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2.xml" ContentType="application/vnd.openxmlformats-officedocument.drawingml.chart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76" r:id="rId2"/>
    <p:sldId id="259" r:id="rId3"/>
    <p:sldId id="267" r:id="rId4"/>
    <p:sldId id="258" r:id="rId5"/>
    <p:sldId id="260" r:id="rId6"/>
    <p:sldId id="270" r:id="rId7"/>
    <p:sldId id="274" r:id="rId8"/>
    <p:sldId id="282" r:id="rId9"/>
    <p:sldId id="272" r:id="rId10"/>
    <p:sldId id="275" r:id="rId11"/>
    <p:sldId id="262" r:id="rId12"/>
    <p:sldId id="263" r:id="rId13"/>
    <p:sldId id="285" r:id="rId14"/>
    <p:sldId id="286" r:id="rId15"/>
    <p:sldId id="266" r:id="rId16"/>
    <p:sldId id="273" r:id="rId17"/>
    <p:sldId id="283" r:id="rId18"/>
    <p:sldId id="284" r:id="rId19"/>
    <p:sldId id="269" r:id="rId2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FF3300"/>
    <a:srgbClr val="F9EEED"/>
    <a:srgbClr val="FEE2E5"/>
    <a:srgbClr val="FDBFC5"/>
    <a:srgbClr val="F2FF79"/>
    <a:srgbClr val="C45B58"/>
    <a:srgbClr val="5BD4FF"/>
    <a:srgbClr val="A19E0E"/>
    <a:srgbClr val="D17F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6.xlsx"/><Relationship Id="rId1" Type="http://schemas.openxmlformats.org/officeDocument/2006/relationships/image" Target="../media/image2.jpeg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203029910256885E-2"/>
          <c:w val="0.99083952793123997"/>
          <c:h val="0.8163763054105099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033572027350541E-2"/>
                  <c:y val="-6.9517338770810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257072446495844E-2"/>
                  <c:y val="-6.8527879618314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050358041025746E-2"/>
                  <c:y val="-6.9194665098939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223500419145348E-2"/>
                  <c:y val="-6.6138484612820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5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0.0</c:formatCode>
                <c:ptCount val="4"/>
                <c:pt idx="0">
                  <c:v>4.4000000000000004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2863488"/>
        <c:axId val="4678400"/>
        <c:axId val="92847616"/>
      </c:bar3DChart>
      <c:catAx>
        <c:axId val="9286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500" b="1" i="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78400"/>
        <c:crosses val="autoZero"/>
        <c:auto val="1"/>
        <c:lblAlgn val="ctr"/>
        <c:lblOffset val="100"/>
        <c:noMultiLvlLbl val="0"/>
      </c:catAx>
      <c:valAx>
        <c:axId val="467840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92863488"/>
        <c:crosses val="autoZero"/>
        <c:crossBetween val="between"/>
      </c:valAx>
      <c:serAx>
        <c:axId val="92847616"/>
        <c:scaling>
          <c:orientation val="minMax"/>
        </c:scaling>
        <c:delete val="1"/>
        <c:axPos val="b"/>
        <c:majorTickMark val="out"/>
        <c:minorTickMark val="none"/>
        <c:tickLblPos val="nextTo"/>
        <c:crossAx val="467840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млн. руб.</a:t>
            </a:r>
            <a:endParaRPr lang="ru-RU" dirty="0"/>
          </a:p>
        </c:rich>
      </c:tx>
      <c:layout>
        <c:manualLayout>
          <c:xMode val="edge"/>
          <c:yMode val="edge"/>
          <c:x val="0.42895827257703906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3631810958134072"/>
          <c:w val="1"/>
          <c:h val="0.74679519663476057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A19E0E"/>
            </a:solidFill>
          </c:spPr>
          <c:invertIfNegative val="0"/>
          <c:dLbls>
            <c:dLbl>
              <c:idx val="0"/>
              <c:layout>
                <c:manualLayout>
                  <c:x val="4.3209876543209756E-2"/>
                  <c:y val="-0.42932299711685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691358024691409E-2"/>
                  <c:y val="-0.40733105626599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493827160493915E-2"/>
                  <c:y val="-0.41529283381238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5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(факт)</c:v>
                </c:pt>
                <c:pt idx="1">
                  <c:v>2020 (план)</c:v>
                </c:pt>
                <c:pt idx="2">
                  <c:v>2021 (план)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23.5</c:v>
                </c:pt>
                <c:pt idx="1">
                  <c:v>23.5</c:v>
                </c:pt>
                <c:pt idx="2">
                  <c:v>23.8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827584"/>
        <c:axId val="43829120"/>
        <c:axId val="0"/>
      </c:bar3DChart>
      <c:catAx>
        <c:axId val="4382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5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3829120"/>
        <c:crosses val="autoZero"/>
        <c:auto val="1"/>
        <c:lblAlgn val="ctr"/>
        <c:lblOffset val="100"/>
        <c:noMultiLvlLbl val="0"/>
      </c:catAx>
      <c:valAx>
        <c:axId val="4382912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43827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3687854127319188E-2"/>
          <c:w val="1"/>
          <c:h val="0.566654630966929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9"/>
          <c:dLbls>
            <c:dLbl>
              <c:idx val="4"/>
              <c:layout>
                <c:manualLayout>
                  <c:x val="1.840579389484031E-2"/>
                  <c:y val="-4.0147738214272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235477602300331E-3"/>
                  <c:y val="-0.207105846263995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 </c:v>
                </c:pt>
                <c:pt idx="1">
                  <c:v>Национальная безопасность и правоохранительная деятельность </c:v>
                </c:pt>
                <c:pt idx="2">
                  <c:v>Национальная экономика </c:v>
                </c:pt>
                <c:pt idx="3">
                  <c:v>Жилищно-коммунальное хозяйство </c:v>
                </c:pt>
                <c:pt idx="4">
                  <c:v>Охрана окружаюшей среды </c:v>
                </c:pt>
                <c:pt idx="5">
                  <c:v>Образование </c:v>
                </c:pt>
                <c:pt idx="6">
                  <c:v>Культура, кинематография </c:v>
                </c:pt>
                <c:pt idx="7">
                  <c:v>Социальная политика </c:v>
                </c:pt>
                <c:pt idx="8">
                  <c:v>Физическая культура и спорт </c:v>
                </c:pt>
                <c:pt idx="9">
                  <c:v>Средства массовой информации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117.5</c:v>
                </c:pt>
                <c:pt idx="1">
                  <c:v>19.7</c:v>
                </c:pt>
                <c:pt idx="2">
                  <c:v>117.1</c:v>
                </c:pt>
                <c:pt idx="3">
                  <c:v>127</c:v>
                </c:pt>
                <c:pt idx="4">
                  <c:v>20.8</c:v>
                </c:pt>
                <c:pt idx="5">
                  <c:v>481.8</c:v>
                </c:pt>
                <c:pt idx="6">
                  <c:v>122</c:v>
                </c:pt>
                <c:pt idx="7">
                  <c:v>13.8</c:v>
                </c:pt>
                <c:pt idx="8">
                  <c:v>121.7</c:v>
                </c:pt>
                <c:pt idx="9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ayout>
        <c:manualLayout>
          <c:xMode val="edge"/>
          <c:yMode val="edge"/>
          <c:x val="0"/>
          <c:y val="0.64341975701330179"/>
          <c:w val="1"/>
          <c:h val="0.35658024298670032"/>
        </c:manualLayout>
      </c:layout>
      <c:overlay val="0"/>
      <c:txPr>
        <a:bodyPr/>
        <a:lstStyle/>
        <a:p>
          <a:pPr>
            <a:defRPr sz="11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</a:t>
            </a:r>
            <a:r>
              <a:rPr lang="ru-RU" dirty="0"/>
              <a:t>руб.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3780378147176037E-2"/>
          <c:y val="0.12656791992247776"/>
          <c:w val="0.46953800913774668"/>
          <c:h val="0.7453087774197928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</c:dPt>
          <c:dPt>
            <c:idx val="2"/>
            <c:bubble3D val="0"/>
          </c:dPt>
          <c:dLbls>
            <c:dLbl>
              <c:idx val="1"/>
              <c:layout>
                <c:manualLayout>
                  <c:x val="1.0802469135802469E-2"/>
                  <c:y val="-1.2247867520892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5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Компенсация проезда к месту работы работникам образовательных учреждений, расположенных в поселках 101 квартал, Красноармейский, Белокаменный </c:v>
                </c:pt>
                <c:pt idx="1">
                  <c:v>Выплаты на предоставление единовременного материального вознаграждения Почетным гражданам города Асбеста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5864197530864201"/>
          <c:y val="2.7303100581416898E-2"/>
          <c:w val="0.43209876543209874"/>
          <c:h val="0.9585356642471824"/>
        </c:manualLayout>
      </c:layout>
      <c:overlay val="0"/>
      <c:txPr>
        <a:bodyPr/>
        <a:lstStyle/>
        <a:p>
          <a:pPr>
            <a:defRPr sz="1800"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30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6043073403366703"/>
          <c:y val="0.16849565779085623"/>
          <c:w val="0.67260633592152308"/>
          <c:h val="0.7821311514629536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0.65600000000000003</c:v>
                </c:pt>
                <c:pt idx="1">
                  <c:v>0.34399999999999997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30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5389853802252423"/>
          <c:y val="0.16849565779085623"/>
          <c:w val="0.67260633592152308"/>
          <c:h val="0.7821311514629536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0.79200000000000004</c:v>
                </c:pt>
                <c:pt idx="1">
                  <c:v>0.20799999999999999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30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5389853802252423"/>
          <c:y val="0.16849565779085623"/>
          <c:w val="0.67260633592152308"/>
          <c:h val="0.7821311514629536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0.81399999999999995</c:v>
                </c:pt>
                <c:pt idx="1">
                  <c:v>0.186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971907416449529"/>
          <c:y val="8.9740664822796593E-2"/>
          <c:w val="0.55182967532085825"/>
          <c:h val="0.9102593351772033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2"/>
          <c:dPt>
            <c:idx val="0"/>
            <c:bubble3D val="0"/>
            <c:explosion val="1"/>
          </c:dPt>
          <c:dLbls>
            <c:dLbl>
              <c:idx val="0"/>
              <c:layout>
                <c:manualLayout>
                  <c:x val="-1.9267233612698494E-2"/>
                  <c:y val="-0.42614321504173669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600" b="1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0.30975783269646046"/>
                  <c:y val="0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600" b="1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7.5586839557509486E-2"/>
                  <c:y val="-0.1758269336066379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600" b="1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0.18272922989882542"/>
                  <c:y val="0.15645167328868734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baseline="0" dirty="0"/>
                      <a:t>Д</a:t>
                    </a:r>
                    <a:r>
                      <a:rPr lang="ru-RU" sz="1600" baseline="0" dirty="0"/>
                      <a:t>оходы от использования имущества, находящегося </a:t>
                    </a:r>
                    <a:r>
                      <a:rPr lang="ru-RU" sz="1600" baseline="0" dirty="0" smtClean="0"/>
                      <a:t>в </a:t>
                    </a:r>
                    <a:r>
                      <a:rPr lang="ru-RU" sz="1600" baseline="0" dirty="0"/>
                      <a:t>государственной и муниципальной собственности</a:t>
                    </a:r>
                    <a:r>
                      <a:rPr lang="ru-RU" sz="1300" baseline="0" dirty="0"/>
                      <a:t>
</a:t>
                    </a:r>
                    <a:r>
                      <a:rPr lang="ru-RU" sz="1600" baseline="0" dirty="0" smtClean="0"/>
                      <a:t>21,3%</a:t>
                    </a:r>
                    <a:endParaRPr lang="ru-RU" sz="1600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8.299731402393198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/>
                      <a:t>Д</a:t>
                    </a:r>
                    <a:r>
                      <a:rPr lang="ru-RU" sz="1600" dirty="0" smtClean="0"/>
                      <a:t>оходы </a:t>
                    </a:r>
                    <a:r>
                      <a:rPr lang="ru-RU" sz="1600" dirty="0"/>
                      <a:t>от продажи материальных </a:t>
                    </a:r>
                    <a:r>
                      <a:rPr lang="ru-RU" sz="1600" dirty="0" smtClean="0"/>
                      <a:t>и нематериальных </a:t>
                    </a:r>
                    <a:r>
                      <a:rPr lang="ru-RU" sz="1600" dirty="0"/>
                      <a:t>активов
</a:t>
                    </a:r>
                    <a:r>
                      <a:rPr lang="ru-RU" sz="1600" dirty="0" smtClean="0"/>
                      <a:t>3,2%</a:t>
                    </a:r>
                    <a:endParaRPr lang="ru-RU" sz="160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1.3338854039560496E-2"/>
                  <c:y val="0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600" b="1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numFmt formatCode="0.0%" sourceLinked="0"/>
            <c:txPr>
              <a:bodyPr/>
              <a:lstStyle/>
              <a:p>
                <a:pPr>
                  <a:defRPr sz="1300" b="1" baseline="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Доходы от использования имущества, находящегося в государственной и муниципальной собственности</c:v>
                </c:pt>
                <c:pt idx="4">
                  <c:v>Доходы от продажи материальных т нематериальных активов</c:v>
                </c:pt>
                <c:pt idx="5">
                  <c:v>Прочие 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0.52800000000000002</c:v>
                </c:pt>
                <c:pt idx="1">
                  <c:v>5.6000000000000001E-2</c:v>
                </c:pt>
                <c:pt idx="2">
                  <c:v>9.4E-2</c:v>
                </c:pt>
                <c:pt idx="3">
                  <c:v>0.21299999999999999</c:v>
                </c:pt>
                <c:pt idx="4">
                  <c:v>3.2000000000000001E-2</c:v>
                </c:pt>
                <c:pt idx="5">
                  <c:v>7.6999999999999999E-2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400" dirty="0" smtClean="0"/>
              <a:t>млн. руб.</a:t>
            </a:r>
            <a:endParaRPr lang="ru-RU" sz="2400" dirty="0"/>
          </a:p>
        </c:rich>
      </c:tx>
      <c:layout>
        <c:manualLayout>
          <c:xMode val="edge"/>
          <c:yMode val="edge"/>
          <c:x val="0.45081946201411577"/>
          <c:y val="0"/>
        </c:manualLayout>
      </c:layout>
      <c:overlay val="0"/>
    </c:title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542939884796338E-2"/>
          <c:y val="0.13823600174978129"/>
          <c:w val="0.94101670249586167"/>
          <c:h val="0.759115923009623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  <a:ln w="1905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1946984550526455E-2"/>
                  <c:y val="-6.1419664621882183E-2"/>
                </c:manualLayout>
              </c:layout>
              <c:spPr/>
              <c:txPr>
                <a:bodyPr/>
                <a:lstStyle/>
                <a:p>
                  <a:pPr>
                    <a:defRPr sz="2396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33613099727454E-2"/>
                  <c:y val="-4.3292324476075845E-2"/>
                </c:manualLayout>
              </c:layout>
              <c:spPr/>
              <c:txPr>
                <a:bodyPr/>
                <a:lstStyle/>
                <a:p>
                  <a:pPr>
                    <a:defRPr sz="2396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40356038911905E-2"/>
                  <c:y val="-3.333333333333334E-2"/>
                </c:manualLayout>
              </c:layout>
              <c:spPr/>
              <c:txPr>
                <a:bodyPr/>
                <a:lstStyle/>
                <a:p>
                  <a:pPr>
                    <a:defRPr sz="2396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2019 (факт)</c:v>
                </c:pt>
                <c:pt idx="1">
                  <c:v>2020 (план)</c:v>
                </c:pt>
                <c:pt idx="2">
                  <c:v>2021 (план)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425.6</c:v>
                </c:pt>
                <c:pt idx="1">
                  <c:v>574.5</c:v>
                </c:pt>
                <c:pt idx="2">
                  <c:v>391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809728"/>
        <c:axId val="34811264"/>
        <c:axId val="0"/>
      </c:bar3DChart>
      <c:catAx>
        <c:axId val="3480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398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811264"/>
        <c:crosses val="autoZero"/>
        <c:auto val="1"/>
        <c:lblAlgn val="ctr"/>
        <c:lblOffset val="100"/>
        <c:noMultiLvlLbl val="0"/>
      </c:catAx>
      <c:valAx>
        <c:axId val="3481126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34809728"/>
        <c:crosses val="autoZero"/>
        <c:crossBetween val="between"/>
      </c:valAx>
      <c:spPr>
        <a:noFill/>
        <a:ln w="25376">
          <a:noFill/>
        </a:ln>
      </c:spPr>
    </c:plotArea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400" dirty="0"/>
              <a:t>млн. </a:t>
            </a:r>
            <a:r>
              <a:rPr lang="ru-RU" sz="2400" dirty="0" smtClean="0"/>
              <a:t>руб.</a:t>
            </a:r>
            <a:endParaRPr lang="ru-RU" sz="24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.13773541445586507"/>
          <c:w val="0.995317629407942"/>
          <c:h val="0.7166382854012389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rgbClr val="9BBB59">
                <a:lumMod val="75000"/>
              </a:srgbClr>
            </a:solidFill>
          </c:spPr>
          <c:invertIfNegative val="0"/>
          <c:dLbls>
            <c:dLbl>
              <c:idx val="0"/>
              <c:layout>
                <c:manualLayout>
                  <c:x val="2.6533433354995955E-2"/>
                  <c:y val="-0.367942833937991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898174539112232E-2"/>
                  <c:y val="-0.319289236061893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094223552348658E-2"/>
                  <c:y val="-0.43484153101762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5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(факт)</c:v>
                </c:pt>
                <c:pt idx="1">
                  <c:v>2020 (план)</c:v>
                </c:pt>
                <c:pt idx="2">
                  <c:v>2021 (план)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22.5</c:v>
                </c:pt>
                <c:pt idx="1">
                  <c:v>20.7</c:v>
                </c:pt>
                <c:pt idx="2">
                  <c:v>23.1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34883456"/>
        <c:axId val="34884992"/>
        <c:axId val="0"/>
      </c:bar3DChart>
      <c:catAx>
        <c:axId val="3488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4884992"/>
        <c:crosses val="autoZero"/>
        <c:auto val="1"/>
        <c:lblAlgn val="ctr"/>
        <c:lblOffset val="100"/>
        <c:noMultiLvlLbl val="0"/>
      </c:catAx>
      <c:valAx>
        <c:axId val="34884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crossAx val="348834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647411841162199E-3"/>
          <c:y val="0.13489673141340461"/>
          <c:w val="0.98283130782912032"/>
          <c:h val="0.7308965290005828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851062762937846E-2"/>
                  <c:y val="-0.40979103539484957"/>
                </c:manualLayout>
              </c:layout>
              <c:tx>
                <c:rich>
                  <a:bodyPr/>
                  <a:lstStyle/>
                  <a:p>
                    <a:r>
                      <a:rPr lang="en-US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45,0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77659414440677E-2"/>
                  <c:y val="-0.38663873724837272"/>
                </c:manualLayout>
              </c:layout>
              <c:tx>
                <c:rich>
                  <a:bodyPr/>
                  <a:lstStyle/>
                  <a:p>
                    <a:r>
                      <a:rPr lang="en-US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51,3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0580545131170286E-2"/>
                  <c:y val="-0.35913075868282518"/>
                </c:manualLayout>
              </c:layout>
              <c:tx>
                <c:rich>
                  <a:bodyPr/>
                  <a:lstStyle/>
                  <a:p>
                    <a:r>
                      <a:rPr lang="ru-RU" sz="25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46</a:t>
                    </a:r>
                    <a:r>
                      <a:rPr lang="en-US" sz="25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</a:t>
                    </a:r>
                    <a:r>
                      <a:rPr lang="ru-RU" sz="25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5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(факт)</c:v>
                </c:pt>
                <c:pt idx="1">
                  <c:v>2020 (план)</c:v>
                </c:pt>
                <c:pt idx="2">
                  <c:v>2021 (план)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60</c:v>
                </c:pt>
                <c:pt idx="1">
                  <c:v>50.1</c:v>
                </c:pt>
                <c:pt idx="2">
                  <c:v>46.7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35275136"/>
        <c:axId val="35277824"/>
        <c:axId val="0"/>
      </c:bar3DChart>
      <c:catAx>
        <c:axId val="3527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5277824"/>
        <c:crosses val="autoZero"/>
        <c:auto val="1"/>
        <c:lblAlgn val="ctr"/>
        <c:lblOffset val="100"/>
        <c:noMultiLvlLbl val="0"/>
      </c:catAx>
      <c:valAx>
        <c:axId val="35277824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one"/>
        <c:crossAx val="352751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361262219635382"/>
          <c:y val="4.5453310157418754E-3"/>
          <c:w val="0.28526095428924808"/>
          <c:h val="7.7881988871760552E-2"/>
        </c:manualLayout>
      </c:layout>
      <c:overlay val="0"/>
      <c:txPr>
        <a:bodyPr/>
        <a:lstStyle/>
        <a:p>
          <a:pPr>
            <a:defRPr sz="2300" b="1">
              <a:latin typeface="+mn-lt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 dirty="0" smtClean="0"/>
              <a:t>млн. руб.</a:t>
            </a:r>
            <a:endParaRPr lang="ru-RU" sz="2400" dirty="0"/>
          </a:p>
        </c:rich>
      </c:tx>
      <c:layout>
        <c:manualLayout>
          <c:xMode val="edge"/>
          <c:yMode val="edge"/>
          <c:x val="0.42544329074515552"/>
          <c:y val="8.3333333333333332E-3"/>
        </c:manualLayout>
      </c:layout>
      <c:overlay val="0"/>
    </c:title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370639674007195E-2"/>
          <c:y val="4.6569335083114616E-2"/>
          <c:w val="0.87446564877417587"/>
          <c:h val="0.8359260717410323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spPr>
            <a:solidFill>
              <a:schemeClr val="accent4"/>
            </a:solidFill>
            <a:ln w="2540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1.0453610252487045E-2"/>
                  <c:y val="-3.33333333333333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96</a:t>
                    </a:r>
                    <a:r>
                      <a:rPr lang="en-US" b="1" dirty="0" smtClean="0"/>
                      <a:t>,</a:t>
                    </a:r>
                    <a:r>
                      <a:rPr lang="ru-RU" b="1" dirty="0" smtClean="0"/>
                      <a:t>5</a:t>
                    </a:r>
                    <a:endParaRPr lang="en-US" b="1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440356038911905E-2"/>
                  <c:y val="-4.4444444444444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933728932124319E-2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398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(факт)</c:v>
                </c:pt>
                <c:pt idx="1">
                  <c:v>2020 (план)</c:v>
                </c:pt>
                <c:pt idx="2">
                  <c:v>2021 (план)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123</c:v>
                </c:pt>
                <c:pt idx="1">
                  <c:v>129.6</c:v>
                </c:pt>
                <c:pt idx="2">
                  <c:v>158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707904"/>
        <c:axId val="35713792"/>
        <c:axId val="6466176"/>
      </c:bar3DChart>
      <c:catAx>
        <c:axId val="35707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398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5713792"/>
        <c:crosses val="autoZero"/>
        <c:auto val="1"/>
        <c:lblAlgn val="ctr"/>
        <c:lblOffset val="100"/>
        <c:noMultiLvlLbl val="0"/>
      </c:catAx>
      <c:valAx>
        <c:axId val="35713792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398"/>
            </a:pPr>
            <a:endParaRPr lang="ru-RU"/>
          </a:p>
        </c:txPr>
        <c:crossAx val="35707904"/>
        <c:crosses val="autoZero"/>
        <c:crossBetween val="between"/>
      </c:valAx>
      <c:serAx>
        <c:axId val="6466176"/>
        <c:scaling>
          <c:orientation val="minMax"/>
        </c:scaling>
        <c:delete val="1"/>
        <c:axPos val="b"/>
        <c:majorTickMark val="out"/>
        <c:minorTickMark val="none"/>
        <c:tickLblPos val="none"/>
        <c:crossAx val="35713792"/>
        <c:crosses val="autoZero"/>
      </c:serAx>
      <c:spPr>
        <a:noFill/>
        <a:ln w="25387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  <c:userShapes r:id="rId2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B1982C-28F5-4DF0-AF5C-972BD7A6501F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B1F4DC8-5E80-4DB4-A995-F203424D6F13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3200" dirty="0" smtClean="0"/>
            <a:t>  </a:t>
          </a:r>
          <a:r>
            <a:rPr lang="ru-RU" sz="3200" dirty="0" smtClean="0">
              <a:solidFill>
                <a:schemeClr val="tx1"/>
              </a:solidFill>
            </a:rPr>
            <a:t>1 130,3            1 145,9            15,5</a:t>
          </a:r>
          <a:endParaRPr lang="ru-RU" sz="3200" dirty="0">
            <a:solidFill>
              <a:schemeClr val="tx1"/>
            </a:solidFill>
          </a:endParaRPr>
        </a:p>
      </dgm:t>
    </dgm:pt>
    <dgm:pt modelId="{89B73B9F-C8EC-43C3-ADD0-D0FBBBBAA2FE}" type="parTrans" cxnId="{3AA26C72-750F-44D3-874C-6EF1B7682F57}">
      <dgm:prSet/>
      <dgm:spPr/>
      <dgm:t>
        <a:bodyPr/>
        <a:lstStyle/>
        <a:p>
          <a:endParaRPr lang="ru-RU"/>
        </a:p>
      </dgm:t>
    </dgm:pt>
    <dgm:pt modelId="{31021F30-F796-46EF-B322-8BC77AFD3E51}" type="sibTrans" cxnId="{3AA26C72-750F-44D3-874C-6EF1B7682F57}">
      <dgm:prSet/>
      <dgm:spPr/>
      <dgm:t>
        <a:bodyPr/>
        <a:lstStyle/>
        <a:p>
          <a:endParaRPr lang="ru-RU"/>
        </a:p>
      </dgm:t>
    </dgm:pt>
    <dgm:pt modelId="{5146AFF8-278B-4206-8873-E3E2429A6E1A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3200" dirty="0" smtClean="0"/>
            <a:t>   </a:t>
          </a:r>
          <a:r>
            <a:rPr lang="ru-RU" sz="3200" dirty="0" smtClean="0">
              <a:solidFill>
                <a:schemeClr val="tx1"/>
              </a:solidFill>
            </a:rPr>
            <a:t>1 180,7            1 180,7            0,0</a:t>
          </a:r>
          <a:endParaRPr lang="ru-RU" sz="3200" dirty="0">
            <a:solidFill>
              <a:schemeClr val="tx1"/>
            </a:solidFill>
          </a:endParaRPr>
        </a:p>
      </dgm:t>
    </dgm:pt>
    <dgm:pt modelId="{A67822BC-4585-4125-BA56-DFA2008E4FB0}" type="parTrans" cxnId="{494D5AD4-0764-4231-A3F4-85C88DF431A6}">
      <dgm:prSet/>
      <dgm:spPr/>
      <dgm:t>
        <a:bodyPr/>
        <a:lstStyle/>
        <a:p>
          <a:endParaRPr lang="ru-RU"/>
        </a:p>
      </dgm:t>
    </dgm:pt>
    <dgm:pt modelId="{8A5208A2-CBB8-45CE-922B-5DA2D1A915CE}" type="sibTrans" cxnId="{494D5AD4-0764-4231-A3F4-85C88DF431A6}">
      <dgm:prSet/>
      <dgm:spPr/>
      <dgm:t>
        <a:bodyPr/>
        <a:lstStyle/>
        <a:p>
          <a:endParaRPr lang="ru-RU"/>
        </a:p>
      </dgm:t>
    </dgm:pt>
    <dgm:pt modelId="{4DFE6707-C546-4379-B8F7-AC0340A1D163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3700" dirty="0" smtClean="0"/>
            <a:t>  </a:t>
          </a:r>
          <a:r>
            <a:rPr lang="ru-RU" sz="3200" dirty="0" smtClean="0">
              <a:solidFill>
                <a:schemeClr val="tx1"/>
              </a:solidFill>
            </a:rPr>
            <a:t>1 385,3            1 385,3            0,0</a:t>
          </a:r>
          <a:endParaRPr lang="ru-RU" sz="3200" dirty="0">
            <a:solidFill>
              <a:schemeClr val="tx1"/>
            </a:solidFill>
          </a:endParaRPr>
        </a:p>
      </dgm:t>
    </dgm:pt>
    <dgm:pt modelId="{9A04DA6F-515D-4D5F-8EEE-5BF78715F843}" type="parTrans" cxnId="{45720627-3E6A-44D9-8630-4D082C7DBDA5}">
      <dgm:prSet/>
      <dgm:spPr/>
      <dgm:t>
        <a:bodyPr/>
        <a:lstStyle/>
        <a:p>
          <a:endParaRPr lang="ru-RU"/>
        </a:p>
      </dgm:t>
    </dgm:pt>
    <dgm:pt modelId="{FCFF1C13-43E6-45E8-B54D-B11A4964518D}" type="sibTrans" cxnId="{45720627-3E6A-44D9-8630-4D082C7DBDA5}">
      <dgm:prSet/>
      <dgm:spPr/>
      <dgm:t>
        <a:bodyPr/>
        <a:lstStyle/>
        <a:p>
          <a:endParaRPr lang="ru-RU"/>
        </a:p>
      </dgm:t>
    </dgm:pt>
    <dgm:pt modelId="{8A031C7E-7E3A-40EC-968D-E1848AC7D422}" type="pres">
      <dgm:prSet presAssocID="{6EB1982C-28F5-4DF0-AF5C-972BD7A6501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514DD5-1879-47B4-A8E4-A9FF54EE008A}" type="pres">
      <dgm:prSet presAssocID="{2B1F4DC8-5E80-4DB4-A995-F203424D6F13}" presName="comp" presStyleCnt="0"/>
      <dgm:spPr/>
    </dgm:pt>
    <dgm:pt modelId="{0C5FD52E-5136-4430-9A08-848D10D1BF52}" type="pres">
      <dgm:prSet presAssocID="{2B1F4DC8-5E80-4DB4-A995-F203424D6F13}" presName="box" presStyleLbl="node1" presStyleIdx="0" presStyleCnt="3" custScaleY="72046" custLinFactNeighborX="69" custLinFactNeighborY="10216"/>
      <dgm:spPr/>
      <dgm:t>
        <a:bodyPr/>
        <a:lstStyle/>
        <a:p>
          <a:endParaRPr lang="ru-RU"/>
        </a:p>
      </dgm:t>
    </dgm:pt>
    <dgm:pt modelId="{1BA047E9-373C-4162-9065-AA01C408EF91}" type="pres">
      <dgm:prSet presAssocID="{2B1F4DC8-5E80-4DB4-A995-F203424D6F13}" presName="img" presStyleLbl="fgImgPlace1" presStyleIdx="0" presStyleCnt="3" custScaleX="88247" custScaleY="67319" custLinFactNeighborX="-1498" custLinFactNeighborY="13719"/>
      <dgm:spPr>
        <a:noFill/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ru-RU"/>
        </a:p>
      </dgm:t>
    </dgm:pt>
    <dgm:pt modelId="{64AB575A-42A0-43A7-A631-EDAD802901FF}" type="pres">
      <dgm:prSet presAssocID="{2B1F4DC8-5E80-4DB4-A995-F203424D6F1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317B68-359B-4AC2-847D-1D0D91F80EE1}" type="pres">
      <dgm:prSet presAssocID="{31021F30-F796-46EF-B322-8BC77AFD3E51}" presName="spacer" presStyleCnt="0"/>
      <dgm:spPr/>
    </dgm:pt>
    <dgm:pt modelId="{4E6DA7F3-5D71-4261-926C-ABFE14C6A209}" type="pres">
      <dgm:prSet presAssocID="{4DFE6707-C546-4379-B8F7-AC0340A1D163}" presName="comp" presStyleCnt="0"/>
      <dgm:spPr/>
    </dgm:pt>
    <dgm:pt modelId="{831E0F21-3972-4F6D-A1BE-8300C9702AAA}" type="pres">
      <dgm:prSet presAssocID="{4DFE6707-C546-4379-B8F7-AC0340A1D163}" presName="box" presStyleLbl="node1" presStyleIdx="1" presStyleCnt="3" custScaleY="74947" custLinFactNeighborX="-162" custLinFactNeighborY="4925"/>
      <dgm:spPr/>
      <dgm:t>
        <a:bodyPr/>
        <a:lstStyle/>
        <a:p>
          <a:endParaRPr lang="ru-RU"/>
        </a:p>
      </dgm:t>
    </dgm:pt>
    <dgm:pt modelId="{6DBA2933-AEB0-454E-A5B7-2BB6DD8ACC55}" type="pres">
      <dgm:prSet presAssocID="{4DFE6707-C546-4379-B8F7-AC0340A1D163}" presName="img" presStyleLbl="fgImgPlace1" presStyleIdx="1" presStyleCnt="3" custScaleX="92490" custScaleY="69750" custLinFactNeighborX="-1498" custLinFactNeighborY="10497"/>
      <dgm:spPr>
        <a:noFill/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ru-RU"/>
        </a:p>
      </dgm:t>
    </dgm:pt>
    <dgm:pt modelId="{9DB8893A-DA35-4B89-8425-F61E14604630}" type="pres">
      <dgm:prSet presAssocID="{4DFE6707-C546-4379-B8F7-AC0340A1D163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D90303-F07D-4DD1-BEA8-131FAD6DD753}" type="pres">
      <dgm:prSet presAssocID="{FCFF1C13-43E6-45E8-B54D-B11A4964518D}" presName="spacer" presStyleCnt="0"/>
      <dgm:spPr/>
    </dgm:pt>
    <dgm:pt modelId="{B7CF6742-4EB9-4E53-BADC-4B86766667E7}" type="pres">
      <dgm:prSet presAssocID="{5146AFF8-278B-4206-8873-E3E2429A6E1A}" presName="comp" presStyleCnt="0"/>
      <dgm:spPr/>
    </dgm:pt>
    <dgm:pt modelId="{C5956EE1-C79C-4207-B332-EB601DEE56ED}" type="pres">
      <dgm:prSet presAssocID="{5146AFF8-278B-4206-8873-E3E2429A6E1A}" presName="box" presStyleLbl="node1" presStyleIdx="2" presStyleCnt="3" custScaleY="76446" custLinFactNeighborX="-398" custLinFactNeighborY="-1223"/>
      <dgm:spPr/>
      <dgm:t>
        <a:bodyPr/>
        <a:lstStyle/>
        <a:p>
          <a:endParaRPr lang="ru-RU"/>
        </a:p>
      </dgm:t>
    </dgm:pt>
    <dgm:pt modelId="{F362E3D4-5B50-4AC4-BC8A-148C56390BAF}" type="pres">
      <dgm:prSet presAssocID="{5146AFF8-278B-4206-8873-E3E2429A6E1A}" presName="img" presStyleLbl="fgImgPlace1" presStyleIdx="2" presStyleCnt="3" custScaleX="85251" custScaleY="63145"/>
      <dgm:spPr>
        <a:noFill/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ru-RU"/>
        </a:p>
      </dgm:t>
    </dgm:pt>
    <dgm:pt modelId="{5F576430-B2F0-4F56-802D-4D61B8633FA7}" type="pres">
      <dgm:prSet presAssocID="{5146AFF8-278B-4206-8873-E3E2429A6E1A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B55156-1AE4-4E7D-BF1A-1BCEB1328C88}" type="presOf" srcId="{5146AFF8-278B-4206-8873-E3E2429A6E1A}" destId="{C5956EE1-C79C-4207-B332-EB601DEE56ED}" srcOrd="0" destOrd="0" presId="urn:microsoft.com/office/officeart/2005/8/layout/vList4"/>
    <dgm:cxn modelId="{85743A72-44BB-4E36-8281-12BD0CF90F39}" type="presOf" srcId="{2B1F4DC8-5E80-4DB4-A995-F203424D6F13}" destId="{0C5FD52E-5136-4430-9A08-848D10D1BF52}" srcOrd="0" destOrd="0" presId="urn:microsoft.com/office/officeart/2005/8/layout/vList4"/>
    <dgm:cxn modelId="{791727B7-62B2-473D-9385-54523AE2092E}" type="presOf" srcId="{5146AFF8-278B-4206-8873-E3E2429A6E1A}" destId="{5F576430-B2F0-4F56-802D-4D61B8633FA7}" srcOrd="1" destOrd="0" presId="urn:microsoft.com/office/officeart/2005/8/layout/vList4"/>
    <dgm:cxn modelId="{BF5AC94F-2E78-4530-8E07-45FC3E138F3F}" type="presOf" srcId="{2B1F4DC8-5E80-4DB4-A995-F203424D6F13}" destId="{64AB575A-42A0-43A7-A631-EDAD802901FF}" srcOrd="1" destOrd="0" presId="urn:microsoft.com/office/officeart/2005/8/layout/vList4"/>
    <dgm:cxn modelId="{494D5AD4-0764-4231-A3F4-85C88DF431A6}" srcId="{6EB1982C-28F5-4DF0-AF5C-972BD7A6501F}" destId="{5146AFF8-278B-4206-8873-E3E2429A6E1A}" srcOrd="2" destOrd="0" parTransId="{A67822BC-4585-4125-BA56-DFA2008E4FB0}" sibTransId="{8A5208A2-CBB8-45CE-922B-5DA2D1A915CE}"/>
    <dgm:cxn modelId="{8B5DDAF6-1C29-4534-AA21-0373ED49C57A}" type="presOf" srcId="{4DFE6707-C546-4379-B8F7-AC0340A1D163}" destId="{9DB8893A-DA35-4B89-8425-F61E14604630}" srcOrd="1" destOrd="0" presId="urn:microsoft.com/office/officeart/2005/8/layout/vList4"/>
    <dgm:cxn modelId="{45720627-3E6A-44D9-8630-4D082C7DBDA5}" srcId="{6EB1982C-28F5-4DF0-AF5C-972BD7A6501F}" destId="{4DFE6707-C546-4379-B8F7-AC0340A1D163}" srcOrd="1" destOrd="0" parTransId="{9A04DA6F-515D-4D5F-8EEE-5BF78715F843}" sibTransId="{FCFF1C13-43E6-45E8-B54D-B11A4964518D}"/>
    <dgm:cxn modelId="{62A97B73-8041-4C1F-9678-FC3AE59936EE}" type="presOf" srcId="{6EB1982C-28F5-4DF0-AF5C-972BD7A6501F}" destId="{8A031C7E-7E3A-40EC-968D-E1848AC7D422}" srcOrd="0" destOrd="0" presId="urn:microsoft.com/office/officeart/2005/8/layout/vList4"/>
    <dgm:cxn modelId="{2BD3DC3D-028F-4438-B6C9-098FF0A9149D}" type="presOf" srcId="{4DFE6707-C546-4379-B8F7-AC0340A1D163}" destId="{831E0F21-3972-4F6D-A1BE-8300C9702AAA}" srcOrd="0" destOrd="0" presId="urn:microsoft.com/office/officeart/2005/8/layout/vList4"/>
    <dgm:cxn modelId="{3AA26C72-750F-44D3-874C-6EF1B7682F57}" srcId="{6EB1982C-28F5-4DF0-AF5C-972BD7A6501F}" destId="{2B1F4DC8-5E80-4DB4-A995-F203424D6F13}" srcOrd="0" destOrd="0" parTransId="{89B73B9F-C8EC-43C3-ADD0-D0FBBBBAA2FE}" sibTransId="{31021F30-F796-46EF-B322-8BC77AFD3E51}"/>
    <dgm:cxn modelId="{EA1EC07C-C0E7-44ED-99CD-64B10E9AAB29}" type="presParOf" srcId="{8A031C7E-7E3A-40EC-968D-E1848AC7D422}" destId="{32514DD5-1879-47B4-A8E4-A9FF54EE008A}" srcOrd="0" destOrd="0" presId="urn:microsoft.com/office/officeart/2005/8/layout/vList4"/>
    <dgm:cxn modelId="{DB73656F-3C86-40FA-A39E-8059E2C63FC5}" type="presParOf" srcId="{32514DD5-1879-47B4-A8E4-A9FF54EE008A}" destId="{0C5FD52E-5136-4430-9A08-848D10D1BF52}" srcOrd="0" destOrd="0" presId="urn:microsoft.com/office/officeart/2005/8/layout/vList4"/>
    <dgm:cxn modelId="{3630A917-515A-4F2C-A758-5A0F074C02AD}" type="presParOf" srcId="{32514DD5-1879-47B4-A8E4-A9FF54EE008A}" destId="{1BA047E9-373C-4162-9065-AA01C408EF91}" srcOrd="1" destOrd="0" presId="urn:microsoft.com/office/officeart/2005/8/layout/vList4"/>
    <dgm:cxn modelId="{E72D29C4-D7CA-4972-B9E5-8059676B0D07}" type="presParOf" srcId="{32514DD5-1879-47B4-A8E4-A9FF54EE008A}" destId="{64AB575A-42A0-43A7-A631-EDAD802901FF}" srcOrd="2" destOrd="0" presId="urn:microsoft.com/office/officeart/2005/8/layout/vList4"/>
    <dgm:cxn modelId="{BE32F31C-DEEF-47C8-9730-AC79E79D77DC}" type="presParOf" srcId="{8A031C7E-7E3A-40EC-968D-E1848AC7D422}" destId="{36317B68-359B-4AC2-847D-1D0D91F80EE1}" srcOrd="1" destOrd="0" presId="urn:microsoft.com/office/officeart/2005/8/layout/vList4"/>
    <dgm:cxn modelId="{9DD1F35D-E595-4FD2-BEE8-0B644E46D415}" type="presParOf" srcId="{8A031C7E-7E3A-40EC-968D-E1848AC7D422}" destId="{4E6DA7F3-5D71-4261-926C-ABFE14C6A209}" srcOrd="2" destOrd="0" presId="urn:microsoft.com/office/officeart/2005/8/layout/vList4"/>
    <dgm:cxn modelId="{57ACF646-0685-4365-A9DE-79C14F4E1212}" type="presParOf" srcId="{4E6DA7F3-5D71-4261-926C-ABFE14C6A209}" destId="{831E0F21-3972-4F6D-A1BE-8300C9702AAA}" srcOrd="0" destOrd="0" presId="urn:microsoft.com/office/officeart/2005/8/layout/vList4"/>
    <dgm:cxn modelId="{A456EFD3-B3CA-4BCF-90DD-BBD73C86D318}" type="presParOf" srcId="{4E6DA7F3-5D71-4261-926C-ABFE14C6A209}" destId="{6DBA2933-AEB0-454E-A5B7-2BB6DD8ACC55}" srcOrd="1" destOrd="0" presId="urn:microsoft.com/office/officeart/2005/8/layout/vList4"/>
    <dgm:cxn modelId="{4BC60D3B-0F11-4B7D-A418-9798C5527196}" type="presParOf" srcId="{4E6DA7F3-5D71-4261-926C-ABFE14C6A209}" destId="{9DB8893A-DA35-4B89-8425-F61E14604630}" srcOrd="2" destOrd="0" presId="urn:microsoft.com/office/officeart/2005/8/layout/vList4"/>
    <dgm:cxn modelId="{A0C4646E-0BFD-4793-B4A3-963DB59BE753}" type="presParOf" srcId="{8A031C7E-7E3A-40EC-968D-E1848AC7D422}" destId="{AAD90303-F07D-4DD1-BEA8-131FAD6DD753}" srcOrd="3" destOrd="0" presId="urn:microsoft.com/office/officeart/2005/8/layout/vList4"/>
    <dgm:cxn modelId="{42C7C876-2330-4961-84E1-6678DEE4FE90}" type="presParOf" srcId="{8A031C7E-7E3A-40EC-968D-E1848AC7D422}" destId="{B7CF6742-4EB9-4E53-BADC-4B86766667E7}" srcOrd="4" destOrd="0" presId="urn:microsoft.com/office/officeart/2005/8/layout/vList4"/>
    <dgm:cxn modelId="{7D6F47F2-DFF5-46BB-AF43-32CE0778E881}" type="presParOf" srcId="{B7CF6742-4EB9-4E53-BADC-4B86766667E7}" destId="{C5956EE1-C79C-4207-B332-EB601DEE56ED}" srcOrd="0" destOrd="0" presId="urn:microsoft.com/office/officeart/2005/8/layout/vList4"/>
    <dgm:cxn modelId="{A33B7151-0934-4BBC-B287-5443E4561DAE}" type="presParOf" srcId="{B7CF6742-4EB9-4E53-BADC-4B86766667E7}" destId="{F362E3D4-5B50-4AC4-BC8A-148C56390BAF}" srcOrd="1" destOrd="0" presId="urn:microsoft.com/office/officeart/2005/8/layout/vList4"/>
    <dgm:cxn modelId="{EDB03DB9-BA52-41BF-805E-2BE37BDB7B73}" type="presParOf" srcId="{B7CF6742-4EB9-4E53-BADC-4B86766667E7}" destId="{5F576430-B2F0-4F56-802D-4D61B8633FA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35127E-2685-4854-9FBF-0EF5C2CDF9F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B2CA894C-2872-461D-BCD2-645DA1EBB4E6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200" dirty="0" smtClean="0"/>
            <a:t>Главные распорядители средств бюджета Асбестовского городского округа</a:t>
          </a:r>
          <a:endParaRPr lang="ru-RU" sz="2200" dirty="0"/>
        </a:p>
      </dgm:t>
    </dgm:pt>
    <dgm:pt modelId="{E51966FE-C7CB-4608-A3A3-6E689576468D}" type="parTrans" cxnId="{032ADF32-F335-4BD4-8C46-B29093F78FC8}">
      <dgm:prSet/>
      <dgm:spPr/>
      <dgm:t>
        <a:bodyPr/>
        <a:lstStyle/>
        <a:p>
          <a:endParaRPr lang="ru-RU"/>
        </a:p>
      </dgm:t>
    </dgm:pt>
    <dgm:pt modelId="{62284605-57A8-4960-AF93-986BDE5BC061}" type="sibTrans" cxnId="{032ADF32-F335-4BD4-8C46-B29093F78FC8}">
      <dgm:prSet/>
      <dgm:spPr/>
      <dgm:t>
        <a:bodyPr/>
        <a:lstStyle/>
        <a:p>
          <a:endParaRPr lang="ru-RU"/>
        </a:p>
      </dgm:t>
    </dgm:pt>
    <dgm:pt modelId="{AF14B467-2D01-4300-A806-E52B998CE082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b="1" dirty="0" smtClean="0"/>
            <a:t>461,8</a:t>
          </a:r>
          <a:endParaRPr lang="ru-RU" b="1" dirty="0"/>
        </a:p>
      </dgm:t>
    </dgm:pt>
    <dgm:pt modelId="{03FA5319-EC6F-495F-9822-A78B8D832415}" type="parTrans" cxnId="{747C18E5-1F95-486E-911F-0407669AA0BE}">
      <dgm:prSet/>
      <dgm:spPr/>
      <dgm:t>
        <a:bodyPr/>
        <a:lstStyle/>
        <a:p>
          <a:endParaRPr lang="ru-RU"/>
        </a:p>
      </dgm:t>
    </dgm:pt>
    <dgm:pt modelId="{7C999EFE-EA25-408B-9EDD-A2FBFEB9A570}" type="sibTrans" cxnId="{747C18E5-1F95-486E-911F-0407669AA0BE}">
      <dgm:prSet/>
      <dgm:spPr/>
      <dgm:t>
        <a:bodyPr/>
        <a:lstStyle/>
        <a:p>
          <a:endParaRPr lang="ru-RU"/>
        </a:p>
      </dgm:t>
    </dgm:pt>
    <dgm:pt modelId="{0B16A7CC-6442-4B76-870D-AC3094DCC94B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b="1" dirty="0" smtClean="0"/>
            <a:t>7,7</a:t>
          </a:r>
          <a:endParaRPr lang="ru-RU" b="1" dirty="0"/>
        </a:p>
      </dgm:t>
    </dgm:pt>
    <dgm:pt modelId="{E88EB7A9-2644-4680-909F-AAB0C63A7ED5}" type="parTrans" cxnId="{B0981BC8-2049-4170-B7DA-7C567AB23241}">
      <dgm:prSet/>
      <dgm:spPr/>
      <dgm:t>
        <a:bodyPr/>
        <a:lstStyle/>
        <a:p>
          <a:endParaRPr lang="ru-RU"/>
        </a:p>
      </dgm:t>
    </dgm:pt>
    <dgm:pt modelId="{4AB15E82-265A-4402-996D-E37F4067A4A4}" type="sibTrans" cxnId="{B0981BC8-2049-4170-B7DA-7C567AB23241}">
      <dgm:prSet/>
      <dgm:spPr/>
      <dgm:t>
        <a:bodyPr/>
        <a:lstStyle/>
        <a:p>
          <a:endParaRPr lang="ru-RU"/>
        </a:p>
      </dgm:t>
    </dgm:pt>
    <dgm:pt modelId="{227735B2-64F7-4F26-A6D1-A029751371DE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b="1" dirty="0" smtClean="0"/>
            <a:t>6,4</a:t>
          </a:r>
          <a:endParaRPr lang="ru-RU" b="1" dirty="0"/>
        </a:p>
      </dgm:t>
    </dgm:pt>
    <dgm:pt modelId="{1416CEF9-E2C5-439B-8C02-FA298E993D3F}" type="parTrans" cxnId="{BA8A1923-C2C2-4476-BD5D-310386E677C2}">
      <dgm:prSet/>
      <dgm:spPr/>
      <dgm:t>
        <a:bodyPr/>
        <a:lstStyle/>
        <a:p>
          <a:endParaRPr lang="ru-RU"/>
        </a:p>
      </dgm:t>
    </dgm:pt>
    <dgm:pt modelId="{F0F75485-B240-4410-8B75-256087C69DFD}" type="sibTrans" cxnId="{BA8A1923-C2C2-4476-BD5D-310386E677C2}">
      <dgm:prSet/>
      <dgm:spPr/>
      <dgm:t>
        <a:bodyPr/>
        <a:lstStyle/>
        <a:p>
          <a:endParaRPr lang="ru-RU"/>
        </a:p>
      </dgm:t>
    </dgm:pt>
    <dgm:pt modelId="{574C1719-B695-4685-ADD1-E0DFB9D6DDBE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b="1" dirty="0" smtClean="0"/>
            <a:t>670,0</a:t>
          </a:r>
          <a:endParaRPr lang="ru-RU" b="1" dirty="0"/>
        </a:p>
      </dgm:t>
    </dgm:pt>
    <dgm:pt modelId="{D12378C9-5059-4730-8933-6DDB252D5D7F}" type="parTrans" cxnId="{E46C3372-3E0C-4DBF-B0BC-20965440ADD9}">
      <dgm:prSet/>
      <dgm:spPr/>
      <dgm:t>
        <a:bodyPr/>
        <a:lstStyle/>
        <a:p>
          <a:endParaRPr lang="ru-RU"/>
        </a:p>
      </dgm:t>
    </dgm:pt>
    <dgm:pt modelId="{3DF0305A-D8C8-4121-B51C-702472743DA0}" type="sibTrans" cxnId="{E46C3372-3E0C-4DBF-B0BC-20965440ADD9}">
      <dgm:prSet/>
      <dgm:spPr/>
      <dgm:t>
        <a:bodyPr/>
        <a:lstStyle/>
        <a:p>
          <a:endParaRPr lang="ru-RU"/>
        </a:p>
      </dgm:t>
    </dgm:pt>
    <dgm:pt modelId="{4D677B9F-0427-4C53-804B-722B43238088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Администрация Асбестовского городского округа </a:t>
          </a:r>
        </a:p>
      </dgm:t>
    </dgm:pt>
    <dgm:pt modelId="{7E347D5A-7DC7-43AF-9F22-86E29C78BD60}" type="parTrans" cxnId="{EDB298E2-52BD-44ED-8DBB-043309896496}">
      <dgm:prSet/>
      <dgm:spPr/>
      <dgm:t>
        <a:bodyPr/>
        <a:lstStyle/>
        <a:p>
          <a:endParaRPr lang="ru-RU"/>
        </a:p>
      </dgm:t>
    </dgm:pt>
    <dgm:pt modelId="{449D0D22-BBF9-4933-AC90-9FAB03FB6FFE}" type="sibTrans" cxnId="{EDB298E2-52BD-44ED-8DBB-043309896496}">
      <dgm:prSet/>
      <dgm:spPr/>
      <dgm:t>
        <a:bodyPr/>
        <a:lstStyle/>
        <a:p>
          <a:endParaRPr lang="ru-RU"/>
        </a:p>
      </dgm:t>
    </dgm:pt>
    <dgm:pt modelId="{77EB5951-BF31-4CB4-8FB5-BBC0053E01B6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b="0" dirty="0" smtClean="0"/>
            <a:t>Управление образованием Асбестовского городского округа</a:t>
          </a:r>
          <a:endParaRPr lang="ru-RU" b="0" dirty="0"/>
        </a:p>
      </dgm:t>
    </dgm:pt>
    <dgm:pt modelId="{82708873-4204-4501-A6BF-B2214F59ECCB}" type="parTrans" cxnId="{747744D8-5C78-440C-9A3F-4C75ABDC1D25}">
      <dgm:prSet/>
      <dgm:spPr/>
      <dgm:t>
        <a:bodyPr/>
        <a:lstStyle/>
        <a:p>
          <a:endParaRPr lang="ru-RU"/>
        </a:p>
      </dgm:t>
    </dgm:pt>
    <dgm:pt modelId="{27CA0590-CFE0-49BA-BB8A-5F549F101AB8}" type="sibTrans" cxnId="{747744D8-5C78-440C-9A3F-4C75ABDC1D25}">
      <dgm:prSet/>
      <dgm:spPr/>
      <dgm:t>
        <a:bodyPr/>
        <a:lstStyle/>
        <a:p>
          <a:endParaRPr lang="ru-RU"/>
        </a:p>
      </dgm:t>
    </dgm:pt>
    <dgm:pt modelId="{6FD80C11-2CC1-47E6-8C38-01CFFADC6F79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dirty="0" smtClean="0"/>
            <a:t>Дума Асбестовского городского округа</a:t>
          </a:r>
          <a:endParaRPr lang="ru-RU" dirty="0"/>
        </a:p>
      </dgm:t>
    </dgm:pt>
    <dgm:pt modelId="{EF7ACC82-1C7C-4E86-8773-183178E64A01}" type="parTrans" cxnId="{DED9F528-FE1C-4EF0-995D-5A0B4202F00C}">
      <dgm:prSet/>
      <dgm:spPr/>
      <dgm:t>
        <a:bodyPr/>
        <a:lstStyle/>
        <a:p>
          <a:endParaRPr lang="ru-RU"/>
        </a:p>
      </dgm:t>
    </dgm:pt>
    <dgm:pt modelId="{FB1A3B51-6C77-4F0D-BF15-E83FCD98CEA7}" type="sibTrans" cxnId="{DED9F528-FE1C-4EF0-995D-5A0B4202F00C}">
      <dgm:prSet/>
      <dgm:spPr/>
      <dgm:t>
        <a:bodyPr/>
        <a:lstStyle/>
        <a:p>
          <a:endParaRPr lang="ru-RU"/>
        </a:p>
      </dgm:t>
    </dgm:pt>
    <dgm:pt modelId="{F46813A1-FE94-4CC9-A566-863A797FB87A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b="0" dirty="0" smtClean="0"/>
            <a:t>Счетная палата Асбестовского городского округа</a:t>
          </a:r>
          <a:endParaRPr lang="ru-RU" b="0" dirty="0"/>
        </a:p>
      </dgm:t>
    </dgm:pt>
    <dgm:pt modelId="{096D9AF8-2972-4E4C-AF0C-22BACA62A0CC}" type="parTrans" cxnId="{CBA7BAEF-BA95-4AA6-A7A7-5F38469BB080}">
      <dgm:prSet/>
      <dgm:spPr/>
      <dgm:t>
        <a:bodyPr/>
        <a:lstStyle/>
        <a:p>
          <a:endParaRPr lang="ru-RU"/>
        </a:p>
      </dgm:t>
    </dgm:pt>
    <dgm:pt modelId="{F249CEEE-3169-4112-9B52-ADC23A15989E}" type="sibTrans" cxnId="{CBA7BAEF-BA95-4AA6-A7A7-5F38469BB080}">
      <dgm:prSet/>
      <dgm:spPr/>
      <dgm:t>
        <a:bodyPr/>
        <a:lstStyle/>
        <a:p>
          <a:endParaRPr lang="ru-RU"/>
        </a:p>
      </dgm:t>
    </dgm:pt>
    <dgm:pt modelId="{A328B206-5445-4562-964F-3D45327209A7}" type="pres">
      <dgm:prSet presAssocID="{4F35127E-2685-4854-9FBF-0EF5C2CDF9F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043635-B02C-4F7B-8EED-4F6DEDCA8B9B}" type="pres">
      <dgm:prSet presAssocID="{B2CA894C-2872-461D-BCD2-645DA1EBB4E6}" presName="root1" presStyleCnt="0"/>
      <dgm:spPr/>
      <dgm:t>
        <a:bodyPr/>
        <a:lstStyle/>
        <a:p>
          <a:endParaRPr lang="ru-RU"/>
        </a:p>
      </dgm:t>
    </dgm:pt>
    <dgm:pt modelId="{02E89EBE-A1B4-4E72-94BB-95B98FBF0585}" type="pres">
      <dgm:prSet presAssocID="{B2CA894C-2872-461D-BCD2-645DA1EBB4E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E84DCA-EAAB-4566-95B0-DA9839B091C3}" type="pres">
      <dgm:prSet presAssocID="{B2CA894C-2872-461D-BCD2-645DA1EBB4E6}" presName="level2hierChild" presStyleCnt="0"/>
      <dgm:spPr/>
      <dgm:t>
        <a:bodyPr/>
        <a:lstStyle/>
        <a:p>
          <a:endParaRPr lang="ru-RU"/>
        </a:p>
      </dgm:t>
    </dgm:pt>
    <dgm:pt modelId="{AA6809F6-44AB-4C10-8A09-E07712938274}" type="pres">
      <dgm:prSet presAssocID="{7E347D5A-7DC7-43AF-9F22-86E29C78BD60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D8DDA107-DD7B-4AF6-BC66-E6EBB46B1419}" type="pres">
      <dgm:prSet presAssocID="{7E347D5A-7DC7-43AF-9F22-86E29C78BD60}" presName="connTx" presStyleLbl="parChTrans1D2" presStyleIdx="0" presStyleCnt="4"/>
      <dgm:spPr/>
      <dgm:t>
        <a:bodyPr/>
        <a:lstStyle/>
        <a:p>
          <a:endParaRPr lang="ru-RU"/>
        </a:p>
      </dgm:t>
    </dgm:pt>
    <dgm:pt modelId="{676D6A3D-DAF4-400A-8705-CD9FEC3B7B56}" type="pres">
      <dgm:prSet presAssocID="{4D677B9F-0427-4C53-804B-722B43238088}" presName="root2" presStyleCnt="0"/>
      <dgm:spPr/>
      <dgm:t>
        <a:bodyPr/>
        <a:lstStyle/>
        <a:p>
          <a:endParaRPr lang="ru-RU"/>
        </a:p>
      </dgm:t>
    </dgm:pt>
    <dgm:pt modelId="{690F0FFC-2AF8-4A82-A387-988EE21BED4A}" type="pres">
      <dgm:prSet presAssocID="{4D677B9F-0427-4C53-804B-722B43238088}" presName="LevelTwoTextNode" presStyleLbl="node2" presStyleIdx="0" presStyleCnt="4" custScaleY="867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97C7C9-E9E1-4574-A503-73C72A917FEB}" type="pres">
      <dgm:prSet presAssocID="{4D677B9F-0427-4C53-804B-722B43238088}" presName="level3hierChild" presStyleCnt="0"/>
      <dgm:spPr/>
      <dgm:t>
        <a:bodyPr/>
        <a:lstStyle/>
        <a:p>
          <a:endParaRPr lang="ru-RU"/>
        </a:p>
      </dgm:t>
    </dgm:pt>
    <dgm:pt modelId="{9745122A-C464-4B3E-ADCF-19F1A90A9273}" type="pres">
      <dgm:prSet presAssocID="{D12378C9-5059-4730-8933-6DDB252D5D7F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5DD600F3-AC2B-49DA-81DB-6FACB939E13D}" type="pres">
      <dgm:prSet presAssocID="{D12378C9-5059-4730-8933-6DDB252D5D7F}" presName="connTx" presStyleLbl="parChTrans1D3" presStyleIdx="0" presStyleCnt="4"/>
      <dgm:spPr/>
      <dgm:t>
        <a:bodyPr/>
        <a:lstStyle/>
        <a:p>
          <a:endParaRPr lang="ru-RU"/>
        </a:p>
      </dgm:t>
    </dgm:pt>
    <dgm:pt modelId="{1C629461-6ABC-4AA1-A5C0-BBDAF6970E0F}" type="pres">
      <dgm:prSet presAssocID="{574C1719-B695-4685-ADD1-E0DFB9D6DDBE}" presName="root2" presStyleCnt="0"/>
      <dgm:spPr/>
      <dgm:t>
        <a:bodyPr/>
        <a:lstStyle/>
        <a:p>
          <a:endParaRPr lang="ru-RU"/>
        </a:p>
      </dgm:t>
    </dgm:pt>
    <dgm:pt modelId="{2016CBDD-B867-4E1F-B6DA-6257F8DECCD0}" type="pres">
      <dgm:prSet presAssocID="{574C1719-B695-4685-ADD1-E0DFB9D6DDBE}" presName="LevelTwoTextNode" presStyleLbl="node3" presStyleIdx="0" presStyleCnt="4" custScaleX="307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AA3E4F-B686-4A32-8E1D-F4AE8176AC8B}" type="pres">
      <dgm:prSet presAssocID="{574C1719-B695-4685-ADD1-E0DFB9D6DDBE}" presName="level3hierChild" presStyleCnt="0"/>
      <dgm:spPr/>
      <dgm:t>
        <a:bodyPr/>
        <a:lstStyle/>
        <a:p>
          <a:endParaRPr lang="ru-RU"/>
        </a:p>
      </dgm:t>
    </dgm:pt>
    <dgm:pt modelId="{AE3E59FA-EA62-4A70-AADB-745387D99119}" type="pres">
      <dgm:prSet presAssocID="{82708873-4204-4501-A6BF-B2214F59ECCB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A843F14B-5A38-4D87-B5F6-14CF1E26E70D}" type="pres">
      <dgm:prSet presAssocID="{82708873-4204-4501-A6BF-B2214F59ECCB}" presName="connTx" presStyleLbl="parChTrans1D2" presStyleIdx="1" presStyleCnt="4"/>
      <dgm:spPr/>
      <dgm:t>
        <a:bodyPr/>
        <a:lstStyle/>
        <a:p>
          <a:endParaRPr lang="ru-RU"/>
        </a:p>
      </dgm:t>
    </dgm:pt>
    <dgm:pt modelId="{494739F5-6E58-4A11-9D3D-53AFF55E5A1E}" type="pres">
      <dgm:prSet presAssocID="{77EB5951-BF31-4CB4-8FB5-BBC0053E01B6}" presName="root2" presStyleCnt="0"/>
      <dgm:spPr/>
      <dgm:t>
        <a:bodyPr/>
        <a:lstStyle/>
        <a:p>
          <a:endParaRPr lang="ru-RU"/>
        </a:p>
      </dgm:t>
    </dgm:pt>
    <dgm:pt modelId="{A3A27B46-80D6-4CE2-BACB-139BE92C9C4D}" type="pres">
      <dgm:prSet presAssocID="{77EB5951-BF31-4CB4-8FB5-BBC0053E01B6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D11D48-0A2E-4A75-9EFA-5BF95A715B29}" type="pres">
      <dgm:prSet presAssocID="{77EB5951-BF31-4CB4-8FB5-BBC0053E01B6}" presName="level3hierChild" presStyleCnt="0"/>
      <dgm:spPr/>
      <dgm:t>
        <a:bodyPr/>
        <a:lstStyle/>
        <a:p>
          <a:endParaRPr lang="ru-RU"/>
        </a:p>
      </dgm:t>
    </dgm:pt>
    <dgm:pt modelId="{03733013-A1B3-4EA5-BCD9-055359DA24BA}" type="pres">
      <dgm:prSet presAssocID="{03FA5319-EC6F-495F-9822-A78B8D832415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22E10C38-E8E1-4C24-B004-81B2A843BDDE}" type="pres">
      <dgm:prSet presAssocID="{03FA5319-EC6F-495F-9822-A78B8D832415}" presName="connTx" presStyleLbl="parChTrans1D3" presStyleIdx="1" presStyleCnt="4"/>
      <dgm:spPr/>
      <dgm:t>
        <a:bodyPr/>
        <a:lstStyle/>
        <a:p>
          <a:endParaRPr lang="ru-RU"/>
        </a:p>
      </dgm:t>
    </dgm:pt>
    <dgm:pt modelId="{44CF31F7-6314-4BC6-9CC2-C502D28DABC3}" type="pres">
      <dgm:prSet presAssocID="{AF14B467-2D01-4300-A806-E52B998CE082}" presName="root2" presStyleCnt="0"/>
      <dgm:spPr/>
      <dgm:t>
        <a:bodyPr/>
        <a:lstStyle/>
        <a:p>
          <a:endParaRPr lang="ru-RU"/>
        </a:p>
      </dgm:t>
    </dgm:pt>
    <dgm:pt modelId="{19C7ED72-B065-4898-9A77-C1B13C55E045}" type="pres">
      <dgm:prSet presAssocID="{AF14B467-2D01-4300-A806-E52B998CE082}" presName="LevelTwoTextNode" presStyleLbl="node3" presStyleIdx="1" presStyleCnt="4" custScaleX="307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41B878-9248-41D0-A6F5-9EC205829309}" type="pres">
      <dgm:prSet presAssocID="{AF14B467-2D01-4300-A806-E52B998CE082}" presName="level3hierChild" presStyleCnt="0"/>
      <dgm:spPr/>
      <dgm:t>
        <a:bodyPr/>
        <a:lstStyle/>
        <a:p>
          <a:endParaRPr lang="ru-RU"/>
        </a:p>
      </dgm:t>
    </dgm:pt>
    <dgm:pt modelId="{2F0BD37E-A874-400B-9324-A9D6A3098E9E}" type="pres">
      <dgm:prSet presAssocID="{EF7ACC82-1C7C-4E86-8773-183178E64A01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9A985A3E-34F7-4A20-AD2E-6524BB7DCB9C}" type="pres">
      <dgm:prSet presAssocID="{EF7ACC82-1C7C-4E86-8773-183178E64A01}" presName="connTx" presStyleLbl="parChTrans1D2" presStyleIdx="2" presStyleCnt="4"/>
      <dgm:spPr/>
      <dgm:t>
        <a:bodyPr/>
        <a:lstStyle/>
        <a:p>
          <a:endParaRPr lang="ru-RU"/>
        </a:p>
      </dgm:t>
    </dgm:pt>
    <dgm:pt modelId="{DAE375E4-43E0-402F-8EFA-210EA912DB1A}" type="pres">
      <dgm:prSet presAssocID="{6FD80C11-2CC1-47E6-8C38-01CFFADC6F79}" presName="root2" presStyleCnt="0"/>
      <dgm:spPr/>
      <dgm:t>
        <a:bodyPr/>
        <a:lstStyle/>
        <a:p>
          <a:endParaRPr lang="ru-RU"/>
        </a:p>
      </dgm:t>
    </dgm:pt>
    <dgm:pt modelId="{DB1954E5-58E1-4263-999D-811BB3AC650D}" type="pres">
      <dgm:prSet presAssocID="{6FD80C11-2CC1-47E6-8C38-01CFFADC6F79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80C638-17D1-41F4-9959-04B3D9BF5A5D}" type="pres">
      <dgm:prSet presAssocID="{6FD80C11-2CC1-47E6-8C38-01CFFADC6F79}" presName="level3hierChild" presStyleCnt="0"/>
      <dgm:spPr/>
      <dgm:t>
        <a:bodyPr/>
        <a:lstStyle/>
        <a:p>
          <a:endParaRPr lang="ru-RU"/>
        </a:p>
      </dgm:t>
    </dgm:pt>
    <dgm:pt modelId="{3AA76FDF-5D5E-487A-BAF9-B831DF35E717}" type="pres">
      <dgm:prSet presAssocID="{E88EB7A9-2644-4680-909F-AAB0C63A7ED5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51668F80-BCDC-45B5-AA08-B2056A355DD6}" type="pres">
      <dgm:prSet presAssocID="{E88EB7A9-2644-4680-909F-AAB0C63A7ED5}" presName="connTx" presStyleLbl="parChTrans1D3" presStyleIdx="2" presStyleCnt="4"/>
      <dgm:spPr/>
      <dgm:t>
        <a:bodyPr/>
        <a:lstStyle/>
        <a:p>
          <a:endParaRPr lang="ru-RU"/>
        </a:p>
      </dgm:t>
    </dgm:pt>
    <dgm:pt modelId="{3E5A8AEA-7A6E-421F-AC5D-9ACE852714B1}" type="pres">
      <dgm:prSet presAssocID="{0B16A7CC-6442-4B76-870D-AC3094DCC94B}" presName="root2" presStyleCnt="0"/>
      <dgm:spPr/>
      <dgm:t>
        <a:bodyPr/>
        <a:lstStyle/>
        <a:p>
          <a:endParaRPr lang="ru-RU"/>
        </a:p>
      </dgm:t>
    </dgm:pt>
    <dgm:pt modelId="{366D9D4D-0A6E-49F3-98DF-93C0D75AF1E8}" type="pres">
      <dgm:prSet presAssocID="{0B16A7CC-6442-4B76-870D-AC3094DCC94B}" presName="LevelTwoTextNode" presStyleLbl="node3" presStyleIdx="2" presStyleCnt="4" custScaleX="307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486710-479A-467B-AD9C-FC80671C471A}" type="pres">
      <dgm:prSet presAssocID="{0B16A7CC-6442-4B76-870D-AC3094DCC94B}" presName="level3hierChild" presStyleCnt="0"/>
      <dgm:spPr/>
      <dgm:t>
        <a:bodyPr/>
        <a:lstStyle/>
        <a:p>
          <a:endParaRPr lang="ru-RU"/>
        </a:p>
      </dgm:t>
    </dgm:pt>
    <dgm:pt modelId="{3C791A7A-A854-4A2B-B75C-7D7676410230}" type="pres">
      <dgm:prSet presAssocID="{096D9AF8-2972-4E4C-AF0C-22BACA62A0CC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195753BD-F1C6-40E9-A9F4-C862A542CFA3}" type="pres">
      <dgm:prSet presAssocID="{096D9AF8-2972-4E4C-AF0C-22BACA62A0CC}" presName="connTx" presStyleLbl="parChTrans1D2" presStyleIdx="3" presStyleCnt="4"/>
      <dgm:spPr/>
      <dgm:t>
        <a:bodyPr/>
        <a:lstStyle/>
        <a:p>
          <a:endParaRPr lang="ru-RU"/>
        </a:p>
      </dgm:t>
    </dgm:pt>
    <dgm:pt modelId="{E221FFCC-18CC-43B5-B746-953D6DEC9531}" type="pres">
      <dgm:prSet presAssocID="{F46813A1-FE94-4CC9-A566-863A797FB87A}" presName="root2" presStyleCnt="0"/>
      <dgm:spPr/>
      <dgm:t>
        <a:bodyPr/>
        <a:lstStyle/>
        <a:p>
          <a:endParaRPr lang="ru-RU"/>
        </a:p>
      </dgm:t>
    </dgm:pt>
    <dgm:pt modelId="{7F3A5A27-13B9-4E94-B52D-ADAC8490D00C}" type="pres">
      <dgm:prSet presAssocID="{F46813A1-FE94-4CC9-A566-863A797FB87A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4A6288-D4BE-44CB-AADD-85910C1D38FD}" type="pres">
      <dgm:prSet presAssocID="{F46813A1-FE94-4CC9-A566-863A797FB87A}" presName="level3hierChild" presStyleCnt="0"/>
      <dgm:spPr/>
      <dgm:t>
        <a:bodyPr/>
        <a:lstStyle/>
        <a:p>
          <a:endParaRPr lang="ru-RU"/>
        </a:p>
      </dgm:t>
    </dgm:pt>
    <dgm:pt modelId="{4882EBC0-96E4-456B-961F-0D36C8857EC5}" type="pres">
      <dgm:prSet presAssocID="{1416CEF9-E2C5-439B-8C02-FA298E993D3F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4B80DAA8-233D-4C16-AF5A-CF0124B24288}" type="pres">
      <dgm:prSet presAssocID="{1416CEF9-E2C5-439B-8C02-FA298E993D3F}" presName="connTx" presStyleLbl="parChTrans1D3" presStyleIdx="3" presStyleCnt="4"/>
      <dgm:spPr/>
      <dgm:t>
        <a:bodyPr/>
        <a:lstStyle/>
        <a:p>
          <a:endParaRPr lang="ru-RU"/>
        </a:p>
      </dgm:t>
    </dgm:pt>
    <dgm:pt modelId="{CF7D07E1-D818-4C59-8F77-F430F8E4675E}" type="pres">
      <dgm:prSet presAssocID="{227735B2-64F7-4F26-A6D1-A029751371DE}" presName="root2" presStyleCnt="0"/>
      <dgm:spPr/>
      <dgm:t>
        <a:bodyPr/>
        <a:lstStyle/>
        <a:p>
          <a:endParaRPr lang="ru-RU"/>
        </a:p>
      </dgm:t>
    </dgm:pt>
    <dgm:pt modelId="{C810CA3B-51F4-4535-84C7-ED0296031F34}" type="pres">
      <dgm:prSet presAssocID="{227735B2-64F7-4F26-A6D1-A029751371DE}" presName="LevelTwoTextNode" presStyleLbl="node3" presStyleIdx="3" presStyleCnt="4" custScaleX="288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376594-3FA5-4283-9171-533C308B8C3B}" type="pres">
      <dgm:prSet presAssocID="{227735B2-64F7-4F26-A6D1-A029751371DE}" presName="level3hierChild" presStyleCnt="0"/>
      <dgm:spPr/>
      <dgm:t>
        <a:bodyPr/>
        <a:lstStyle/>
        <a:p>
          <a:endParaRPr lang="ru-RU"/>
        </a:p>
      </dgm:t>
    </dgm:pt>
  </dgm:ptLst>
  <dgm:cxnLst>
    <dgm:cxn modelId="{BF1466A6-AF6B-48FC-89B8-0BE94E89DB76}" type="presOf" srcId="{7E347D5A-7DC7-43AF-9F22-86E29C78BD60}" destId="{D8DDA107-DD7B-4AF6-BC66-E6EBB46B1419}" srcOrd="1" destOrd="0" presId="urn:microsoft.com/office/officeart/2008/layout/HorizontalMultiLevelHierarchy"/>
    <dgm:cxn modelId="{CBA7BAEF-BA95-4AA6-A7A7-5F38469BB080}" srcId="{B2CA894C-2872-461D-BCD2-645DA1EBB4E6}" destId="{F46813A1-FE94-4CC9-A566-863A797FB87A}" srcOrd="3" destOrd="0" parTransId="{096D9AF8-2972-4E4C-AF0C-22BACA62A0CC}" sibTransId="{F249CEEE-3169-4112-9B52-ADC23A15989E}"/>
    <dgm:cxn modelId="{28B9A984-1081-4FFF-BE4B-88DFBEF1EC03}" type="presOf" srcId="{574C1719-B695-4685-ADD1-E0DFB9D6DDBE}" destId="{2016CBDD-B867-4E1F-B6DA-6257F8DECCD0}" srcOrd="0" destOrd="0" presId="urn:microsoft.com/office/officeart/2008/layout/HorizontalMultiLevelHierarchy"/>
    <dgm:cxn modelId="{16B2377A-26CE-46D0-9820-214E12BD2A2A}" type="presOf" srcId="{4F35127E-2685-4854-9FBF-0EF5C2CDF9FB}" destId="{A328B206-5445-4562-964F-3D45327209A7}" srcOrd="0" destOrd="0" presId="urn:microsoft.com/office/officeart/2008/layout/HorizontalMultiLevelHierarchy"/>
    <dgm:cxn modelId="{462D90C9-C69A-4F72-BF74-4725CB825B90}" type="presOf" srcId="{82708873-4204-4501-A6BF-B2214F59ECCB}" destId="{AE3E59FA-EA62-4A70-AADB-745387D99119}" srcOrd="0" destOrd="0" presId="urn:microsoft.com/office/officeart/2008/layout/HorizontalMultiLevelHierarchy"/>
    <dgm:cxn modelId="{B04AC83C-B324-4B3E-B13F-CA0F1646C24A}" type="presOf" srcId="{6FD80C11-2CC1-47E6-8C38-01CFFADC6F79}" destId="{DB1954E5-58E1-4263-999D-811BB3AC650D}" srcOrd="0" destOrd="0" presId="urn:microsoft.com/office/officeart/2008/layout/HorizontalMultiLevelHierarchy"/>
    <dgm:cxn modelId="{B8914A7C-E6EE-496F-887C-9A7ECDBA9C32}" type="presOf" srcId="{03FA5319-EC6F-495F-9822-A78B8D832415}" destId="{22E10C38-E8E1-4C24-B004-81B2A843BDDE}" srcOrd="1" destOrd="0" presId="urn:microsoft.com/office/officeart/2008/layout/HorizontalMultiLevelHierarchy"/>
    <dgm:cxn modelId="{A20C3381-B7DD-48FA-8D73-6980B4D2E256}" type="presOf" srcId="{227735B2-64F7-4F26-A6D1-A029751371DE}" destId="{C810CA3B-51F4-4535-84C7-ED0296031F34}" srcOrd="0" destOrd="0" presId="urn:microsoft.com/office/officeart/2008/layout/HorizontalMultiLevelHierarchy"/>
    <dgm:cxn modelId="{2E4D8CBF-BC28-4AD4-BE6F-C6078889A876}" type="presOf" srcId="{F46813A1-FE94-4CC9-A566-863A797FB87A}" destId="{7F3A5A27-13B9-4E94-B52D-ADAC8490D00C}" srcOrd="0" destOrd="0" presId="urn:microsoft.com/office/officeart/2008/layout/HorizontalMultiLevelHierarchy"/>
    <dgm:cxn modelId="{AB1E552B-ED3C-442D-8931-2F9CA31E4FAE}" type="presOf" srcId="{4D677B9F-0427-4C53-804B-722B43238088}" destId="{690F0FFC-2AF8-4A82-A387-988EE21BED4A}" srcOrd="0" destOrd="0" presId="urn:microsoft.com/office/officeart/2008/layout/HorizontalMultiLevelHierarchy"/>
    <dgm:cxn modelId="{CEB4C9ED-35DD-445D-9FD8-46B86C290B93}" type="presOf" srcId="{AF14B467-2D01-4300-A806-E52B998CE082}" destId="{19C7ED72-B065-4898-9A77-C1B13C55E045}" srcOrd="0" destOrd="0" presId="urn:microsoft.com/office/officeart/2008/layout/HorizontalMultiLevelHierarchy"/>
    <dgm:cxn modelId="{BA299403-9776-4426-A502-8E753B70BC53}" type="presOf" srcId="{1416CEF9-E2C5-439B-8C02-FA298E993D3F}" destId="{4B80DAA8-233D-4C16-AF5A-CF0124B24288}" srcOrd="1" destOrd="0" presId="urn:microsoft.com/office/officeart/2008/layout/HorizontalMultiLevelHierarchy"/>
    <dgm:cxn modelId="{2DB4CB45-49BE-483B-AE4B-FA45A04CAD14}" type="presOf" srcId="{E88EB7A9-2644-4680-909F-AAB0C63A7ED5}" destId="{51668F80-BCDC-45B5-AA08-B2056A355DD6}" srcOrd="1" destOrd="0" presId="urn:microsoft.com/office/officeart/2008/layout/HorizontalMultiLevelHierarchy"/>
    <dgm:cxn modelId="{EDB298E2-52BD-44ED-8DBB-043309896496}" srcId="{B2CA894C-2872-461D-BCD2-645DA1EBB4E6}" destId="{4D677B9F-0427-4C53-804B-722B43238088}" srcOrd="0" destOrd="0" parTransId="{7E347D5A-7DC7-43AF-9F22-86E29C78BD60}" sibTransId="{449D0D22-BBF9-4933-AC90-9FAB03FB6FFE}"/>
    <dgm:cxn modelId="{200D9756-AB34-4B15-9590-BC7EFF1C8961}" type="presOf" srcId="{1416CEF9-E2C5-439B-8C02-FA298E993D3F}" destId="{4882EBC0-96E4-456B-961F-0D36C8857EC5}" srcOrd="0" destOrd="0" presId="urn:microsoft.com/office/officeart/2008/layout/HorizontalMultiLevelHierarchy"/>
    <dgm:cxn modelId="{6D445A51-021F-4739-AC69-027407F6884C}" type="presOf" srcId="{096D9AF8-2972-4E4C-AF0C-22BACA62A0CC}" destId="{195753BD-F1C6-40E9-A9F4-C862A542CFA3}" srcOrd="1" destOrd="0" presId="urn:microsoft.com/office/officeart/2008/layout/HorizontalMultiLevelHierarchy"/>
    <dgm:cxn modelId="{362E6073-B778-4277-BF07-871725DA2DDA}" type="presOf" srcId="{0B16A7CC-6442-4B76-870D-AC3094DCC94B}" destId="{366D9D4D-0A6E-49F3-98DF-93C0D75AF1E8}" srcOrd="0" destOrd="0" presId="urn:microsoft.com/office/officeart/2008/layout/HorizontalMultiLevelHierarchy"/>
    <dgm:cxn modelId="{5BE08B87-763C-4B40-B886-B4D967D44E5D}" type="presOf" srcId="{EF7ACC82-1C7C-4E86-8773-183178E64A01}" destId="{2F0BD37E-A874-400B-9324-A9D6A3098E9E}" srcOrd="0" destOrd="0" presId="urn:microsoft.com/office/officeart/2008/layout/HorizontalMultiLevelHierarchy"/>
    <dgm:cxn modelId="{BA8A1923-C2C2-4476-BD5D-310386E677C2}" srcId="{F46813A1-FE94-4CC9-A566-863A797FB87A}" destId="{227735B2-64F7-4F26-A6D1-A029751371DE}" srcOrd="0" destOrd="0" parTransId="{1416CEF9-E2C5-439B-8C02-FA298E993D3F}" sibTransId="{F0F75485-B240-4410-8B75-256087C69DFD}"/>
    <dgm:cxn modelId="{9C72CC7A-3383-40E2-A556-902DA18437C4}" type="presOf" srcId="{E88EB7A9-2644-4680-909F-AAB0C63A7ED5}" destId="{3AA76FDF-5D5E-487A-BAF9-B831DF35E717}" srcOrd="0" destOrd="0" presId="urn:microsoft.com/office/officeart/2008/layout/HorizontalMultiLevelHierarchy"/>
    <dgm:cxn modelId="{DAA83882-9494-4D5C-930B-4339D4C7C675}" type="presOf" srcId="{EF7ACC82-1C7C-4E86-8773-183178E64A01}" destId="{9A985A3E-34F7-4A20-AD2E-6524BB7DCB9C}" srcOrd="1" destOrd="0" presId="urn:microsoft.com/office/officeart/2008/layout/HorizontalMultiLevelHierarchy"/>
    <dgm:cxn modelId="{747744D8-5C78-440C-9A3F-4C75ABDC1D25}" srcId="{B2CA894C-2872-461D-BCD2-645DA1EBB4E6}" destId="{77EB5951-BF31-4CB4-8FB5-BBC0053E01B6}" srcOrd="1" destOrd="0" parTransId="{82708873-4204-4501-A6BF-B2214F59ECCB}" sibTransId="{27CA0590-CFE0-49BA-BB8A-5F549F101AB8}"/>
    <dgm:cxn modelId="{E46C3372-3E0C-4DBF-B0BC-20965440ADD9}" srcId="{4D677B9F-0427-4C53-804B-722B43238088}" destId="{574C1719-B695-4685-ADD1-E0DFB9D6DDBE}" srcOrd="0" destOrd="0" parTransId="{D12378C9-5059-4730-8933-6DDB252D5D7F}" sibTransId="{3DF0305A-D8C8-4121-B51C-702472743DA0}"/>
    <dgm:cxn modelId="{806064A0-3B7E-4003-9338-DCB9F295E083}" type="presOf" srcId="{B2CA894C-2872-461D-BCD2-645DA1EBB4E6}" destId="{02E89EBE-A1B4-4E72-94BB-95B98FBF0585}" srcOrd="0" destOrd="0" presId="urn:microsoft.com/office/officeart/2008/layout/HorizontalMultiLevelHierarchy"/>
    <dgm:cxn modelId="{7E87389A-D065-4490-BF93-9328B12FD92F}" type="presOf" srcId="{096D9AF8-2972-4E4C-AF0C-22BACA62A0CC}" destId="{3C791A7A-A854-4A2B-B75C-7D7676410230}" srcOrd="0" destOrd="0" presId="urn:microsoft.com/office/officeart/2008/layout/HorizontalMultiLevelHierarchy"/>
    <dgm:cxn modelId="{81D8EFD0-C046-406E-ACD4-1FA65468AEC4}" type="presOf" srcId="{77EB5951-BF31-4CB4-8FB5-BBC0053E01B6}" destId="{A3A27B46-80D6-4CE2-BACB-139BE92C9C4D}" srcOrd="0" destOrd="0" presId="urn:microsoft.com/office/officeart/2008/layout/HorizontalMultiLevelHierarchy"/>
    <dgm:cxn modelId="{B0981BC8-2049-4170-B7DA-7C567AB23241}" srcId="{6FD80C11-2CC1-47E6-8C38-01CFFADC6F79}" destId="{0B16A7CC-6442-4B76-870D-AC3094DCC94B}" srcOrd="0" destOrd="0" parTransId="{E88EB7A9-2644-4680-909F-AAB0C63A7ED5}" sibTransId="{4AB15E82-265A-4402-996D-E37F4067A4A4}"/>
    <dgm:cxn modelId="{2D17123A-6CD6-4E4D-BB69-BAF6E1261E3A}" type="presOf" srcId="{7E347D5A-7DC7-43AF-9F22-86E29C78BD60}" destId="{AA6809F6-44AB-4C10-8A09-E07712938274}" srcOrd="0" destOrd="0" presId="urn:microsoft.com/office/officeart/2008/layout/HorizontalMultiLevelHierarchy"/>
    <dgm:cxn modelId="{DB5E4ED5-1FC7-493B-933D-F8B04CEAE0AD}" type="presOf" srcId="{D12378C9-5059-4730-8933-6DDB252D5D7F}" destId="{5DD600F3-AC2B-49DA-81DB-6FACB939E13D}" srcOrd="1" destOrd="0" presId="urn:microsoft.com/office/officeart/2008/layout/HorizontalMultiLevelHierarchy"/>
    <dgm:cxn modelId="{970EE240-DC72-43D4-8950-6D08BD870455}" type="presOf" srcId="{03FA5319-EC6F-495F-9822-A78B8D832415}" destId="{03733013-A1B3-4EA5-BCD9-055359DA24BA}" srcOrd="0" destOrd="0" presId="urn:microsoft.com/office/officeart/2008/layout/HorizontalMultiLevelHierarchy"/>
    <dgm:cxn modelId="{747C18E5-1F95-486E-911F-0407669AA0BE}" srcId="{77EB5951-BF31-4CB4-8FB5-BBC0053E01B6}" destId="{AF14B467-2D01-4300-A806-E52B998CE082}" srcOrd="0" destOrd="0" parTransId="{03FA5319-EC6F-495F-9822-A78B8D832415}" sibTransId="{7C999EFE-EA25-408B-9EDD-A2FBFEB9A570}"/>
    <dgm:cxn modelId="{5789DA89-D7A2-4BFC-83FF-2D3E1C0FBEB3}" type="presOf" srcId="{D12378C9-5059-4730-8933-6DDB252D5D7F}" destId="{9745122A-C464-4B3E-ADCF-19F1A90A9273}" srcOrd="0" destOrd="0" presId="urn:microsoft.com/office/officeart/2008/layout/HorizontalMultiLevelHierarchy"/>
    <dgm:cxn modelId="{DED9F528-FE1C-4EF0-995D-5A0B4202F00C}" srcId="{B2CA894C-2872-461D-BCD2-645DA1EBB4E6}" destId="{6FD80C11-2CC1-47E6-8C38-01CFFADC6F79}" srcOrd="2" destOrd="0" parTransId="{EF7ACC82-1C7C-4E86-8773-183178E64A01}" sibTransId="{FB1A3B51-6C77-4F0D-BF15-E83FCD98CEA7}"/>
    <dgm:cxn modelId="{19FD7136-B44F-4438-A62A-A56D5B734825}" type="presOf" srcId="{82708873-4204-4501-A6BF-B2214F59ECCB}" destId="{A843F14B-5A38-4D87-B5F6-14CF1E26E70D}" srcOrd="1" destOrd="0" presId="urn:microsoft.com/office/officeart/2008/layout/HorizontalMultiLevelHierarchy"/>
    <dgm:cxn modelId="{032ADF32-F335-4BD4-8C46-B29093F78FC8}" srcId="{4F35127E-2685-4854-9FBF-0EF5C2CDF9FB}" destId="{B2CA894C-2872-461D-BCD2-645DA1EBB4E6}" srcOrd="0" destOrd="0" parTransId="{E51966FE-C7CB-4608-A3A3-6E689576468D}" sibTransId="{62284605-57A8-4960-AF93-986BDE5BC061}"/>
    <dgm:cxn modelId="{A2EDB2E2-2EEB-44CD-9835-DEF92F5CDFBA}" type="presParOf" srcId="{A328B206-5445-4562-964F-3D45327209A7}" destId="{FB043635-B02C-4F7B-8EED-4F6DEDCA8B9B}" srcOrd="0" destOrd="0" presId="urn:microsoft.com/office/officeart/2008/layout/HorizontalMultiLevelHierarchy"/>
    <dgm:cxn modelId="{66892361-0A41-49CA-A8C8-2212966FB43B}" type="presParOf" srcId="{FB043635-B02C-4F7B-8EED-4F6DEDCA8B9B}" destId="{02E89EBE-A1B4-4E72-94BB-95B98FBF0585}" srcOrd="0" destOrd="0" presId="urn:microsoft.com/office/officeart/2008/layout/HorizontalMultiLevelHierarchy"/>
    <dgm:cxn modelId="{07689EFC-36F0-4674-95F4-67A1303A1CF0}" type="presParOf" srcId="{FB043635-B02C-4F7B-8EED-4F6DEDCA8B9B}" destId="{92E84DCA-EAAB-4566-95B0-DA9839B091C3}" srcOrd="1" destOrd="0" presId="urn:microsoft.com/office/officeart/2008/layout/HorizontalMultiLevelHierarchy"/>
    <dgm:cxn modelId="{E4B2A2C8-911D-44A4-8219-67E2B274B575}" type="presParOf" srcId="{92E84DCA-EAAB-4566-95B0-DA9839B091C3}" destId="{AA6809F6-44AB-4C10-8A09-E07712938274}" srcOrd="0" destOrd="0" presId="urn:microsoft.com/office/officeart/2008/layout/HorizontalMultiLevelHierarchy"/>
    <dgm:cxn modelId="{6E062FA3-6CDE-448B-9E2D-D03AABF78CDA}" type="presParOf" srcId="{AA6809F6-44AB-4C10-8A09-E07712938274}" destId="{D8DDA107-DD7B-4AF6-BC66-E6EBB46B1419}" srcOrd="0" destOrd="0" presId="urn:microsoft.com/office/officeart/2008/layout/HorizontalMultiLevelHierarchy"/>
    <dgm:cxn modelId="{FD428BA9-5B10-43F7-A0FC-A268F7DB0F67}" type="presParOf" srcId="{92E84DCA-EAAB-4566-95B0-DA9839B091C3}" destId="{676D6A3D-DAF4-400A-8705-CD9FEC3B7B56}" srcOrd="1" destOrd="0" presId="urn:microsoft.com/office/officeart/2008/layout/HorizontalMultiLevelHierarchy"/>
    <dgm:cxn modelId="{CE696ECF-672D-4DCE-B0FA-9BD28C12B7DA}" type="presParOf" srcId="{676D6A3D-DAF4-400A-8705-CD9FEC3B7B56}" destId="{690F0FFC-2AF8-4A82-A387-988EE21BED4A}" srcOrd="0" destOrd="0" presId="urn:microsoft.com/office/officeart/2008/layout/HorizontalMultiLevelHierarchy"/>
    <dgm:cxn modelId="{3161BD54-1FBC-419B-BC41-3AD301EAECB1}" type="presParOf" srcId="{676D6A3D-DAF4-400A-8705-CD9FEC3B7B56}" destId="{4D97C7C9-E9E1-4574-A503-73C72A917FEB}" srcOrd="1" destOrd="0" presId="urn:microsoft.com/office/officeart/2008/layout/HorizontalMultiLevelHierarchy"/>
    <dgm:cxn modelId="{5F58D3B1-26F8-400E-9C70-D386361AB7F5}" type="presParOf" srcId="{4D97C7C9-E9E1-4574-A503-73C72A917FEB}" destId="{9745122A-C464-4B3E-ADCF-19F1A90A9273}" srcOrd="0" destOrd="0" presId="urn:microsoft.com/office/officeart/2008/layout/HorizontalMultiLevelHierarchy"/>
    <dgm:cxn modelId="{6B106824-AF97-496E-8D56-49909C1FCC05}" type="presParOf" srcId="{9745122A-C464-4B3E-ADCF-19F1A90A9273}" destId="{5DD600F3-AC2B-49DA-81DB-6FACB939E13D}" srcOrd="0" destOrd="0" presId="urn:microsoft.com/office/officeart/2008/layout/HorizontalMultiLevelHierarchy"/>
    <dgm:cxn modelId="{26BD9F2E-6857-4E9D-9998-420FF610D0AF}" type="presParOf" srcId="{4D97C7C9-E9E1-4574-A503-73C72A917FEB}" destId="{1C629461-6ABC-4AA1-A5C0-BBDAF6970E0F}" srcOrd="1" destOrd="0" presId="urn:microsoft.com/office/officeart/2008/layout/HorizontalMultiLevelHierarchy"/>
    <dgm:cxn modelId="{3FBB0803-B57B-49AE-A606-9FECD1A0E17B}" type="presParOf" srcId="{1C629461-6ABC-4AA1-A5C0-BBDAF6970E0F}" destId="{2016CBDD-B867-4E1F-B6DA-6257F8DECCD0}" srcOrd="0" destOrd="0" presId="urn:microsoft.com/office/officeart/2008/layout/HorizontalMultiLevelHierarchy"/>
    <dgm:cxn modelId="{630E2A0E-57A5-4F25-A97F-63900A61C631}" type="presParOf" srcId="{1C629461-6ABC-4AA1-A5C0-BBDAF6970E0F}" destId="{E6AA3E4F-B686-4A32-8E1D-F4AE8176AC8B}" srcOrd="1" destOrd="0" presId="urn:microsoft.com/office/officeart/2008/layout/HorizontalMultiLevelHierarchy"/>
    <dgm:cxn modelId="{84D3B6F6-2D9F-47C4-8F52-74109BAFC585}" type="presParOf" srcId="{92E84DCA-EAAB-4566-95B0-DA9839B091C3}" destId="{AE3E59FA-EA62-4A70-AADB-745387D99119}" srcOrd="2" destOrd="0" presId="urn:microsoft.com/office/officeart/2008/layout/HorizontalMultiLevelHierarchy"/>
    <dgm:cxn modelId="{D90F11FD-38A0-49D7-B353-F8D09048529C}" type="presParOf" srcId="{AE3E59FA-EA62-4A70-AADB-745387D99119}" destId="{A843F14B-5A38-4D87-B5F6-14CF1E26E70D}" srcOrd="0" destOrd="0" presId="urn:microsoft.com/office/officeart/2008/layout/HorizontalMultiLevelHierarchy"/>
    <dgm:cxn modelId="{026AC61B-6C2C-4ABE-BB6D-8D8AB30B8C14}" type="presParOf" srcId="{92E84DCA-EAAB-4566-95B0-DA9839B091C3}" destId="{494739F5-6E58-4A11-9D3D-53AFF55E5A1E}" srcOrd="3" destOrd="0" presId="urn:microsoft.com/office/officeart/2008/layout/HorizontalMultiLevelHierarchy"/>
    <dgm:cxn modelId="{3F92086A-A39C-47FD-AA32-EBAEE2715ECA}" type="presParOf" srcId="{494739F5-6E58-4A11-9D3D-53AFF55E5A1E}" destId="{A3A27B46-80D6-4CE2-BACB-139BE92C9C4D}" srcOrd="0" destOrd="0" presId="urn:microsoft.com/office/officeart/2008/layout/HorizontalMultiLevelHierarchy"/>
    <dgm:cxn modelId="{F6887B83-FCE6-4EB7-AAFD-93C431B09D21}" type="presParOf" srcId="{494739F5-6E58-4A11-9D3D-53AFF55E5A1E}" destId="{C8D11D48-0A2E-4A75-9EFA-5BF95A715B29}" srcOrd="1" destOrd="0" presId="urn:microsoft.com/office/officeart/2008/layout/HorizontalMultiLevelHierarchy"/>
    <dgm:cxn modelId="{A00CDD5C-4C29-4A0D-B46F-3AD48024B864}" type="presParOf" srcId="{C8D11D48-0A2E-4A75-9EFA-5BF95A715B29}" destId="{03733013-A1B3-4EA5-BCD9-055359DA24BA}" srcOrd="0" destOrd="0" presId="urn:microsoft.com/office/officeart/2008/layout/HorizontalMultiLevelHierarchy"/>
    <dgm:cxn modelId="{CF56A41E-CF1F-406E-AF6D-075FCB30EFBE}" type="presParOf" srcId="{03733013-A1B3-4EA5-BCD9-055359DA24BA}" destId="{22E10C38-E8E1-4C24-B004-81B2A843BDDE}" srcOrd="0" destOrd="0" presId="urn:microsoft.com/office/officeart/2008/layout/HorizontalMultiLevelHierarchy"/>
    <dgm:cxn modelId="{5500DFED-B4DC-4DF0-B00B-C5D26153497B}" type="presParOf" srcId="{C8D11D48-0A2E-4A75-9EFA-5BF95A715B29}" destId="{44CF31F7-6314-4BC6-9CC2-C502D28DABC3}" srcOrd="1" destOrd="0" presId="urn:microsoft.com/office/officeart/2008/layout/HorizontalMultiLevelHierarchy"/>
    <dgm:cxn modelId="{3F489A58-28D7-4672-8825-86C8AE62D286}" type="presParOf" srcId="{44CF31F7-6314-4BC6-9CC2-C502D28DABC3}" destId="{19C7ED72-B065-4898-9A77-C1B13C55E045}" srcOrd="0" destOrd="0" presId="urn:microsoft.com/office/officeart/2008/layout/HorizontalMultiLevelHierarchy"/>
    <dgm:cxn modelId="{F1E0E996-4EC9-4E31-AB2F-3DCC317C837C}" type="presParOf" srcId="{44CF31F7-6314-4BC6-9CC2-C502D28DABC3}" destId="{8C41B878-9248-41D0-A6F5-9EC205829309}" srcOrd="1" destOrd="0" presId="urn:microsoft.com/office/officeart/2008/layout/HorizontalMultiLevelHierarchy"/>
    <dgm:cxn modelId="{22AE596C-CDE1-4C31-A133-955EEA4141B7}" type="presParOf" srcId="{92E84DCA-EAAB-4566-95B0-DA9839B091C3}" destId="{2F0BD37E-A874-400B-9324-A9D6A3098E9E}" srcOrd="4" destOrd="0" presId="urn:microsoft.com/office/officeart/2008/layout/HorizontalMultiLevelHierarchy"/>
    <dgm:cxn modelId="{EB3FDB57-A6EE-420D-B3B5-27F9CD0C1AFB}" type="presParOf" srcId="{2F0BD37E-A874-400B-9324-A9D6A3098E9E}" destId="{9A985A3E-34F7-4A20-AD2E-6524BB7DCB9C}" srcOrd="0" destOrd="0" presId="urn:microsoft.com/office/officeart/2008/layout/HorizontalMultiLevelHierarchy"/>
    <dgm:cxn modelId="{608C5C2D-012A-4602-92B4-6C55A87D8498}" type="presParOf" srcId="{92E84DCA-EAAB-4566-95B0-DA9839B091C3}" destId="{DAE375E4-43E0-402F-8EFA-210EA912DB1A}" srcOrd="5" destOrd="0" presId="urn:microsoft.com/office/officeart/2008/layout/HorizontalMultiLevelHierarchy"/>
    <dgm:cxn modelId="{9B81106C-E13E-4C2F-A945-28ABF8C52D28}" type="presParOf" srcId="{DAE375E4-43E0-402F-8EFA-210EA912DB1A}" destId="{DB1954E5-58E1-4263-999D-811BB3AC650D}" srcOrd="0" destOrd="0" presId="urn:microsoft.com/office/officeart/2008/layout/HorizontalMultiLevelHierarchy"/>
    <dgm:cxn modelId="{93440651-1C10-4B1B-AF90-363CEC151829}" type="presParOf" srcId="{DAE375E4-43E0-402F-8EFA-210EA912DB1A}" destId="{2780C638-17D1-41F4-9959-04B3D9BF5A5D}" srcOrd="1" destOrd="0" presId="urn:microsoft.com/office/officeart/2008/layout/HorizontalMultiLevelHierarchy"/>
    <dgm:cxn modelId="{53F98DCE-3169-4AA9-8998-C2C9A8C866B1}" type="presParOf" srcId="{2780C638-17D1-41F4-9959-04B3D9BF5A5D}" destId="{3AA76FDF-5D5E-487A-BAF9-B831DF35E717}" srcOrd="0" destOrd="0" presId="urn:microsoft.com/office/officeart/2008/layout/HorizontalMultiLevelHierarchy"/>
    <dgm:cxn modelId="{D330F3BE-836A-48EA-8F41-1C49F6B46116}" type="presParOf" srcId="{3AA76FDF-5D5E-487A-BAF9-B831DF35E717}" destId="{51668F80-BCDC-45B5-AA08-B2056A355DD6}" srcOrd="0" destOrd="0" presId="urn:microsoft.com/office/officeart/2008/layout/HorizontalMultiLevelHierarchy"/>
    <dgm:cxn modelId="{D6A0BAC1-47B4-4F34-B29C-EED0C4DEF52F}" type="presParOf" srcId="{2780C638-17D1-41F4-9959-04B3D9BF5A5D}" destId="{3E5A8AEA-7A6E-421F-AC5D-9ACE852714B1}" srcOrd="1" destOrd="0" presId="urn:microsoft.com/office/officeart/2008/layout/HorizontalMultiLevelHierarchy"/>
    <dgm:cxn modelId="{F42506DC-08F2-4C45-A32E-9FA7264E5B4E}" type="presParOf" srcId="{3E5A8AEA-7A6E-421F-AC5D-9ACE852714B1}" destId="{366D9D4D-0A6E-49F3-98DF-93C0D75AF1E8}" srcOrd="0" destOrd="0" presId="urn:microsoft.com/office/officeart/2008/layout/HorizontalMultiLevelHierarchy"/>
    <dgm:cxn modelId="{C9B26AAC-35C1-4441-AF87-2E9F6C34D5D4}" type="presParOf" srcId="{3E5A8AEA-7A6E-421F-AC5D-9ACE852714B1}" destId="{86486710-479A-467B-AD9C-FC80671C471A}" srcOrd="1" destOrd="0" presId="urn:microsoft.com/office/officeart/2008/layout/HorizontalMultiLevelHierarchy"/>
    <dgm:cxn modelId="{29620E96-908C-4587-97A3-4590B7F959A5}" type="presParOf" srcId="{92E84DCA-EAAB-4566-95B0-DA9839B091C3}" destId="{3C791A7A-A854-4A2B-B75C-7D7676410230}" srcOrd="6" destOrd="0" presId="urn:microsoft.com/office/officeart/2008/layout/HorizontalMultiLevelHierarchy"/>
    <dgm:cxn modelId="{39B8C984-0BFF-4EF8-A6F1-57F34D852811}" type="presParOf" srcId="{3C791A7A-A854-4A2B-B75C-7D7676410230}" destId="{195753BD-F1C6-40E9-A9F4-C862A542CFA3}" srcOrd="0" destOrd="0" presId="urn:microsoft.com/office/officeart/2008/layout/HorizontalMultiLevelHierarchy"/>
    <dgm:cxn modelId="{2EB68E4E-50CF-4572-9B15-92B97F45CCB0}" type="presParOf" srcId="{92E84DCA-EAAB-4566-95B0-DA9839B091C3}" destId="{E221FFCC-18CC-43B5-B746-953D6DEC9531}" srcOrd="7" destOrd="0" presId="urn:microsoft.com/office/officeart/2008/layout/HorizontalMultiLevelHierarchy"/>
    <dgm:cxn modelId="{0E9BE780-9895-438B-AE67-0FBC6E0A383C}" type="presParOf" srcId="{E221FFCC-18CC-43B5-B746-953D6DEC9531}" destId="{7F3A5A27-13B9-4E94-B52D-ADAC8490D00C}" srcOrd="0" destOrd="0" presId="urn:microsoft.com/office/officeart/2008/layout/HorizontalMultiLevelHierarchy"/>
    <dgm:cxn modelId="{65B311D0-2D59-451B-B083-472DBEACB0FE}" type="presParOf" srcId="{E221FFCC-18CC-43B5-B746-953D6DEC9531}" destId="{BB4A6288-D4BE-44CB-AADD-85910C1D38FD}" srcOrd="1" destOrd="0" presId="urn:microsoft.com/office/officeart/2008/layout/HorizontalMultiLevelHierarchy"/>
    <dgm:cxn modelId="{AAC8C494-8B67-42D2-95E1-90A3E5BE71D5}" type="presParOf" srcId="{BB4A6288-D4BE-44CB-AADD-85910C1D38FD}" destId="{4882EBC0-96E4-456B-961F-0D36C8857EC5}" srcOrd="0" destOrd="0" presId="urn:microsoft.com/office/officeart/2008/layout/HorizontalMultiLevelHierarchy"/>
    <dgm:cxn modelId="{AB372051-5DCE-4185-AFF3-C57764A724A2}" type="presParOf" srcId="{4882EBC0-96E4-456B-961F-0D36C8857EC5}" destId="{4B80DAA8-233D-4C16-AF5A-CF0124B24288}" srcOrd="0" destOrd="0" presId="urn:microsoft.com/office/officeart/2008/layout/HorizontalMultiLevelHierarchy"/>
    <dgm:cxn modelId="{1B31C84A-825C-4A5D-9449-76DD73F2B7AD}" type="presParOf" srcId="{BB4A6288-D4BE-44CB-AADD-85910C1D38FD}" destId="{CF7D07E1-D818-4C59-8F77-F430F8E4675E}" srcOrd="1" destOrd="0" presId="urn:microsoft.com/office/officeart/2008/layout/HorizontalMultiLevelHierarchy"/>
    <dgm:cxn modelId="{79135929-7E59-47B2-A863-A231A8A84805}" type="presParOf" srcId="{CF7D07E1-D818-4C59-8F77-F430F8E4675E}" destId="{C810CA3B-51F4-4535-84C7-ED0296031F34}" srcOrd="0" destOrd="0" presId="urn:microsoft.com/office/officeart/2008/layout/HorizontalMultiLevelHierarchy"/>
    <dgm:cxn modelId="{4FE71128-C5BF-45B0-B3B1-E3052A22C15E}" type="presParOf" srcId="{CF7D07E1-D818-4C59-8F77-F430F8E4675E}" destId="{AB376594-3FA5-4283-9171-533C308B8C3B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EFF852-1CD3-4CF8-B6A2-4D0FCAADC80D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8AFC07-F106-4463-969C-6BD003D902F2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700" b="0" i="0" u="none" strike="noStrike" dirty="0" smtClean="0">
              <a:latin typeface="Times New Roman"/>
            </a:rPr>
            <a:t>Муниципальная программа "Развитие системы образования в Асбестовском городском округе до 2024 года"</a:t>
          </a:r>
          <a:endParaRPr lang="ru-RU" sz="1700" dirty="0"/>
        </a:p>
      </dgm:t>
    </dgm:pt>
    <dgm:pt modelId="{94D6722F-7DED-4F34-96EF-2C4D0C35C507}" type="parTrans" cxnId="{6FC30093-557A-4F47-823B-8009F88EA1F7}">
      <dgm:prSet/>
      <dgm:spPr/>
      <dgm:t>
        <a:bodyPr/>
        <a:lstStyle/>
        <a:p>
          <a:endParaRPr lang="ru-RU"/>
        </a:p>
      </dgm:t>
    </dgm:pt>
    <dgm:pt modelId="{730D0998-F6ED-46E6-9626-E5AD57CDBE84}" type="sibTrans" cxnId="{6FC30093-557A-4F47-823B-8009F88EA1F7}">
      <dgm:prSet/>
      <dgm:spPr/>
      <dgm:t>
        <a:bodyPr/>
        <a:lstStyle/>
        <a:p>
          <a:endParaRPr lang="ru-RU"/>
        </a:p>
      </dgm:t>
    </dgm:pt>
    <dgm:pt modelId="{B0E7DED1-AE31-4472-B0C0-9FF7D52399F1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700" b="0" i="0" u="none" strike="noStrike" dirty="0" smtClean="0">
              <a:solidFill>
                <a:srgbClr val="000000"/>
              </a:solidFill>
              <a:latin typeface="Times New Roman"/>
            </a:rPr>
            <a:t>Муниципальная программа "Повышение эффективности управления муниципальной собственностью  Асбестовского городского округа до 2024 года"</a:t>
          </a:r>
          <a:endParaRPr lang="ru-RU" sz="1700" dirty="0"/>
        </a:p>
      </dgm:t>
    </dgm:pt>
    <dgm:pt modelId="{264A2A0F-C0B9-425D-8FA7-968F4F5DF71B}" type="parTrans" cxnId="{2E65BADB-1E8B-4526-8D9A-6B90D9FD8696}">
      <dgm:prSet/>
      <dgm:spPr/>
      <dgm:t>
        <a:bodyPr/>
        <a:lstStyle/>
        <a:p>
          <a:endParaRPr lang="ru-RU"/>
        </a:p>
      </dgm:t>
    </dgm:pt>
    <dgm:pt modelId="{464D1101-469B-48D6-A56F-2A0A791A4F32}" type="sibTrans" cxnId="{2E65BADB-1E8B-4526-8D9A-6B90D9FD8696}">
      <dgm:prSet/>
      <dgm:spPr/>
      <dgm:t>
        <a:bodyPr/>
        <a:lstStyle/>
        <a:p>
          <a:endParaRPr lang="ru-RU"/>
        </a:p>
      </dgm:t>
    </dgm:pt>
    <dgm:pt modelId="{9AE1407B-F77B-4BE4-8845-C5B3032D94E8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700" b="0" i="0" u="none" strike="noStrike" dirty="0" smtClean="0">
              <a:solidFill>
                <a:srgbClr val="000000"/>
              </a:solidFill>
              <a:latin typeface="Times New Roman"/>
            </a:rPr>
            <a:t>Муниципальная программа "Развитие физической культуры и спорта в Асбестовском городском округе до 2024 года"</a:t>
          </a:r>
          <a:endParaRPr lang="ru-RU" sz="1700" dirty="0"/>
        </a:p>
      </dgm:t>
    </dgm:pt>
    <dgm:pt modelId="{9E0A12BD-8C6A-419E-A4E6-397A2969ED9F}" type="parTrans" cxnId="{6FCB9E58-949A-43EF-A581-41D8BFC63500}">
      <dgm:prSet/>
      <dgm:spPr/>
      <dgm:t>
        <a:bodyPr/>
        <a:lstStyle/>
        <a:p>
          <a:endParaRPr lang="ru-RU"/>
        </a:p>
      </dgm:t>
    </dgm:pt>
    <dgm:pt modelId="{182B1DC6-B883-437F-A6EB-29E8A6732E80}" type="sibTrans" cxnId="{6FCB9E58-949A-43EF-A581-41D8BFC63500}">
      <dgm:prSet/>
      <dgm:spPr/>
      <dgm:t>
        <a:bodyPr/>
        <a:lstStyle/>
        <a:p>
          <a:endParaRPr lang="ru-RU"/>
        </a:p>
      </dgm:t>
    </dgm:pt>
    <dgm:pt modelId="{7C2C5471-EBFA-47C9-80F4-7593187C20C3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700" b="0" i="0" u="none" strike="noStrike" dirty="0" smtClean="0">
              <a:solidFill>
                <a:srgbClr val="000000"/>
              </a:solidFill>
              <a:latin typeface="Times New Roman"/>
            </a:rPr>
            <a:t>Муниципальная программа "Реализация основных направлений государственной политики в строительном комплексе Асбестовского городского округа до 2024 года"</a:t>
          </a:r>
          <a:endParaRPr lang="ru-RU" sz="1700" dirty="0"/>
        </a:p>
      </dgm:t>
    </dgm:pt>
    <dgm:pt modelId="{E6E29BEF-BAD5-42D2-85FC-E7BCEBE8CBD1}" type="parTrans" cxnId="{00C09443-DBF5-442D-851D-251077E8D862}">
      <dgm:prSet/>
      <dgm:spPr/>
      <dgm:t>
        <a:bodyPr/>
        <a:lstStyle/>
        <a:p>
          <a:endParaRPr lang="ru-RU"/>
        </a:p>
      </dgm:t>
    </dgm:pt>
    <dgm:pt modelId="{A4764A4F-B114-4919-8E62-976F022A5B19}" type="sibTrans" cxnId="{00C09443-DBF5-442D-851D-251077E8D862}">
      <dgm:prSet/>
      <dgm:spPr/>
      <dgm:t>
        <a:bodyPr/>
        <a:lstStyle/>
        <a:p>
          <a:endParaRPr lang="ru-RU"/>
        </a:p>
      </dgm:t>
    </dgm:pt>
    <dgm:pt modelId="{205A33F0-38A9-4E21-B807-C0129ACB3F77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700" b="0" i="0" u="none" strike="noStrike" dirty="0" smtClean="0">
              <a:solidFill>
                <a:srgbClr val="000000"/>
              </a:solidFill>
              <a:latin typeface="Times New Roman"/>
            </a:rPr>
            <a:t>Муниципальная программа "Развитие культуры в Асбестовском городском округе до 2024 года"</a:t>
          </a:r>
          <a:endParaRPr lang="ru-RU" sz="1700" dirty="0"/>
        </a:p>
      </dgm:t>
    </dgm:pt>
    <dgm:pt modelId="{9DDDEA85-7534-4004-9B4B-E3AD3C3423BB}" type="parTrans" cxnId="{5155FBD9-F3FF-4D56-A845-44D83B27F313}">
      <dgm:prSet/>
      <dgm:spPr/>
      <dgm:t>
        <a:bodyPr/>
        <a:lstStyle/>
        <a:p>
          <a:endParaRPr lang="ru-RU"/>
        </a:p>
      </dgm:t>
    </dgm:pt>
    <dgm:pt modelId="{EF0F8E84-8C97-42D6-AE1E-9C5F741BF9CA}" type="sibTrans" cxnId="{5155FBD9-F3FF-4D56-A845-44D83B27F313}">
      <dgm:prSet/>
      <dgm:spPr/>
      <dgm:t>
        <a:bodyPr/>
        <a:lstStyle/>
        <a:p>
          <a:endParaRPr lang="ru-RU"/>
        </a:p>
      </dgm:t>
    </dgm:pt>
    <dgm:pt modelId="{CC6D6A64-A415-44DF-BD14-D36C49435371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700" b="0" i="0" u="none" strike="noStrike" dirty="0" smtClean="0">
              <a:solidFill>
                <a:srgbClr val="000000"/>
              </a:solidFill>
              <a:latin typeface="Times New Roman"/>
            </a:rPr>
            <a:t>Муниципальная программа "Развитие транспорта, дорожного </a:t>
          </a:r>
          <a:r>
            <a:rPr lang="ru-RU" sz="1700" b="0" i="0" u="none" strike="noStrike" dirty="0" smtClean="0">
              <a:solidFill>
                <a:srgbClr val="000000"/>
              </a:solidFill>
              <a:latin typeface="Times New Roman"/>
            </a:rPr>
            <a:t>хозяйства </a:t>
          </a:r>
          <a:r>
            <a:rPr lang="ru-RU" sz="1700" b="0" i="0" u="none" strike="noStrike" dirty="0" smtClean="0">
              <a:solidFill>
                <a:srgbClr val="000000"/>
              </a:solidFill>
              <a:latin typeface="Times New Roman"/>
            </a:rPr>
            <a:t>Асбестовского городского округа до 2024 года"</a:t>
          </a:r>
          <a:endParaRPr lang="ru-RU" sz="1700" dirty="0"/>
        </a:p>
      </dgm:t>
    </dgm:pt>
    <dgm:pt modelId="{313565CE-B11E-40A9-9A32-D351947A9BF0}" type="parTrans" cxnId="{1EBA4681-ECBC-4F5B-8FB4-3F67390D7933}">
      <dgm:prSet/>
      <dgm:spPr/>
      <dgm:t>
        <a:bodyPr/>
        <a:lstStyle/>
        <a:p>
          <a:endParaRPr lang="ru-RU"/>
        </a:p>
      </dgm:t>
    </dgm:pt>
    <dgm:pt modelId="{0D7A8538-7BB7-47A8-A7CD-08896619BECA}" type="sibTrans" cxnId="{1EBA4681-ECBC-4F5B-8FB4-3F67390D7933}">
      <dgm:prSet/>
      <dgm:spPr/>
      <dgm:t>
        <a:bodyPr/>
        <a:lstStyle/>
        <a:p>
          <a:endParaRPr lang="ru-RU"/>
        </a:p>
      </dgm:t>
    </dgm:pt>
    <dgm:pt modelId="{63F43F20-1D37-4F76-B81A-4A1B0F2489AF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700" b="0" i="0" u="none" strike="noStrike" dirty="0" smtClean="0">
              <a:solidFill>
                <a:srgbClr val="000000"/>
              </a:solidFill>
              <a:latin typeface="Times New Roman"/>
            </a:rPr>
            <a:t>Муниципальная программа "Развитие жилищно-коммунального хозяйства и повышение энергетической эффективности в Асбестовском городском округе до 2024 года"</a:t>
          </a:r>
          <a:endParaRPr lang="ru-RU" sz="1700" dirty="0"/>
        </a:p>
      </dgm:t>
    </dgm:pt>
    <dgm:pt modelId="{418C8849-A69C-464C-A45B-AFC1AE515639}" type="parTrans" cxnId="{DDE48C82-4337-4C72-9DF1-65994D92DD0C}">
      <dgm:prSet/>
      <dgm:spPr/>
      <dgm:t>
        <a:bodyPr/>
        <a:lstStyle/>
        <a:p>
          <a:endParaRPr lang="ru-RU"/>
        </a:p>
      </dgm:t>
    </dgm:pt>
    <dgm:pt modelId="{5E673655-0BB5-4BEA-B713-58F211244167}" type="sibTrans" cxnId="{DDE48C82-4337-4C72-9DF1-65994D92DD0C}">
      <dgm:prSet/>
      <dgm:spPr/>
      <dgm:t>
        <a:bodyPr/>
        <a:lstStyle/>
        <a:p>
          <a:endParaRPr lang="ru-RU"/>
        </a:p>
      </dgm:t>
    </dgm:pt>
    <dgm:pt modelId="{BD0E0C6B-5248-43B7-BB5A-369CF3A9EA9A}" type="pres">
      <dgm:prSet presAssocID="{23EFF852-1CD3-4CF8-B6A2-4D0FCAADC80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FEB0E68-80A1-4865-B9F0-2F97D0A3233C}" type="pres">
      <dgm:prSet presAssocID="{23EFF852-1CD3-4CF8-B6A2-4D0FCAADC80D}" presName="Name1" presStyleCnt="0"/>
      <dgm:spPr/>
    </dgm:pt>
    <dgm:pt modelId="{AA15122C-1B2E-42E7-A54E-5727A5CACCFA}" type="pres">
      <dgm:prSet presAssocID="{23EFF852-1CD3-4CF8-B6A2-4D0FCAADC80D}" presName="cycle" presStyleCnt="0"/>
      <dgm:spPr/>
    </dgm:pt>
    <dgm:pt modelId="{06A8D2C5-2E20-42C3-A870-5E85A4E07823}" type="pres">
      <dgm:prSet presAssocID="{23EFF852-1CD3-4CF8-B6A2-4D0FCAADC80D}" presName="srcNode" presStyleLbl="node1" presStyleIdx="0" presStyleCnt="7"/>
      <dgm:spPr/>
    </dgm:pt>
    <dgm:pt modelId="{6616D650-FE1E-4D0D-81B3-F9DFF0BE0F74}" type="pres">
      <dgm:prSet presAssocID="{23EFF852-1CD3-4CF8-B6A2-4D0FCAADC80D}" presName="conn" presStyleLbl="parChTrans1D2" presStyleIdx="0" presStyleCnt="1"/>
      <dgm:spPr/>
      <dgm:t>
        <a:bodyPr/>
        <a:lstStyle/>
        <a:p>
          <a:endParaRPr lang="ru-RU"/>
        </a:p>
      </dgm:t>
    </dgm:pt>
    <dgm:pt modelId="{CE73D7CF-B76F-4C8D-A815-802DA36AD60B}" type="pres">
      <dgm:prSet presAssocID="{23EFF852-1CD3-4CF8-B6A2-4D0FCAADC80D}" presName="extraNode" presStyleLbl="node1" presStyleIdx="0" presStyleCnt="7"/>
      <dgm:spPr/>
    </dgm:pt>
    <dgm:pt modelId="{99BF7BD0-53E0-471B-8BC5-C7B49C55C751}" type="pres">
      <dgm:prSet presAssocID="{23EFF852-1CD3-4CF8-B6A2-4D0FCAADC80D}" presName="dstNode" presStyleLbl="node1" presStyleIdx="0" presStyleCnt="7"/>
      <dgm:spPr/>
    </dgm:pt>
    <dgm:pt modelId="{C8D928D0-C92E-4F9F-93C8-781703FF029B}" type="pres">
      <dgm:prSet presAssocID="{4F8AFC07-F106-4463-969C-6BD003D902F2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23976B-A315-4D81-B223-DABA548304A7}" type="pres">
      <dgm:prSet presAssocID="{4F8AFC07-F106-4463-969C-6BD003D902F2}" presName="accent_1" presStyleCnt="0"/>
      <dgm:spPr/>
    </dgm:pt>
    <dgm:pt modelId="{19E193A6-B879-4377-9CDD-93179D4A162A}" type="pres">
      <dgm:prSet presAssocID="{4F8AFC07-F106-4463-969C-6BD003D902F2}" presName="accentRepeatNode" presStyleLbl="solidFgAcc1" presStyleIdx="0" presStyleCnt="7"/>
      <dgm:spPr>
        <a:solidFill>
          <a:schemeClr val="lt1">
            <a:hueOff val="0"/>
            <a:satOff val="0"/>
            <a:lumOff val="0"/>
          </a:schemeClr>
        </a:solidFill>
      </dgm:spPr>
      <dgm:t>
        <a:bodyPr/>
        <a:lstStyle/>
        <a:p>
          <a:endParaRPr lang="ru-RU"/>
        </a:p>
      </dgm:t>
    </dgm:pt>
    <dgm:pt modelId="{C026D354-01E3-4019-A09A-8C15C8E68FBD}" type="pres">
      <dgm:prSet presAssocID="{63F43F20-1D37-4F76-B81A-4A1B0F2489AF}" presName="text_2" presStyleLbl="node1" presStyleIdx="1" presStyleCnt="7" custScaleY="1384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2AF87-D1C6-4863-AD08-E01A367289EA}" type="pres">
      <dgm:prSet presAssocID="{63F43F20-1D37-4F76-B81A-4A1B0F2489AF}" presName="accent_2" presStyleCnt="0"/>
      <dgm:spPr/>
    </dgm:pt>
    <dgm:pt modelId="{C2660545-6E68-4FDE-BC33-5AB274883E0D}" type="pres">
      <dgm:prSet presAssocID="{63F43F20-1D37-4F76-B81A-4A1B0F2489AF}" presName="accentRepeatNode" presStyleLbl="solidFgAcc1" presStyleIdx="1" presStyleCnt="7"/>
      <dgm:spPr/>
    </dgm:pt>
    <dgm:pt modelId="{48CAB06F-FD2B-482B-A074-C75A4B6BBF64}" type="pres">
      <dgm:prSet presAssocID="{CC6D6A64-A415-44DF-BD14-D36C49435371}" presName="text_3" presStyleLbl="node1" presStyleIdx="2" presStyleCnt="7" custScaleY="134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5FAFB-D62A-4F4C-8533-5C6A8B74AEF5}" type="pres">
      <dgm:prSet presAssocID="{CC6D6A64-A415-44DF-BD14-D36C49435371}" presName="accent_3" presStyleCnt="0"/>
      <dgm:spPr/>
    </dgm:pt>
    <dgm:pt modelId="{B8071560-A441-4208-9A6D-8AE27DF59EB0}" type="pres">
      <dgm:prSet presAssocID="{CC6D6A64-A415-44DF-BD14-D36C49435371}" presName="accentRepeatNode" presStyleLbl="solidFgAcc1" presStyleIdx="2" presStyleCnt="7"/>
      <dgm:spPr/>
    </dgm:pt>
    <dgm:pt modelId="{8EAE1369-EC37-4B7A-8423-3C2BC87F0304}" type="pres">
      <dgm:prSet presAssocID="{B0E7DED1-AE31-4472-B0C0-9FF7D52399F1}" presName="text_4" presStyleLbl="node1" presStyleIdx="3" presStyleCnt="7" custScaleY="135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AD87CE-AFC3-4676-B7B1-FE6677F702ED}" type="pres">
      <dgm:prSet presAssocID="{B0E7DED1-AE31-4472-B0C0-9FF7D52399F1}" presName="accent_4" presStyleCnt="0"/>
      <dgm:spPr/>
    </dgm:pt>
    <dgm:pt modelId="{93BEBAEA-85B6-40ED-ADC8-C9C41CD6D45A}" type="pres">
      <dgm:prSet presAssocID="{B0E7DED1-AE31-4472-B0C0-9FF7D52399F1}" presName="accentRepeatNode" presStyleLbl="solidFgAcc1" presStyleIdx="3" presStyleCnt="7"/>
      <dgm:spPr/>
    </dgm:pt>
    <dgm:pt modelId="{9D4D5F39-87BC-4F02-AC26-BCC68ABC2F34}" type="pres">
      <dgm:prSet presAssocID="{205A33F0-38A9-4E21-B807-C0129ACB3F77}" presName="text_5" presStyleLbl="node1" presStyleIdx="4" presStyleCnt="7" custScaleY="111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07503-03D6-4E91-8A28-235E97680C2B}" type="pres">
      <dgm:prSet presAssocID="{205A33F0-38A9-4E21-B807-C0129ACB3F77}" presName="accent_5" presStyleCnt="0"/>
      <dgm:spPr/>
    </dgm:pt>
    <dgm:pt modelId="{6F7C990D-4387-4261-BE64-D9F6B55BE91B}" type="pres">
      <dgm:prSet presAssocID="{205A33F0-38A9-4E21-B807-C0129ACB3F77}" presName="accentRepeatNode" presStyleLbl="solidFgAcc1" presStyleIdx="4" presStyleCnt="7"/>
      <dgm:spPr/>
    </dgm:pt>
    <dgm:pt modelId="{2DC22DF5-A7B0-486C-993F-4BBF011C7DDA}" type="pres">
      <dgm:prSet presAssocID="{9AE1407B-F77B-4BE4-8845-C5B3032D94E8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0FCD98-FB87-4C67-9D38-96BE7941F6E1}" type="pres">
      <dgm:prSet presAssocID="{9AE1407B-F77B-4BE4-8845-C5B3032D94E8}" presName="accent_6" presStyleCnt="0"/>
      <dgm:spPr/>
    </dgm:pt>
    <dgm:pt modelId="{CFBA801E-7A30-40F9-957C-530E0115784F}" type="pres">
      <dgm:prSet presAssocID="{9AE1407B-F77B-4BE4-8845-C5B3032D94E8}" presName="accentRepeatNode" presStyleLbl="solidFgAcc1" presStyleIdx="5" presStyleCnt="7" custLinFactNeighborX="-1626" custLinFactNeighborY="-185"/>
      <dgm:spPr/>
    </dgm:pt>
    <dgm:pt modelId="{0B622681-0739-4CEE-859C-F2F5BCF06899}" type="pres">
      <dgm:prSet presAssocID="{7C2C5471-EBFA-47C9-80F4-7593187C20C3}" presName="text_7" presStyleLbl="node1" presStyleIdx="6" presStyleCnt="7" custScaleY="1617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1A0FAB-9503-491C-AF2F-C8097ECF3EC5}" type="pres">
      <dgm:prSet presAssocID="{7C2C5471-EBFA-47C9-80F4-7593187C20C3}" presName="accent_7" presStyleCnt="0"/>
      <dgm:spPr/>
    </dgm:pt>
    <dgm:pt modelId="{2802DF7A-1FFC-4427-BD4E-56BFDEFA0150}" type="pres">
      <dgm:prSet presAssocID="{7C2C5471-EBFA-47C9-80F4-7593187C20C3}" presName="accentRepeatNode" presStyleLbl="solidFgAcc1" presStyleIdx="6" presStyleCnt="7"/>
      <dgm:spPr/>
    </dgm:pt>
  </dgm:ptLst>
  <dgm:cxnLst>
    <dgm:cxn modelId="{1BC9F24B-066D-4110-8B6B-5445FDDD439B}" type="presOf" srcId="{9AE1407B-F77B-4BE4-8845-C5B3032D94E8}" destId="{2DC22DF5-A7B0-486C-993F-4BBF011C7DDA}" srcOrd="0" destOrd="0" presId="urn:microsoft.com/office/officeart/2008/layout/VerticalCurvedList"/>
    <dgm:cxn modelId="{6FCB9E58-949A-43EF-A581-41D8BFC63500}" srcId="{23EFF852-1CD3-4CF8-B6A2-4D0FCAADC80D}" destId="{9AE1407B-F77B-4BE4-8845-C5B3032D94E8}" srcOrd="5" destOrd="0" parTransId="{9E0A12BD-8C6A-419E-A4E6-397A2969ED9F}" sibTransId="{182B1DC6-B883-437F-A6EB-29E8A6732E80}"/>
    <dgm:cxn modelId="{8662AFC6-EA78-4E9E-8782-5FB41230EE62}" type="presOf" srcId="{63F43F20-1D37-4F76-B81A-4A1B0F2489AF}" destId="{C026D354-01E3-4019-A09A-8C15C8E68FBD}" srcOrd="0" destOrd="0" presId="urn:microsoft.com/office/officeart/2008/layout/VerticalCurvedList"/>
    <dgm:cxn modelId="{0152B411-3BF0-487D-A3B6-2CA39A51A032}" type="presOf" srcId="{23EFF852-1CD3-4CF8-B6A2-4D0FCAADC80D}" destId="{BD0E0C6B-5248-43B7-BB5A-369CF3A9EA9A}" srcOrd="0" destOrd="0" presId="urn:microsoft.com/office/officeart/2008/layout/VerticalCurvedList"/>
    <dgm:cxn modelId="{7F9EC656-5727-40FF-AEC8-373C868BC088}" type="presOf" srcId="{205A33F0-38A9-4E21-B807-C0129ACB3F77}" destId="{9D4D5F39-87BC-4F02-AC26-BCC68ABC2F34}" srcOrd="0" destOrd="0" presId="urn:microsoft.com/office/officeart/2008/layout/VerticalCurvedList"/>
    <dgm:cxn modelId="{2E65BADB-1E8B-4526-8D9A-6B90D9FD8696}" srcId="{23EFF852-1CD3-4CF8-B6A2-4D0FCAADC80D}" destId="{B0E7DED1-AE31-4472-B0C0-9FF7D52399F1}" srcOrd="3" destOrd="0" parTransId="{264A2A0F-C0B9-425D-8FA7-968F4F5DF71B}" sibTransId="{464D1101-469B-48D6-A56F-2A0A791A4F32}"/>
    <dgm:cxn modelId="{1EBA4681-ECBC-4F5B-8FB4-3F67390D7933}" srcId="{23EFF852-1CD3-4CF8-B6A2-4D0FCAADC80D}" destId="{CC6D6A64-A415-44DF-BD14-D36C49435371}" srcOrd="2" destOrd="0" parTransId="{313565CE-B11E-40A9-9A32-D351947A9BF0}" sibTransId="{0D7A8538-7BB7-47A8-A7CD-08896619BECA}"/>
    <dgm:cxn modelId="{E50D85AE-B10E-45EA-869C-A2CD00A6FC2D}" type="presOf" srcId="{CC6D6A64-A415-44DF-BD14-D36C49435371}" destId="{48CAB06F-FD2B-482B-A074-C75A4B6BBF64}" srcOrd="0" destOrd="0" presId="urn:microsoft.com/office/officeart/2008/layout/VerticalCurvedList"/>
    <dgm:cxn modelId="{ACB7A56A-0127-408E-A85E-0BBA8299A031}" type="presOf" srcId="{B0E7DED1-AE31-4472-B0C0-9FF7D52399F1}" destId="{8EAE1369-EC37-4B7A-8423-3C2BC87F0304}" srcOrd="0" destOrd="0" presId="urn:microsoft.com/office/officeart/2008/layout/VerticalCurvedList"/>
    <dgm:cxn modelId="{00C09443-DBF5-442D-851D-251077E8D862}" srcId="{23EFF852-1CD3-4CF8-B6A2-4D0FCAADC80D}" destId="{7C2C5471-EBFA-47C9-80F4-7593187C20C3}" srcOrd="6" destOrd="0" parTransId="{E6E29BEF-BAD5-42D2-85FC-E7BCEBE8CBD1}" sibTransId="{A4764A4F-B114-4919-8E62-976F022A5B19}"/>
    <dgm:cxn modelId="{DDE48C82-4337-4C72-9DF1-65994D92DD0C}" srcId="{23EFF852-1CD3-4CF8-B6A2-4D0FCAADC80D}" destId="{63F43F20-1D37-4F76-B81A-4A1B0F2489AF}" srcOrd="1" destOrd="0" parTransId="{418C8849-A69C-464C-A45B-AFC1AE515639}" sibTransId="{5E673655-0BB5-4BEA-B713-58F211244167}"/>
    <dgm:cxn modelId="{5AE01787-7D31-4047-A3D5-3B73F17930B2}" type="presOf" srcId="{730D0998-F6ED-46E6-9626-E5AD57CDBE84}" destId="{6616D650-FE1E-4D0D-81B3-F9DFF0BE0F74}" srcOrd="0" destOrd="0" presId="urn:microsoft.com/office/officeart/2008/layout/VerticalCurvedList"/>
    <dgm:cxn modelId="{5155FBD9-F3FF-4D56-A845-44D83B27F313}" srcId="{23EFF852-1CD3-4CF8-B6A2-4D0FCAADC80D}" destId="{205A33F0-38A9-4E21-B807-C0129ACB3F77}" srcOrd="4" destOrd="0" parTransId="{9DDDEA85-7534-4004-9B4B-E3AD3C3423BB}" sibTransId="{EF0F8E84-8C97-42D6-AE1E-9C5F741BF9CA}"/>
    <dgm:cxn modelId="{D203DDED-20B0-4D09-8FD7-C3C82B9EBD3E}" type="presOf" srcId="{7C2C5471-EBFA-47C9-80F4-7593187C20C3}" destId="{0B622681-0739-4CEE-859C-F2F5BCF06899}" srcOrd="0" destOrd="0" presId="urn:microsoft.com/office/officeart/2008/layout/VerticalCurvedList"/>
    <dgm:cxn modelId="{EFDD9244-ECEE-4BF2-9110-759312D4C71D}" type="presOf" srcId="{4F8AFC07-F106-4463-969C-6BD003D902F2}" destId="{C8D928D0-C92E-4F9F-93C8-781703FF029B}" srcOrd="0" destOrd="0" presId="urn:microsoft.com/office/officeart/2008/layout/VerticalCurvedList"/>
    <dgm:cxn modelId="{6FC30093-557A-4F47-823B-8009F88EA1F7}" srcId="{23EFF852-1CD3-4CF8-B6A2-4D0FCAADC80D}" destId="{4F8AFC07-F106-4463-969C-6BD003D902F2}" srcOrd="0" destOrd="0" parTransId="{94D6722F-7DED-4F34-96EF-2C4D0C35C507}" sibTransId="{730D0998-F6ED-46E6-9626-E5AD57CDBE84}"/>
    <dgm:cxn modelId="{462529A6-511E-43CF-8B4D-45D35CAB8D7A}" type="presParOf" srcId="{BD0E0C6B-5248-43B7-BB5A-369CF3A9EA9A}" destId="{8FEB0E68-80A1-4865-B9F0-2F97D0A3233C}" srcOrd="0" destOrd="0" presId="urn:microsoft.com/office/officeart/2008/layout/VerticalCurvedList"/>
    <dgm:cxn modelId="{85308376-6B21-4A11-9BB2-CD24163703F5}" type="presParOf" srcId="{8FEB0E68-80A1-4865-B9F0-2F97D0A3233C}" destId="{AA15122C-1B2E-42E7-A54E-5727A5CACCFA}" srcOrd="0" destOrd="0" presId="urn:microsoft.com/office/officeart/2008/layout/VerticalCurvedList"/>
    <dgm:cxn modelId="{92D333E8-7379-4902-A3E6-7EC08ED8153A}" type="presParOf" srcId="{AA15122C-1B2E-42E7-A54E-5727A5CACCFA}" destId="{06A8D2C5-2E20-42C3-A870-5E85A4E07823}" srcOrd="0" destOrd="0" presId="urn:microsoft.com/office/officeart/2008/layout/VerticalCurvedList"/>
    <dgm:cxn modelId="{B797543C-8BA1-4E21-A16A-96C4D198881D}" type="presParOf" srcId="{AA15122C-1B2E-42E7-A54E-5727A5CACCFA}" destId="{6616D650-FE1E-4D0D-81B3-F9DFF0BE0F74}" srcOrd="1" destOrd="0" presId="urn:microsoft.com/office/officeart/2008/layout/VerticalCurvedList"/>
    <dgm:cxn modelId="{BB18AC0C-661F-4E75-BE44-E0D9D920229C}" type="presParOf" srcId="{AA15122C-1B2E-42E7-A54E-5727A5CACCFA}" destId="{CE73D7CF-B76F-4C8D-A815-802DA36AD60B}" srcOrd="2" destOrd="0" presId="urn:microsoft.com/office/officeart/2008/layout/VerticalCurvedList"/>
    <dgm:cxn modelId="{906A61C7-D57E-4D5D-8CDC-241B176EC075}" type="presParOf" srcId="{AA15122C-1B2E-42E7-A54E-5727A5CACCFA}" destId="{99BF7BD0-53E0-471B-8BC5-C7B49C55C751}" srcOrd="3" destOrd="0" presId="urn:microsoft.com/office/officeart/2008/layout/VerticalCurvedList"/>
    <dgm:cxn modelId="{40F098B2-765D-4BCE-ABE9-A216B45A0634}" type="presParOf" srcId="{8FEB0E68-80A1-4865-B9F0-2F97D0A3233C}" destId="{C8D928D0-C92E-4F9F-93C8-781703FF029B}" srcOrd="1" destOrd="0" presId="urn:microsoft.com/office/officeart/2008/layout/VerticalCurvedList"/>
    <dgm:cxn modelId="{4ECBFC88-C180-431D-A82F-A1BE91AB04EA}" type="presParOf" srcId="{8FEB0E68-80A1-4865-B9F0-2F97D0A3233C}" destId="{0D23976B-A315-4D81-B223-DABA548304A7}" srcOrd="2" destOrd="0" presId="urn:microsoft.com/office/officeart/2008/layout/VerticalCurvedList"/>
    <dgm:cxn modelId="{5082E268-B0B1-4660-AE4A-6A3B45E8777B}" type="presParOf" srcId="{0D23976B-A315-4D81-B223-DABA548304A7}" destId="{19E193A6-B879-4377-9CDD-93179D4A162A}" srcOrd="0" destOrd="0" presId="urn:microsoft.com/office/officeart/2008/layout/VerticalCurvedList"/>
    <dgm:cxn modelId="{F7633957-E030-4D3F-AFA1-FC39104D6B3F}" type="presParOf" srcId="{8FEB0E68-80A1-4865-B9F0-2F97D0A3233C}" destId="{C026D354-01E3-4019-A09A-8C15C8E68FBD}" srcOrd="3" destOrd="0" presId="urn:microsoft.com/office/officeart/2008/layout/VerticalCurvedList"/>
    <dgm:cxn modelId="{32728F3B-A34D-4F27-8815-EE6D1FD02BB1}" type="presParOf" srcId="{8FEB0E68-80A1-4865-B9F0-2F97D0A3233C}" destId="{1B82AF87-D1C6-4863-AD08-E01A367289EA}" srcOrd="4" destOrd="0" presId="urn:microsoft.com/office/officeart/2008/layout/VerticalCurvedList"/>
    <dgm:cxn modelId="{C318DE74-1DF5-4787-A432-24D671BE267B}" type="presParOf" srcId="{1B82AF87-D1C6-4863-AD08-E01A367289EA}" destId="{C2660545-6E68-4FDE-BC33-5AB274883E0D}" srcOrd="0" destOrd="0" presId="urn:microsoft.com/office/officeart/2008/layout/VerticalCurvedList"/>
    <dgm:cxn modelId="{C30C6B13-622B-4ED8-9E6E-B0E01E4AAF62}" type="presParOf" srcId="{8FEB0E68-80A1-4865-B9F0-2F97D0A3233C}" destId="{48CAB06F-FD2B-482B-A074-C75A4B6BBF64}" srcOrd="5" destOrd="0" presId="urn:microsoft.com/office/officeart/2008/layout/VerticalCurvedList"/>
    <dgm:cxn modelId="{1029AD7F-6CA0-44D1-A7F7-5CA05A0DEE16}" type="presParOf" srcId="{8FEB0E68-80A1-4865-B9F0-2F97D0A3233C}" destId="{0885FAFB-D62A-4F4C-8533-5C6A8B74AEF5}" srcOrd="6" destOrd="0" presId="urn:microsoft.com/office/officeart/2008/layout/VerticalCurvedList"/>
    <dgm:cxn modelId="{DA401B5B-2E7E-4E1B-A57B-53830B233595}" type="presParOf" srcId="{0885FAFB-D62A-4F4C-8533-5C6A8B74AEF5}" destId="{B8071560-A441-4208-9A6D-8AE27DF59EB0}" srcOrd="0" destOrd="0" presId="urn:microsoft.com/office/officeart/2008/layout/VerticalCurvedList"/>
    <dgm:cxn modelId="{F4D4E135-21D7-42A3-AC7C-4A5D1F49213B}" type="presParOf" srcId="{8FEB0E68-80A1-4865-B9F0-2F97D0A3233C}" destId="{8EAE1369-EC37-4B7A-8423-3C2BC87F0304}" srcOrd="7" destOrd="0" presId="urn:microsoft.com/office/officeart/2008/layout/VerticalCurvedList"/>
    <dgm:cxn modelId="{9E4487F5-FFB9-46B9-8985-D4F25728D314}" type="presParOf" srcId="{8FEB0E68-80A1-4865-B9F0-2F97D0A3233C}" destId="{56AD87CE-AFC3-4676-B7B1-FE6677F702ED}" srcOrd="8" destOrd="0" presId="urn:microsoft.com/office/officeart/2008/layout/VerticalCurvedList"/>
    <dgm:cxn modelId="{4EB8714E-652A-4731-9050-55FF2B876864}" type="presParOf" srcId="{56AD87CE-AFC3-4676-B7B1-FE6677F702ED}" destId="{93BEBAEA-85B6-40ED-ADC8-C9C41CD6D45A}" srcOrd="0" destOrd="0" presId="urn:microsoft.com/office/officeart/2008/layout/VerticalCurvedList"/>
    <dgm:cxn modelId="{D69E5578-CF0D-46D9-A815-DC0C61FFB9B6}" type="presParOf" srcId="{8FEB0E68-80A1-4865-B9F0-2F97D0A3233C}" destId="{9D4D5F39-87BC-4F02-AC26-BCC68ABC2F34}" srcOrd="9" destOrd="0" presId="urn:microsoft.com/office/officeart/2008/layout/VerticalCurvedList"/>
    <dgm:cxn modelId="{D34971A3-F897-434B-ACCD-5D59067CCFF4}" type="presParOf" srcId="{8FEB0E68-80A1-4865-B9F0-2F97D0A3233C}" destId="{7D607503-03D6-4E91-8A28-235E97680C2B}" srcOrd="10" destOrd="0" presId="urn:microsoft.com/office/officeart/2008/layout/VerticalCurvedList"/>
    <dgm:cxn modelId="{0C494A70-6894-46D8-84FC-0B0A052CC98A}" type="presParOf" srcId="{7D607503-03D6-4E91-8A28-235E97680C2B}" destId="{6F7C990D-4387-4261-BE64-D9F6B55BE91B}" srcOrd="0" destOrd="0" presId="urn:microsoft.com/office/officeart/2008/layout/VerticalCurvedList"/>
    <dgm:cxn modelId="{A1B809AC-7A7D-41D5-91D0-06F8EF63BE21}" type="presParOf" srcId="{8FEB0E68-80A1-4865-B9F0-2F97D0A3233C}" destId="{2DC22DF5-A7B0-486C-993F-4BBF011C7DDA}" srcOrd="11" destOrd="0" presId="urn:microsoft.com/office/officeart/2008/layout/VerticalCurvedList"/>
    <dgm:cxn modelId="{E8D1802C-0774-409B-A5A4-B0DF592B5F9A}" type="presParOf" srcId="{8FEB0E68-80A1-4865-B9F0-2F97D0A3233C}" destId="{C90FCD98-FB87-4C67-9D38-96BE7941F6E1}" srcOrd="12" destOrd="0" presId="urn:microsoft.com/office/officeart/2008/layout/VerticalCurvedList"/>
    <dgm:cxn modelId="{F37A6BEC-B94F-475F-9B22-4CAC8A694256}" type="presParOf" srcId="{C90FCD98-FB87-4C67-9D38-96BE7941F6E1}" destId="{CFBA801E-7A30-40F9-957C-530E0115784F}" srcOrd="0" destOrd="0" presId="urn:microsoft.com/office/officeart/2008/layout/VerticalCurvedList"/>
    <dgm:cxn modelId="{51C9772A-A913-4D9F-9BF9-9C3B9358DA92}" type="presParOf" srcId="{8FEB0E68-80A1-4865-B9F0-2F97D0A3233C}" destId="{0B622681-0739-4CEE-859C-F2F5BCF06899}" srcOrd="13" destOrd="0" presId="urn:microsoft.com/office/officeart/2008/layout/VerticalCurvedList"/>
    <dgm:cxn modelId="{C414E181-F549-45D5-98A5-6A41D2671A06}" type="presParOf" srcId="{8FEB0E68-80A1-4865-B9F0-2F97D0A3233C}" destId="{5F1A0FAB-9503-491C-AF2F-C8097ECF3EC5}" srcOrd="14" destOrd="0" presId="urn:microsoft.com/office/officeart/2008/layout/VerticalCurvedList"/>
    <dgm:cxn modelId="{3FD0974F-1BFF-46E9-8B69-65D5A7294A64}" type="presParOf" srcId="{5F1A0FAB-9503-491C-AF2F-C8097ECF3EC5}" destId="{2802DF7A-1FFC-4427-BD4E-56BFDEFA015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EFF852-1CD3-4CF8-B6A2-4D0FCAADC80D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8AFC07-F106-4463-969C-6BD003D902F2}">
      <dgm:prSet custT="1"/>
      <dgm:spPr>
        <a:solidFill>
          <a:schemeClr val="bg1"/>
        </a:solidFill>
      </dgm:spPr>
      <dgm:t>
        <a:bodyPr/>
        <a:lstStyle/>
        <a:p>
          <a:r>
            <a:rPr lang="ru-RU" sz="1600" b="0" i="0" u="none" strike="noStrike" baseline="0" dirty="0" smtClean="0">
              <a:solidFill>
                <a:srgbClr val="000000"/>
              </a:solidFill>
              <a:latin typeface="Times New Roman"/>
            </a:rPr>
            <a:t>Муниципальная программа "Обеспечение общественной безопасности на территории Асбестовского городского округа до 2024 года"</a:t>
          </a:r>
          <a:endParaRPr lang="ru-RU" sz="1600" dirty="0"/>
        </a:p>
      </dgm:t>
    </dgm:pt>
    <dgm:pt modelId="{94D6722F-7DED-4F34-96EF-2C4D0C35C507}" type="parTrans" cxnId="{6FC30093-557A-4F47-823B-8009F88EA1F7}">
      <dgm:prSet/>
      <dgm:spPr/>
      <dgm:t>
        <a:bodyPr/>
        <a:lstStyle/>
        <a:p>
          <a:endParaRPr lang="ru-RU"/>
        </a:p>
      </dgm:t>
    </dgm:pt>
    <dgm:pt modelId="{730D0998-F6ED-46E6-9626-E5AD57CDBE84}" type="sibTrans" cxnId="{6FC30093-557A-4F47-823B-8009F88EA1F7}">
      <dgm:prSet/>
      <dgm:spPr/>
      <dgm:t>
        <a:bodyPr/>
        <a:lstStyle/>
        <a:p>
          <a:endParaRPr lang="ru-RU"/>
        </a:p>
      </dgm:t>
    </dgm:pt>
    <dgm:pt modelId="{B0E7DED1-AE31-4472-B0C0-9FF7D52399F1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500" b="0" i="0" u="none" strike="noStrike" baseline="0" dirty="0" smtClean="0">
              <a:solidFill>
                <a:srgbClr val="000000"/>
              </a:solidFill>
              <a:latin typeface="Times New Roman"/>
            </a:rPr>
            <a:t>  </a:t>
          </a:r>
          <a:r>
            <a:rPr lang="ru-RU" sz="1600" b="0" i="0" u="none" strike="noStrike" baseline="0" dirty="0" smtClean="0">
              <a:solidFill>
                <a:srgbClr val="000000"/>
              </a:solidFill>
              <a:latin typeface="Times New Roman"/>
            </a:rPr>
            <a:t>Муниципальная программа "Управление муниципальными финансами Асбестовского городского округа до 2024 года"</a:t>
          </a:r>
          <a:endParaRPr lang="ru-RU" sz="1600" dirty="0"/>
        </a:p>
      </dgm:t>
    </dgm:pt>
    <dgm:pt modelId="{264A2A0F-C0B9-425D-8FA7-968F4F5DF71B}" type="parTrans" cxnId="{2E65BADB-1E8B-4526-8D9A-6B90D9FD8696}">
      <dgm:prSet/>
      <dgm:spPr/>
      <dgm:t>
        <a:bodyPr/>
        <a:lstStyle/>
        <a:p>
          <a:endParaRPr lang="ru-RU"/>
        </a:p>
      </dgm:t>
    </dgm:pt>
    <dgm:pt modelId="{464D1101-469B-48D6-A56F-2A0A791A4F32}" type="sibTrans" cxnId="{2E65BADB-1E8B-4526-8D9A-6B90D9FD8696}">
      <dgm:prSet/>
      <dgm:spPr/>
      <dgm:t>
        <a:bodyPr/>
        <a:lstStyle/>
        <a:p>
          <a:endParaRPr lang="ru-RU"/>
        </a:p>
      </dgm:t>
    </dgm:pt>
    <dgm:pt modelId="{7C2C5471-EBFA-47C9-80F4-7593187C20C3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500" b="0" i="0" u="none" strike="noStrike" baseline="0" dirty="0" smtClean="0">
              <a:solidFill>
                <a:srgbClr val="000000"/>
              </a:solidFill>
              <a:latin typeface="Times New Roman"/>
            </a:rPr>
            <a:t>    </a:t>
          </a:r>
          <a:r>
            <a:rPr lang="ru-RU" sz="1600" b="0" i="0" u="none" strike="noStrike" baseline="0" dirty="0" smtClean="0">
              <a:solidFill>
                <a:srgbClr val="000000"/>
              </a:solidFill>
              <a:latin typeface="Times New Roman"/>
            </a:rPr>
            <a:t>Муниципальная программа «Комплексное развитие сельских территорий Асбестовского городского округа до 2024"</a:t>
          </a:r>
          <a:endParaRPr lang="ru-RU" sz="1600" dirty="0"/>
        </a:p>
      </dgm:t>
    </dgm:pt>
    <dgm:pt modelId="{E6E29BEF-BAD5-42D2-85FC-E7BCEBE8CBD1}" type="parTrans" cxnId="{00C09443-DBF5-442D-851D-251077E8D862}">
      <dgm:prSet/>
      <dgm:spPr/>
      <dgm:t>
        <a:bodyPr/>
        <a:lstStyle/>
        <a:p>
          <a:endParaRPr lang="ru-RU"/>
        </a:p>
      </dgm:t>
    </dgm:pt>
    <dgm:pt modelId="{A4764A4F-B114-4919-8E62-976F022A5B19}" type="sibTrans" cxnId="{00C09443-DBF5-442D-851D-251077E8D862}">
      <dgm:prSet/>
      <dgm:spPr/>
      <dgm:t>
        <a:bodyPr/>
        <a:lstStyle/>
        <a:p>
          <a:endParaRPr lang="ru-RU"/>
        </a:p>
      </dgm:t>
    </dgm:pt>
    <dgm:pt modelId="{205A33F0-38A9-4E21-B807-C0129ACB3F77}">
      <dgm:prSet phldrT="[Текст]" custT="1"/>
      <dgm:spPr>
        <a:solidFill>
          <a:schemeClr val="bg1"/>
        </a:solidFill>
      </dgm:spPr>
      <dgm:t>
        <a:bodyPr/>
        <a:lstStyle/>
        <a:p>
          <a:r>
            <a:rPr kumimoji="0" lang="ru-RU" sz="1600" b="0" i="0" u="none" strike="noStrike" baseline="0" dirty="0" smtClean="0">
              <a:solidFill>
                <a:srgbClr val="000000"/>
              </a:solidFill>
              <a:latin typeface="Times New Roman"/>
              <a:ea typeface="+mn-ea"/>
              <a:cs typeface="+mn-cs"/>
            </a:rPr>
            <a:t>Муниципальная программа "Формирование современной городской среды на территории Асбестовского городского округа на 2018-2024 годы"</a:t>
          </a:r>
          <a:endParaRPr lang="ru-RU" sz="1600" dirty="0"/>
        </a:p>
      </dgm:t>
    </dgm:pt>
    <dgm:pt modelId="{9DDDEA85-7534-4004-9B4B-E3AD3C3423BB}" type="parTrans" cxnId="{5155FBD9-F3FF-4D56-A845-44D83B27F313}">
      <dgm:prSet/>
      <dgm:spPr/>
      <dgm:t>
        <a:bodyPr/>
        <a:lstStyle/>
        <a:p>
          <a:endParaRPr lang="ru-RU"/>
        </a:p>
      </dgm:t>
    </dgm:pt>
    <dgm:pt modelId="{EF0F8E84-8C97-42D6-AE1E-9C5F741BF9CA}" type="sibTrans" cxnId="{5155FBD9-F3FF-4D56-A845-44D83B27F313}">
      <dgm:prSet/>
      <dgm:spPr/>
      <dgm:t>
        <a:bodyPr/>
        <a:lstStyle/>
        <a:p>
          <a:endParaRPr lang="ru-RU"/>
        </a:p>
      </dgm:t>
    </dgm:pt>
    <dgm:pt modelId="{CC6D6A64-A415-44DF-BD14-D36C49435371}">
      <dgm:prSet custT="1"/>
      <dgm:spPr>
        <a:solidFill>
          <a:schemeClr val="bg1"/>
        </a:solidFill>
      </dgm:spPr>
      <dgm:t>
        <a:bodyPr/>
        <a:lstStyle/>
        <a:p>
          <a:r>
            <a:rPr lang="ru-RU" sz="1500" b="0" i="0" u="none" strike="noStrike" baseline="0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sz="1600" b="0" i="0" u="none" strike="noStrike" baseline="0" dirty="0" smtClean="0">
              <a:solidFill>
                <a:srgbClr val="000000"/>
              </a:solidFill>
              <a:latin typeface="Times New Roman"/>
            </a:rPr>
            <a:t>Муниципальная программа "Совершенствование социально-экономической политики на территории Асбестовского городского округа" до 2024 года</a:t>
          </a:r>
          <a:endParaRPr lang="ru-RU" sz="1600" dirty="0"/>
        </a:p>
      </dgm:t>
    </dgm:pt>
    <dgm:pt modelId="{313565CE-B11E-40A9-9A32-D351947A9BF0}" type="parTrans" cxnId="{1EBA4681-ECBC-4F5B-8FB4-3F67390D7933}">
      <dgm:prSet/>
      <dgm:spPr/>
      <dgm:t>
        <a:bodyPr/>
        <a:lstStyle/>
        <a:p>
          <a:endParaRPr lang="ru-RU"/>
        </a:p>
      </dgm:t>
    </dgm:pt>
    <dgm:pt modelId="{0D7A8538-7BB7-47A8-A7CD-08896619BECA}" type="sibTrans" cxnId="{1EBA4681-ECBC-4F5B-8FB4-3F67390D7933}">
      <dgm:prSet/>
      <dgm:spPr/>
      <dgm:t>
        <a:bodyPr/>
        <a:lstStyle/>
        <a:p>
          <a:endParaRPr lang="ru-RU"/>
        </a:p>
      </dgm:t>
    </dgm:pt>
    <dgm:pt modelId="{63F43F20-1D37-4F76-B81A-4A1B0F2489AF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600" b="0" i="0" u="none" strike="noStrike" baseline="0" dirty="0" smtClean="0">
              <a:solidFill>
                <a:srgbClr val="000000"/>
              </a:solidFill>
              <a:latin typeface="Times New Roman"/>
            </a:rPr>
            <a:t>  Муниципальная программа "Социальная поддержка и социальное обслуживание населения Асбестовского городского округа до 2024 года"</a:t>
          </a:r>
          <a:endParaRPr lang="ru-RU" sz="1600" dirty="0"/>
        </a:p>
      </dgm:t>
    </dgm:pt>
    <dgm:pt modelId="{418C8849-A69C-464C-A45B-AFC1AE515639}" type="parTrans" cxnId="{DDE48C82-4337-4C72-9DF1-65994D92DD0C}">
      <dgm:prSet/>
      <dgm:spPr/>
      <dgm:t>
        <a:bodyPr/>
        <a:lstStyle/>
        <a:p>
          <a:endParaRPr lang="ru-RU"/>
        </a:p>
      </dgm:t>
    </dgm:pt>
    <dgm:pt modelId="{5E673655-0BB5-4BEA-B713-58F211244167}" type="sibTrans" cxnId="{DDE48C82-4337-4C72-9DF1-65994D92DD0C}">
      <dgm:prSet/>
      <dgm:spPr/>
      <dgm:t>
        <a:bodyPr/>
        <a:lstStyle/>
        <a:p>
          <a:endParaRPr lang="ru-RU"/>
        </a:p>
      </dgm:t>
    </dgm:pt>
    <dgm:pt modelId="{3ABEB871-569A-4E8F-A1C3-6E75B3941D18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1600" b="0" i="0" u="none" strike="noStrike" baseline="0" dirty="0" smtClean="0">
              <a:solidFill>
                <a:srgbClr val="000000"/>
              </a:solidFill>
              <a:latin typeface="Times New Roman"/>
            </a:rPr>
            <a:t>Муниципальная программа "Обеспечение деятельности по комплектованию, учету, хранению и использованию архивных документов, находящихся в государственной и муниципальной собственности Асбестовского городского округа до 2024 года"</a:t>
          </a:r>
          <a:endParaRPr lang="ru-RU" sz="1600" dirty="0"/>
        </a:p>
      </dgm:t>
    </dgm:pt>
    <dgm:pt modelId="{D95FD666-987B-4EAF-8ABA-9CC79C447F21}" type="parTrans" cxnId="{72145F54-0E18-400F-8C9C-45E349A687ED}">
      <dgm:prSet/>
      <dgm:spPr/>
      <dgm:t>
        <a:bodyPr/>
        <a:lstStyle/>
        <a:p>
          <a:endParaRPr lang="ru-RU"/>
        </a:p>
      </dgm:t>
    </dgm:pt>
    <dgm:pt modelId="{AD1B5410-C8AE-4935-A089-A6CE763E8711}" type="sibTrans" cxnId="{72145F54-0E18-400F-8C9C-45E349A687ED}">
      <dgm:prSet/>
      <dgm:spPr/>
      <dgm:t>
        <a:bodyPr/>
        <a:lstStyle/>
        <a:p>
          <a:endParaRPr lang="ru-RU"/>
        </a:p>
      </dgm:t>
    </dgm:pt>
    <dgm:pt modelId="{E9DC6488-80B0-4223-83D7-C651C0B1B764}">
      <dgm:prSet phldrT="[Текст]" custScaleX="97084" custScaleY="123932" custLinFactNeighborX="-772" custLinFactNeighborY="-4365"/>
      <dgm:spPr/>
      <dgm:t>
        <a:bodyPr/>
        <a:lstStyle/>
        <a:p>
          <a:endParaRPr lang="ru-RU" dirty="0"/>
        </a:p>
      </dgm:t>
    </dgm:pt>
    <dgm:pt modelId="{6DE1EA2D-A021-4439-8CCF-939DCA31E065}" type="parTrans" cxnId="{6DE04FA5-413B-4586-8EE6-B9FBF893A257}">
      <dgm:prSet/>
      <dgm:spPr/>
      <dgm:t>
        <a:bodyPr/>
        <a:lstStyle/>
        <a:p>
          <a:endParaRPr lang="ru-RU"/>
        </a:p>
      </dgm:t>
    </dgm:pt>
    <dgm:pt modelId="{E01C104D-840F-45EC-8D62-11BACF2B55FF}" type="sibTrans" cxnId="{6DE04FA5-413B-4586-8EE6-B9FBF893A257}">
      <dgm:prSet/>
      <dgm:spPr/>
      <dgm:t>
        <a:bodyPr/>
        <a:lstStyle/>
        <a:p>
          <a:endParaRPr lang="ru-RU"/>
        </a:p>
      </dgm:t>
    </dgm:pt>
    <dgm:pt modelId="{BD0E0C6B-5248-43B7-BB5A-369CF3A9EA9A}" type="pres">
      <dgm:prSet presAssocID="{23EFF852-1CD3-4CF8-B6A2-4D0FCAADC80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FEB0E68-80A1-4865-B9F0-2F97D0A3233C}" type="pres">
      <dgm:prSet presAssocID="{23EFF852-1CD3-4CF8-B6A2-4D0FCAADC80D}" presName="Name1" presStyleCnt="0"/>
      <dgm:spPr/>
    </dgm:pt>
    <dgm:pt modelId="{AA15122C-1B2E-42E7-A54E-5727A5CACCFA}" type="pres">
      <dgm:prSet presAssocID="{23EFF852-1CD3-4CF8-B6A2-4D0FCAADC80D}" presName="cycle" presStyleCnt="0"/>
      <dgm:spPr/>
    </dgm:pt>
    <dgm:pt modelId="{06A8D2C5-2E20-42C3-A870-5E85A4E07823}" type="pres">
      <dgm:prSet presAssocID="{23EFF852-1CD3-4CF8-B6A2-4D0FCAADC80D}" presName="srcNode" presStyleLbl="node1" presStyleIdx="0" presStyleCnt="7"/>
      <dgm:spPr/>
    </dgm:pt>
    <dgm:pt modelId="{6616D650-FE1E-4D0D-81B3-F9DFF0BE0F74}" type="pres">
      <dgm:prSet presAssocID="{23EFF852-1CD3-4CF8-B6A2-4D0FCAADC80D}" presName="conn" presStyleLbl="parChTrans1D2" presStyleIdx="0" presStyleCnt="1"/>
      <dgm:spPr/>
      <dgm:t>
        <a:bodyPr/>
        <a:lstStyle/>
        <a:p>
          <a:endParaRPr lang="ru-RU"/>
        </a:p>
      </dgm:t>
    </dgm:pt>
    <dgm:pt modelId="{CE73D7CF-B76F-4C8D-A815-802DA36AD60B}" type="pres">
      <dgm:prSet presAssocID="{23EFF852-1CD3-4CF8-B6A2-4D0FCAADC80D}" presName="extraNode" presStyleLbl="node1" presStyleIdx="0" presStyleCnt="7"/>
      <dgm:spPr/>
    </dgm:pt>
    <dgm:pt modelId="{99BF7BD0-53E0-471B-8BC5-C7B49C55C751}" type="pres">
      <dgm:prSet presAssocID="{23EFF852-1CD3-4CF8-B6A2-4D0FCAADC80D}" presName="dstNode" presStyleLbl="node1" presStyleIdx="0" presStyleCnt="7"/>
      <dgm:spPr/>
    </dgm:pt>
    <dgm:pt modelId="{C8D928D0-C92E-4F9F-93C8-781703FF029B}" type="pres">
      <dgm:prSet presAssocID="{4F8AFC07-F106-4463-969C-6BD003D902F2}" presName="text_1" presStyleLbl="node1" presStyleIdx="0" presStyleCnt="7" custScaleX="102265" custScaleY="97363" custLinFactNeighborX="220" custLinFactNeighborY="119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23976B-A315-4D81-B223-DABA548304A7}" type="pres">
      <dgm:prSet presAssocID="{4F8AFC07-F106-4463-969C-6BD003D902F2}" presName="accent_1" presStyleCnt="0"/>
      <dgm:spPr/>
    </dgm:pt>
    <dgm:pt modelId="{19E193A6-B879-4377-9CDD-93179D4A162A}" type="pres">
      <dgm:prSet presAssocID="{4F8AFC07-F106-4463-969C-6BD003D902F2}" presName="accentRepeatNode" presStyleLbl="solidFgAcc1" presStyleIdx="0" presStyleCnt="7" custLinFactNeighborX="1883" custLinFactNeighborY="-92"/>
      <dgm:spPr/>
      <dgm:t>
        <a:bodyPr/>
        <a:lstStyle/>
        <a:p>
          <a:endParaRPr lang="ru-RU"/>
        </a:p>
      </dgm:t>
    </dgm:pt>
    <dgm:pt modelId="{2EE6FCD1-C087-4DB5-909F-06853699DE10}" type="pres">
      <dgm:prSet presAssocID="{3ABEB871-569A-4E8F-A1C3-6E75B3941D18}" presName="text_2" presStyleLbl="node1" presStyleIdx="1" presStyleCnt="7" custScaleX="105350" custScaleY="113446" custLinFactNeighborX="-1400" custLinFactNeighborY="-13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1C4F1B-8AB9-4142-B547-3AE5F44F576D}" type="pres">
      <dgm:prSet presAssocID="{3ABEB871-569A-4E8F-A1C3-6E75B3941D18}" presName="accent_2" presStyleCnt="0"/>
      <dgm:spPr/>
    </dgm:pt>
    <dgm:pt modelId="{5CDCB5B4-CB62-4A1B-805D-7E897B3A7EBB}" type="pres">
      <dgm:prSet presAssocID="{3ABEB871-569A-4E8F-A1C3-6E75B3941D18}" presName="accentRepeatNode" presStyleLbl="solidFgAcc1" presStyleIdx="1" presStyleCnt="7" custLinFactNeighborX="-38663" custLinFactNeighborY="-18599"/>
      <dgm:spPr/>
    </dgm:pt>
    <dgm:pt modelId="{10F1AB9C-26F2-4141-8180-3A7F7C7E0FD5}" type="pres">
      <dgm:prSet presAssocID="{63F43F20-1D37-4F76-B81A-4A1B0F2489AF}" presName="text_3" presStyleLbl="node1" presStyleIdx="2" presStyleCnt="7" custScaleX="104858" custLinFactNeighborX="-1557" custLinFactNeighborY="-473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AACB6-4FF3-4CC5-A09F-DB0E920C55DF}" type="pres">
      <dgm:prSet presAssocID="{63F43F20-1D37-4F76-B81A-4A1B0F2489AF}" presName="accent_3" presStyleCnt="0"/>
      <dgm:spPr/>
    </dgm:pt>
    <dgm:pt modelId="{C2660545-6E68-4FDE-BC33-5AB274883E0D}" type="pres">
      <dgm:prSet presAssocID="{63F43F20-1D37-4F76-B81A-4A1B0F2489AF}" presName="accentRepeatNode" presStyleLbl="solidFgAcc1" presStyleIdx="2" presStyleCnt="7" custLinFactNeighborX="-31209" custLinFactNeighborY="-29058"/>
      <dgm:spPr/>
    </dgm:pt>
    <dgm:pt modelId="{9E2F3191-9512-48BA-9893-6ABF81E6A417}" type="pres">
      <dgm:prSet presAssocID="{CC6D6A64-A415-44DF-BD14-D36C49435371}" presName="text_4" presStyleLbl="node1" presStyleIdx="3" presStyleCnt="7" custScaleX="101754" custLinFactNeighborX="-89" custLinFactNeighborY="-695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6D062F-FE25-4D53-8A83-794E4EEB79D3}" type="pres">
      <dgm:prSet presAssocID="{CC6D6A64-A415-44DF-BD14-D36C49435371}" presName="accent_4" presStyleCnt="0"/>
      <dgm:spPr/>
    </dgm:pt>
    <dgm:pt modelId="{B8071560-A441-4208-9A6D-8AE27DF59EB0}" type="pres">
      <dgm:prSet presAssocID="{CC6D6A64-A415-44DF-BD14-D36C49435371}" presName="accentRepeatNode" presStyleLbl="solidFgAcc1" presStyleIdx="3" presStyleCnt="7" custLinFactNeighborX="-2042" custLinFactNeighborY="-55645"/>
      <dgm:spPr/>
    </dgm:pt>
    <dgm:pt modelId="{A67975F9-1BF7-48F7-AA5F-8C521E65547A}" type="pres">
      <dgm:prSet presAssocID="{B0E7DED1-AE31-4472-B0C0-9FF7D52399F1}" presName="text_5" presStyleLbl="node1" presStyleIdx="4" presStyleCnt="7" custScaleX="103057" custLinFactNeighborX="-750" custLinFactNeighborY="-923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D46610-0123-4E41-B001-789FD21696C2}" type="pres">
      <dgm:prSet presAssocID="{B0E7DED1-AE31-4472-B0C0-9FF7D52399F1}" presName="accent_5" presStyleCnt="0"/>
      <dgm:spPr/>
    </dgm:pt>
    <dgm:pt modelId="{93BEBAEA-85B6-40ED-ADC8-C9C41CD6D45A}" type="pres">
      <dgm:prSet presAssocID="{B0E7DED1-AE31-4472-B0C0-9FF7D52399F1}" presName="accentRepeatNode" presStyleLbl="solidFgAcc1" presStyleIdx="4" presStyleCnt="7" custLinFactNeighborX="-19528" custLinFactNeighborY="-71154"/>
      <dgm:spPr/>
    </dgm:pt>
    <dgm:pt modelId="{11E2C7F1-26FB-4E0C-88A2-3094F6D4725D}" type="pres">
      <dgm:prSet presAssocID="{205A33F0-38A9-4E21-B807-C0129ACB3F77}" presName="text_6" presStyleLbl="node1" presStyleIdx="5" presStyleCnt="7" custScaleX="102445" custScaleY="118739" custLinFactY="-8895" custLinFactNeighborX="21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8A15D8-1037-430E-8D83-1F82953E78D4}" type="pres">
      <dgm:prSet presAssocID="{205A33F0-38A9-4E21-B807-C0129ACB3F77}" presName="accent_6" presStyleCnt="0"/>
      <dgm:spPr/>
    </dgm:pt>
    <dgm:pt modelId="{6F7C990D-4387-4261-BE64-D9F6B55BE91B}" type="pres">
      <dgm:prSet presAssocID="{205A33F0-38A9-4E21-B807-C0129ACB3F77}" presName="accentRepeatNode" presStyleLbl="solidFgAcc1" presStyleIdx="5" presStyleCnt="7" custLinFactNeighborX="4492" custLinFactNeighborY="-83103"/>
      <dgm:spPr/>
    </dgm:pt>
    <dgm:pt modelId="{0B622681-0739-4CEE-859C-F2F5BCF06899}" type="pres">
      <dgm:prSet presAssocID="{7C2C5471-EBFA-47C9-80F4-7593187C20C3}" presName="text_7" presStyleLbl="node1" presStyleIdx="6" presStyleCnt="7" custScaleX="99205" custScaleY="123932" custLinFactY="-13140" custLinFactNeighborX="175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1A0FAB-9503-491C-AF2F-C8097ECF3EC5}" type="pres">
      <dgm:prSet presAssocID="{7C2C5471-EBFA-47C9-80F4-7593187C20C3}" presName="accent_7" presStyleCnt="0"/>
      <dgm:spPr/>
    </dgm:pt>
    <dgm:pt modelId="{2802DF7A-1FFC-4427-BD4E-56BFDEFA0150}" type="pres">
      <dgm:prSet presAssocID="{7C2C5471-EBFA-47C9-80F4-7593187C20C3}" presName="accentRepeatNode" presStyleLbl="solidFgAcc1" presStyleIdx="6" presStyleCnt="7" custLinFactNeighborX="30526" custLinFactNeighborY="-96345"/>
      <dgm:spPr/>
      <dgm:t>
        <a:bodyPr/>
        <a:lstStyle/>
        <a:p>
          <a:endParaRPr lang="ru-RU"/>
        </a:p>
      </dgm:t>
    </dgm:pt>
  </dgm:ptLst>
  <dgm:cxnLst>
    <dgm:cxn modelId="{24A215F1-125B-4BA1-B4DF-2C11BCD7194A}" type="presOf" srcId="{63F43F20-1D37-4F76-B81A-4A1B0F2489AF}" destId="{10F1AB9C-26F2-4141-8180-3A7F7C7E0FD5}" srcOrd="0" destOrd="0" presId="urn:microsoft.com/office/officeart/2008/layout/VerticalCurvedList"/>
    <dgm:cxn modelId="{367A3B6A-DF43-4EE0-A19A-31C62AA26425}" type="presOf" srcId="{4F8AFC07-F106-4463-969C-6BD003D902F2}" destId="{C8D928D0-C92E-4F9F-93C8-781703FF029B}" srcOrd="0" destOrd="0" presId="urn:microsoft.com/office/officeart/2008/layout/VerticalCurvedList"/>
    <dgm:cxn modelId="{E3DF4728-B692-4C74-82B4-D0FFCBA17440}" type="presOf" srcId="{730D0998-F6ED-46E6-9626-E5AD57CDBE84}" destId="{6616D650-FE1E-4D0D-81B3-F9DFF0BE0F74}" srcOrd="0" destOrd="0" presId="urn:microsoft.com/office/officeart/2008/layout/VerticalCurvedList"/>
    <dgm:cxn modelId="{72145F54-0E18-400F-8C9C-45E349A687ED}" srcId="{23EFF852-1CD3-4CF8-B6A2-4D0FCAADC80D}" destId="{3ABEB871-569A-4E8F-A1C3-6E75B3941D18}" srcOrd="1" destOrd="0" parTransId="{D95FD666-987B-4EAF-8ABA-9CC79C447F21}" sibTransId="{AD1B5410-C8AE-4935-A089-A6CE763E8711}"/>
    <dgm:cxn modelId="{5155FBD9-F3FF-4D56-A845-44D83B27F313}" srcId="{23EFF852-1CD3-4CF8-B6A2-4D0FCAADC80D}" destId="{205A33F0-38A9-4E21-B807-C0129ACB3F77}" srcOrd="5" destOrd="0" parTransId="{9DDDEA85-7534-4004-9B4B-E3AD3C3423BB}" sibTransId="{EF0F8E84-8C97-42D6-AE1E-9C5F741BF9CA}"/>
    <dgm:cxn modelId="{2E65BADB-1E8B-4526-8D9A-6B90D9FD8696}" srcId="{23EFF852-1CD3-4CF8-B6A2-4D0FCAADC80D}" destId="{B0E7DED1-AE31-4472-B0C0-9FF7D52399F1}" srcOrd="4" destOrd="0" parTransId="{264A2A0F-C0B9-425D-8FA7-968F4F5DF71B}" sibTransId="{464D1101-469B-48D6-A56F-2A0A791A4F32}"/>
    <dgm:cxn modelId="{A1BE9AF6-D8EB-45DD-9AEF-69FBADB039C4}" type="presOf" srcId="{205A33F0-38A9-4E21-B807-C0129ACB3F77}" destId="{11E2C7F1-26FB-4E0C-88A2-3094F6D4725D}" srcOrd="0" destOrd="0" presId="urn:microsoft.com/office/officeart/2008/layout/VerticalCurvedList"/>
    <dgm:cxn modelId="{55A71A4F-DCC9-478B-AF15-1C5F17885191}" type="presOf" srcId="{3ABEB871-569A-4E8F-A1C3-6E75B3941D18}" destId="{2EE6FCD1-C087-4DB5-909F-06853699DE10}" srcOrd="0" destOrd="0" presId="urn:microsoft.com/office/officeart/2008/layout/VerticalCurvedList"/>
    <dgm:cxn modelId="{2CBF87DB-33C0-4DF1-A9E5-0579E9C9AC04}" type="presOf" srcId="{7C2C5471-EBFA-47C9-80F4-7593187C20C3}" destId="{0B622681-0739-4CEE-859C-F2F5BCF06899}" srcOrd="0" destOrd="0" presId="urn:microsoft.com/office/officeart/2008/layout/VerticalCurvedList"/>
    <dgm:cxn modelId="{7A6A6178-4D48-49F2-8D14-7F30A0E300BE}" type="presOf" srcId="{23EFF852-1CD3-4CF8-B6A2-4D0FCAADC80D}" destId="{BD0E0C6B-5248-43B7-BB5A-369CF3A9EA9A}" srcOrd="0" destOrd="0" presId="urn:microsoft.com/office/officeart/2008/layout/VerticalCurvedList"/>
    <dgm:cxn modelId="{1EBA4681-ECBC-4F5B-8FB4-3F67390D7933}" srcId="{23EFF852-1CD3-4CF8-B6A2-4D0FCAADC80D}" destId="{CC6D6A64-A415-44DF-BD14-D36C49435371}" srcOrd="3" destOrd="0" parTransId="{313565CE-B11E-40A9-9A32-D351947A9BF0}" sibTransId="{0D7A8538-7BB7-47A8-A7CD-08896619BECA}"/>
    <dgm:cxn modelId="{00C09443-DBF5-442D-851D-251077E8D862}" srcId="{23EFF852-1CD3-4CF8-B6A2-4D0FCAADC80D}" destId="{7C2C5471-EBFA-47C9-80F4-7593187C20C3}" srcOrd="6" destOrd="0" parTransId="{E6E29BEF-BAD5-42D2-85FC-E7BCEBE8CBD1}" sibTransId="{A4764A4F-B114-4919-8E62-976F022A5B19}"/>
    <dgm:cxn modelId="{07885D17-B4C2-49F7-B78E-E12AAF0327E4}" type="presOf" srcId="{CC6D6A64-A415-44DF-BD14-D36C49435371}" destId="{9E2F3191-9512-48BA-9893-6ABF81E6A417}" srcOrd="0" destOrd="0" presId="urn:microsoft.com/office/officeart/2008/layout/VerticalCurvedList"/>
    <dgm:cxn modelId="{DDE48C82-4337-4C72-9DF1-65994D92DD0C}" srcId="{23EFF852-1CD3-4CF8-B6A2-4D0FCAADC80D}" destId="{63F43F20-1D37-4F76-B81A-4A1B0F2489AF}" srcOrd="2" destOrd="0" parTransId="{418C8849-A69C-464C-A45B-AFC1AE515639}" sibTransId="{5E673655-0BB5-4BEA-B713-58F211244167}"/>
    <dgm:cxn modelId="{8BBAB7CE-60E7-46C3-AB0A-53F7FA949898}" type="presOf" srcId="{B0E7DED1-AE31-4472-B0C0-9FF7D52399F1}" destId="{A67975F9-1BF7-48F7-AA5F-8C521E65547A}" srcOrd="0" destOrd="0" presId="urn:microsoft.com/office/officeart/2008/layout/VerticalCurvedList"/>
    <dgm:cxn modelId="{6DE04FA5-413B-4586-8EE6-B9FBF893A257}" srcId="{23EFF852-1CD3-4CF8-B6A2-4D0FCAADC80D}" destId="{E9DC6488-80B0-4223-83D7-C651C0B1B764}" srcOrd="7" destOrd="0" parTransId="{6DE1EA2D-A021-4439-8CCF-939DCA31E065}" sibTransId="{E01C104D-840F-45EC-8D62-11BACF2B55FF}"/>
    <dgm:cxn modelId="{6FC30093-557A-4F47-823B-8009F88EA1F7}" srcId="{23EFF852-1CD3-4CF8-B6A2-4D0FCAADC80D}" destId="{4F8AFC07-F106-4463-969C-6BD003D902F2}" srcOrd="0" destOrd="0" parTransId="{94D6722F-7DED-4F34-96EF-2C4D0C35C507}" sibTransId="{730D0998-F6ED-46E6-9626-E5AD57CDBE84}"/>
    <dgm:cxn modelId="{44177B4A-0038-493A-8199-FBAFC986E2C8}" type="presParOf" srcId="{BD0E0C6B-5248-43B7-BB5A-369CF3A9EA9A}" destId="{8FEB0E68-80A1-4865-B9F0-2F97D0A3233C}" srcOrd="0" destOrd="0" presId="urn:microsoft.com/office/officeart/2008/layout/VerticalCurvedList"/>
    <dgm:cxn modelId="{128F39BD-A6B7-4332-87E5-1B38414E42A4}" type="presParOf" srcId="{8FEB0E68-80A1-4865-B9F0-2F97D0A3233C}" destId="{AA15122C-1B2E-42E7-A54E-5727A5CACCFA}" srcOrd="0" destOrd="0" presId="urn:microsoft.com/office/officeart/2008/layout/VerticalCurvedList"/>
    <dgm:cxn modelId="{6DEFFE23-FA6B-47F9-B108-ED2F97403259}" type="presParOf" srcId="{AA15122C-1B2E-42E7-A54E-5727A5CACCFA}" destId="{06A8D2C5-2E20-42C3-A870-5E85A4E07823}" srcOrd="0" destOrd="0" presId="urn:microsoft.com/office/officeart/2008/layout/VerticalCurvedList"/>
    <dgm:cxn modelId="{DA501367-BD1A-420C-9058-2490C070D41D}" type="presParOf" srcId="{AA15122C-1B2E-42E7-A54E-5727A5CACCFA}" destId="{6616D650-FE1E-4D0D-81B3-F9DFF0BE0F74}" srcOrd="1" destOrd="0" presId="urn:microsoft.com/office/officeart/2008/layout/VerticalCurvedList"/>
    <dgm:cxn modelId="{7B0B1874-B178-4E08-9E76-C32EE7BE3238}" type="presParOf" srcId="{AA15122C-1B2E-42E7-A54E-5727A5CACCFA}" destId="{CE73D7CF-B76F-4C8D-A815-802DA36AD60B}" srcOrd="2" destOrd="0" presId="urn:microsoft.com/office/officeart/2008/layout/VerticalCurvedList"/>
    <dgm:cxn modelId="{16AB461B-36FA-4027-BD6D-C01E4398305C}" type="presParOf" srcId="{AA15122C-1B2E-42E7-A54E-5727A5CACCFA}" destId="{99BF7BD0-53E0-471B-8BC5-C7B49C55C751}" srcOrd="3" destOrd="0" presId="urn:microsoft.com/office/officeart/2008/layout/VerticalCurvedList"/>
    <dgm:cxn modelId="{DDF37107-99FF-4970-B3B5-2C4BC349A208}" type="presParOf" srcId="{8FEB0E68-80A1-4865-B9F0-2F97D0A3233C}" destId="{C8D928D0-C92E-4F9F-93C8-781703FF029B}" srcOrd="1" destOrd="0" presId="urn:microsoft.com/office/officeart/2008/layout/VerticalCurvedList"/>
    <dgm:cxn modelId="{3A309AA2-4A72-40E4-806B-01C934D1F702}" type="presParOf" srcId="{8FEB0E68-80A1-4865-B9F0-2F97D0A3233C}" destId="{0D23976B-A315-4D81-B223-DABA548304A7}" srcOrd="2" destOrd="0" presId="urn:microsoft.com/office/officeart/2008/layout/VerticalCurvedList"/>
    <dgm:cxn modelId="{44A0E8E9-8876-490B-A4E5-733A1D3CD977}" type="presParOf" srcId="{0D23976B-A315-4D81-B223-DABA548304A7}" destId="{19E193A6-B879-4377-9CDD-93179D4A162A}" srcOrd="0" destOrd="0" presId="urn:microsoft.com/office/officeart/2008/layout/VerticalCurvedList"/>
    <dgm:cxn modelId="{074135F9-953F-40B9-84E0-3FD6DCFFBA33}" type="presParOf" srcId="{8FEB0E68-80A1-4865-B9F0-2F97D0A3233C}" destId="{2EE6FCD1-C087-4DB5-909F-06853699DE10}" srcOrd="3" destOrd="0" presId="urn:microsoft.com/office/officeart/2008/layout/VerticalCurvedList"/>
    <dgm:cxn modelId="{3064DDDE-B1DE-43CE-9FD7-5E2BF863D617}" type="presParOf" srcId="{8FEB0E68-80A1-4865-B9F0-2F97D0A3233C}" destId="{2B1C4F1B-8AB9-4142-B547-3AE5F44F576D}" srcOrd="4" destOrd="0" presId="urn:microsoft.com/office/officeart/2008/layout/VerticalCurvedList"/>
    <dgm:cxn modelId="{0CC323F4-5810-470A-ADB7-50214FDF6621}" type="presParOf" srcId="{2B1C4F1B-8AB9-4142-B547-3AE5F44F576D}" destId="{5CDCB5B4-CB62-4A1B-805D-7E897B3A7EBB}" srcOrd="0" destOrd="0" presId="urn:microsoft.com/office/officeart/2008/layout/VerticalCurvedList"/>
    <dgm:cxn modelId="{8D16F069-2977-4A0E-9949-31D5FF2CA640}" type="presParOf" srcId="{8FEB0E68-80A1-4865-B9F0-2F97D0A3233C}" destId="{10F1AB9C-26F2-4141-8180-3A7F7C7E0FD5}" srcOrd="5" destOrd="0" presId="urn:microsoft.com/office/officeart/2008/layout/VerticalCurvedList"/>
    <dgm:cxn modelId="{CFE98ECD-93B5-4FC0-8B72-0D585ACD4DEA}" type="presParOf" srcId="{8FEB0E68-80A1-4865-B9F0-2F97D0A3233C}" destId="{E5EAACB6-4FF3-4CC5-A09F-DB0E920C55DF}" srcOrd="6" destOrd="0" presId="urn:microsoft.com/office/officeart/2008/layout/VerticalCurvedList"/>
    <dgm:cxn modelId="{798BE3AC-389E-4481-944F-19B5015BA2A7}" type="presParOf" srcId="{E5EAACB6-4FF3-4CC5-A09F-DB0E920C55DF}" destId="{C2660545-6E68-4FDE-BC33-5AB274883E0D}" srcOrd="0" destOrd="0" presId="urn:microsoft.com/office/officeart/2008/layout/VerticalCurvedList"/>
    <dgm:cxn modelId="{4E7D2B20-BB91-4E52-ACE1-B228F7641C57}" type="presParOf" srcId="{8FEB0E68-80A1-4865-B9F0-2F97D0A3233C}" destId="{9E2F3191-9512-48BA-9893-6ABF81E6A417}" srcOrd="7" destOrd="0" presId="urn:microsoft.com/office/officeart/2008/layout/VerticalCurvedList"/>
    <dgm:cxn modelId="{38625A43-B73D-42DA-8E55-80FD573C8AC9}" type="presParOf" srcId="{8FEB0E68-80A1-4865-B9F0-2F97D0A3233C}" destId="{C16D062F-FE25-4D53-8A83-794E4EEB79D3}" srcOrd="8" destOrd="0" presId="urn:microsoft.com/office/officeart/2008/layout/VerticalCurvedList"/>
    <dgm:cxn modelId="{7D7FECE1-0549-44C8-8802-8F2CF664E58D}" type="presParOf" srcId="{C16D062F-FE25-4D53-8A83-794E4EEB79D3}" destId="{B8071560-A441-4208-9A6D-8AE27DF59EB0}" srcOrd="0" destOrd="0" presId="urn:microsoft.com/office/officeart/2008/layout/VerticalCurvedList"/>
    <dgm:cxn modelId="{9450DAEB-A743-404B-BFC2-D7CCDC80D588}" type="presParOf" srcId="{8FEB0E68-80A1-4865-B9F0-2F97D0A3233C}" destId="{A67975F9-1BF7-48F7-AA5F-8C521E65547A}" srcOrd="9" destOrd="0" presId="urn:microsoft.com/office/officeart/2008/layout/VerticalCurvedList"/>
    <dgm:cxn modelId="{6ED02B8B-227D-4F5E-8E9E-48DD696AE230}" type="presParOf" srcId="{8FEB0E68-80A1-4865-B9F0-2F97D0A3233C}" destId="{9FD46610-0123-4E41-B001-789FD21696C2}" srcOrd="10" destOrd="0" presId="urn:microsoft.com/office/officeart/2008/layout/VerticalCurvedList"/>
    <dgm:cxn modelId="{E86EDB64-C31E-4C1B-94DB-0E0090D79D47}" type="presParOf" srcId="{9FD46610-0123-4E41-B001-789FD21696C2}" destId="{93BEBAEA-85B6-40ED-ADC8-C9C41CD6D45A}" srcOrd="0" destOrd="0" presId="urn:microsoft.com/office/officeart/2008/layout/VerticalCurvedList"/>
    <dgm:cxn modelId="{79C47F46-7B7E-4B2D-83B9-2334FA2EFCF3}" type="presParOf" srcId="{8FEB0E68-80A1-4865-B9F0-2F97D0A3233C}" destId="{11E2C7F1-26FB-4E0C-88A2-3094F6D4725D}" srcOrd="11" destOrd="0" presId="urn:microsoft.com/office/officeart/2008/layout/VerticalCurvedList"/>
    <dgm:cxn modelId="{13F955E0-7426-4576-AF18-61EC82A14464}" type="presParOf" srcId="{8FEB0E68-80A1-4865-B9F0-2F97D0A3233C}" destId="{BB8A15D8-1037-430E-8D83-1F82953E78D4}" srcOrd="12" destOrd="0" presId="urn:microsoft.com/office/officeart/2008/layout/VerticalCurvedList"/>
    <dgm:cxn modelId="{BF72642B-C556-46DD-B710-B52304E0BE6A}" type="presParOf" srcId="{BB8A15D8-1037-430E-8D83-1F82953E78D4}" destId="{6F7C990D-4387-4261-BE64-D9F6B55BE91B}" srcOrd="0" destOrd="0" presId="urn:microsoft.com/office/officeart/2008/layout/VerticalCurvedList"/>
    <dgm:cxn modelId="{FBE099EB-D814-4226-88CB-6BCE59F2BF12}" type="presParOf" srcId="{8FEB0E68-80A1-4865-B9F0-2F97D0A3233C}" destId="{0B622681-0739-4CEE-859C-F2F5BCF06899}" srcOrd="13" destOrd="0" presId="urn:microsoft.com/office/officeart/2008/layout/VerticalCurvedList"/>
    <dgm:cxn modelId="{7D1A8DF9-E232-4FC6-9538-D25A04D4DD2B}" type="presParOf" srcId="{8FEB0E68-80A1-4865-B9F0-2F97D0A3233C}" destId="{5F1A0FAB-9503-491C-AF2F-C8097ECF3EC5}" srcOrd="14" destOrd="0" presId="urn:microsoft.com/office/officeart/2008/layout/VerticalCurvedList"/>
    <dgm:cxn modelId="{B340D274-4A41-432B-A53E-83701805FEF1}" type="presParOf" srcId="{5F1A0FAB-9503-491C-AF2F-C8097ECF3EC5}" destId="{2802DF7A-1FFC-4427-BD4E-56BFDEFA015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5A461F-6612-4112-83E4-42C46F296992}" type="doc">
      <dgm:prSet loTypeId="urn:microsoft.com/office/officeart/2005/8/layout/radial4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71A8530-B631-47DB-9DA8-B8AC143B7558}">
      <dgm:prSet phldrT="[Текст]"/>
      <dgm:spPr/>
      <dgm:t>
        <a:bodyPr/>
        <a:lstStyle/>
        <a:p>
          <a:r>
            <a:rPr lang="ru-RU" dirty="0" smtClean="0"/>
            <a:t>Дорожный фонд</a:t>
          </a:r>
        </a:p>
        <a:p>
          <a:r>
            <a:rPr lang="ru-RU" dirty="0" smtClean="0"/>
            <a:t>24,5</a:t>
          </a:r>
          <a:endParaRPr lang="ru-RU" dirty="0"/>
        </a:p>
      </dgm:t>
    </dgm:pt>
    <dgm:pt modelId="{D99A25A0-1D4E-478D-8F8E-E7D7AC1BC9BE}" type="parTrans" cxnId="{CB7723F0-5C41-4969-841C-BF8CF0713FBF}">
      <dgm:prSet/>
      <dgm:spPr/>
      <dgm:t>
        <a:bodyPr/>
        <a:lstStyle/>
        <a:p>
          <a:endParaRPr lang="ru-RU"/>
        </a:p>
      </dgm:t>
    </dgm:pt>
    <dgm:pt modelId="{5AC1A297-D176-4E7A-A975-965C28EDB3F4}" type="sibTrans" cxnId="{CB7723F0-5C41-4969-841C-BF8CF0713FBF}">
      <dgm:prSet/>
      <dgm:spPr/>
      <dgm:t>
        <a:bodyPr/>
        <a:lstStyle/>
        <a:p>
          <a:endParaRPr lang="ru-RU"/>
        </a:p>
      </dgm:t>
    </dgm:pt>
    <dgm:pt modelId="{C207CBD2-37AD-4E76-BCE8-CCA5A2B6F26D}">
      <dgm:prSet phldrT="[Текст]"/>
      <dgm:spPr/>
      <dgm:t>
        <a:bodyPr/>
        <a:lstStyle/>
        <a:p>
          <a:r>
            <a:rPr lang="ru-RU" dirty="0" smtClean="0"/>
            <a:t>Акцизы</a:t>
          </a:r>
        </a:p>
      </dgm:t>
    </dgm:pt>
    <dgm:pt modelId="{001293EE-DD26-4840-9236-8746E9B3EF86}" type="parTrans" cxnId="{A8F31390-BC92-4C3C-86B9-B1958BCFDD6B}">
      <dgm:prSet/>
      <dgm:spPr/>
      <dgm:t>
        <a:bodyPr/>
        <a:lstStyle/>
        <a:p>
          <a:endParaRPr lang="ru-RU"/>
        </a:p>
      </dgm:t>
    </dgm:pt>
    <dgm:pt modelId="{CCB5D131-1822-48BB-9FCE-2B8B465B8FB3}" type="sibTrans" cxnId="{A8F31390-BC92-4C3C-86B9-B1958BCFDD6B}">
      <dgm:prSet/>
      <dgm:spPr/>
      <dgm:t>
        <a:bodyPr/>
        <a:lstStyle/>
        <a:p>
          <a:endParaRPr lang="ru-RU"/>
        </a:p>
      </dgm:t>
    </dgm:pt>
    <dgm:pt modelId="{B4811EE1-36F0-4463-BC6C-421776E89988}">
      <dgm:prSet phldrT="[Текст]"/>
      <dgm:spPr/>
      <dgm:t>
        <a:bodyPr/>
        <a:lstStyle/>
        <a:p>
          <a:r>
            <a:rPr lang="ru-RU" dirty="0" smtClean="0"/>
            <a:t>Иные платежи</a:t>
          </a:r>
        </a:p>
      </dgm:t>
    </dgm:pt>
    <dgm:pt modelId="{D87AD409-043B-4EF9-9111-D53F00126648}" type="parTrans" cxnId="{3A4C0CF8-95FB-42A0-8D17-5B84AC6DDBDB}">
      <dgm:prSet/>
      <dgm:spPr/>
      <dgm:t>
        <a:bodyPr/>
        <a:lstStyle/>
        <a:p>
          <a:endParaRPr lang="ru-RU"/>
        </a:p>
      </dgm:t>
    </dgm:pt>
    <dgm:pt modelId="{C12C2A2B-C19A-4FF5-B078-9223A0984928}" type="sibTrans" cxnId="{3A4C0CF8-95FB-42A0-8D17-5B84AC6DDBDB}">
      <dgm:prSet/>
      <dgm:spPr/>
      <dgm:t>
        <a:bodyPr/>
        <a:lstStyle/>
        <a:p>
          <a:endParaRPr lang="ru-RU"/>
        </a:p>
      </dgm:t>
    </dgm:pt>
    <dgm:pt modelId="{BC716B34-2863-4071-BDDD-DB0611A04906}">
      <dgm:prSet phldrT="[Текст]"/>
      <dgm:spPr/>
      <dgm:t>
        <a:bodyPr/>
        <a:lstStyle/>
        <a:p>
          <a:r>
            <a:rPr lang="ru-RU" smtClean="0"/>
            <a:t>Гос.пошлина</a:t>
          </a:r>
          <a:endParaRPr lang="ru-RU" dirty="0"/>
        </a:p>
      </dgm:t>
    </dgm:pt>
    <dgm:pt modelId="{F1DEE149-924B-4E6F-BA79-C65148C36313}" type="sibTrans" cxnId="{C6D230E1-2366-4B24-B0F6-60D526F8B76D}">
      <dgm:prSet/>
      <dgm:spPr/>
      <dgm:t>
        <a:bodyPr/>
        <a:lstStyle/>
        <a:p>
          <a:endParaRPr lang="ru-RU"/>
        </a:p>
      </dgm:t>
    </dgm:pt>
    <dgm:pt modelId="{C22DFC87-991D-425C-9E81-98463BF21A43}" type="parTrans" cxnId="{C6D230E1-2366-4B24-B0F6-60D526F8B76D}">
      <dgm:prSet/>
      <dgm:spPr/>
      <dgm:t>
        <a:bodyPr/>
        <a:lstStyle/>
        <a:p>
          <a:endParaRPr lang="ru-RU"/>
        </a:p>
      </dgm:t>
    </dgm:pt>
    <dgm:pt modelId="{D8F40326-EF00-44BD-896E-775A7B236C0A}" type="pres">
      <dgm:prSet presAssocID="{085A461F-6612-4112-83E4-42C46F29699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F2B242-96CD-4A49-BD20-33C998599E83}" type="pres">
      <dgm:prSet presAssocID="{D71A8530-B631-47DB-9DA8-B8AC143B7558}" presName="centerShape" presStyleLbl="node0" presStyleIdx="0" presStyleCnt="1"/>
      <dgm:spPr/>
      <dgm:t>
        <a:bodyPr/>
        <a:lstStyle/>
        <a:p>
          <a:endParaRPr lang="ru-RU"/>
        </a:p>
      </dgm:t>
    </dgm:pt>
    <dgm:pt modelId="{9451BA97-66C3-4401-B55B-01389A2317C5}" type="pres">
      <dgm:prSet presAssocID="{001293EE-DD26-4840-9236-8746E9B3EF86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DFCE18C3-4CA5-4A80-BB83-77772F09B07C}" type="pres">
      <dgm:prSet presAssocID="{C207CBD2-37AD-4E76-BCE8-CCA5A2B6F26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10C2A4-AF24-47AA-92D6-0C138E40C63B}" type="pres">
      <dgm:prSet presAssocID="{C22DFC87-991D-425C-9E81-98463BF21A43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84FE8868-3C8C-44B5-92DE-E96AA17CB5D4}" type="pres">
      <dgm:prSet presAssocID="{BC716B34-2863-4071-BDDD-DB0611A0490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D51EB3-8019-4545-9B1A-C255562F70AA}" type="pres">
      <dgm:prSet presAssocID="{D87AD409-043B-4EF9-9111-D53F00126648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16E9C1E2-21A9-4DB4-91ED-006FC7A54255}" type="pres">
      <dgm:prSet presAssocID="{B4811EE1-36F0-4463-BC6C-421776E8998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F365F9-E313-4D40-89F1-943D2057D39B}" type="presOf" srcId="{C22DFC87-991D-425C-9E81-98463BF21A43}" destId="{4A10C2A4-AF24-47AA-92D6-0C138E40C63B}" srcOrd="0" destOrd="0" presId="urn:microsoft.com/office/officeart/2005/8/layout/radial4"/>
    <dgm:cxn modelId="{7781E752-67D8-405B-8A11-5501027602FD}" type="presOf" srcId="{001293EE-DD26-4840-9236-8746E9B3EF86}" destId="{9451BA97-66C3-4401-B55B-01389A2317C5}" srcOrd="0" destOrd="0" presId="urn:microsoft.com/office/officeart/2005/8/layout/radial4"/>
    <dgm:cxn modelId="{DBF36CDF-E3F4-4895-AD61-552E694FA12F}" type="presOf" srcId="{085A461F-6612-4112-83E4-42C46F296992}" destId="{D8F40326-EF00-44BD-896E-775A7B236C0A}" srcOrd="0" destOrd="0" presId="urn:microsoft.com/office/officeart/2005/8/layout/radial4"/>
    <dgm:cxn modelId="{1BEA9915-45A5-429F-9AC4-814EE6E70F02}" type="presOf" srcId="{D71A8530-B631-47DB-9DA8-B8AC143B7558}" destId="{A6F2B242-96CD-4A49-BD20-33C998599E83}" srcOrd="0" destOrd="0" presId="urn:microsoft.com/office/officeart/2005/8/layout/radial4"/>
    <dgm:cxn modelId="{CB7723F0-5C41-4969-841C-BF8CF0713FBF}" srcId="{085A461F-6612-4112-83E4-42C46F296992}" destId="{D71A8530-B631-47DB-9DA8-B8AC143B7558}" srcOrd="0" destOrd="0" parTransId="{D99A25A0-1D4E-478D-8F8E-E7D7AC1BC9BE}" sibTransId="{5AC1A297-D176-4E7A-A975-965C28EDB3F4}"/>
    <dgm:cxn modelId="{9FBCE9B7-A120-4F5A-9B96-C4F7D7FE27DE}" type="presOf" srcId="{BC716B34-2863-4071-BDDD-DB0611A04906}" destId="{84FE8868-3C8C-44B5-92DE-E96AA17CB5D4}" srcOrd="0" destOrd="0" presId="urn:microsoft.com/office/officeart/2005/8/layout/radial4"/>
    <dgm:cxn modelId="{A398FB5F-ACBF-40A3-81D3-CC5AFE801304}" type="presOf" srcId="{C207CBD2-37AD-4E76-BCE8-CCA5A2B6F26D}" destId="{DFCE18C3-4CA5-4A80-BB83-77772F09B07C}" srcOrd="0" destOrd="0" presId="urn:microsoft.com/office/officeart/2005/8/layout/radial4"/>
    <dgm:cxn modelId="{F663511F-9468-4808-9FA5-E5BC5F2197F5}" type="presOf" srcId="{B4811EE1-36F0-4463-BC6C-421776E89988}" destId="{16E9C1E2-21A9-4DB4-91ED-006FC7A54255}" srcOrd="0" destOrd="0" presId="urn:microsoft.com/office/officeart/2005/8/layout/radial4"/>
    <dgm:cxn modelId="{3A4C0CF8-95FB-42A0-8D17-5B84AC6DDBDB}" srcId="{D71A8530-B631-47DB-9DA8-B8AC143B7558}" destId="{B4811EE1-36F0-4463-BC6C-421776E89988}" srcOrd="2" destOrd="0" parTransId="{D87AD409-043B-4EF9-9111-D53F00126648}" sibTransId="{C12C2A2B-C19A-4FF5-B078-9223A0984928}"/>
    <dgm:cxn modelId="{C6D230E1-2366-4B24-B0F6-60D526F8B76D}" srcId="{D71A8530-B631-47DB-9DA8-B8AC143B7558}" destId="{BC716B34-2863-4071-BDDD-DB0611A04906}" srcOrd="1" destOrd="0" parTransId="{C22DFC87-991D-425C-9E81-98463BF21A43}" sibTransId="{F1DEE149-924B-4E6F-BA79-C65148C36313}"/>
    <dgm:cxn modelId="{A8F31390-BC92-4C3C-86B9-B1958BCFDD6B}" srcId="{D71A8530-B631-47DB-9DA8-B8AC143B7558}" destId="{C207CBD2-37AD-4E76-BCE8-CCA5A2B6F26D}" srcOrd="0" destOrd="0" parTransId="{001293EE-DD26-4840-9236-8746E9B3EF86}" sibTransId="{CCB5D131-1822-48BB-9FCE-2B8B465B8FB3}"/>
    <dgm:cxn modelId="{42AD6826-989C-43A6-99DE-A41ADECA8F75}" type="presOf" srcId="{D87AD409-043B-4EF9-9111-D53F00126648}" destId="{E2D51EB3-8019-4545-9B1A-C255562F70AA}" srcOrd="0" destOrd="0" presId="urn:microsoft.com/office/officeart/2005/8/layout/radial4"/>
    <dgm:cxn modelId="{76EFBEB8-D9A7-4BA3-81AB-F924D66121E6}" type="presParOf" srcId="{D8F40326-EF00-44BD-896E-775A7B236C0A}" destId="{A6F2B242-96CD-4A49-BD20-33C998599E83}" srcOrd="0" destOrd="0" presId="urn:microsoft.com/office/officeart/2005/8/layout/radial4"/>
    <dgm:cxn modelId="{54A7C2AB-5FBB-4F90-8905-C37559D00777}" type="presParOf" srcId="{D8F40326-EF00-44BD-896E-775A7B236C0A}" destId="{9451BA97-66C3-4401-B55B-01389A2317C5}" srcOrd="1" destOrd="0" presId="urn:microsoft.com/office/officeart/2005/8/layout/radial4"/>
    <dgm:cxn modelId="{23E40621-5FAB-4C23-A1E0-B938A87CC747}" type="presParOf" srcId="{D8F40326-EF00-44BD-896E-775A7B236C0A}" destId="{DFCE18C3-4CA5-4A80-BB83-77772F09B07C}" srcOrd="2" destOrd="0" presId="urn:microsoft.com/office/officeart/2005/8/layout/radial4"/>
    <dgm:cxn modelId="{6EA0D53A-12F6-4557-B7AA-161DCD81B37B}" type="presParOf" srcId="{D8F40326-EF00-44BD-896E-775A7B236C0A}" destId="{4A10C2A4-AF24-47AA-92D6-0C138E40C63B}" srcOrd="3" destOrd="0" presId="urn:microsoft.com/office/officeart/2005/8/layout/radial4"/>
    <dgm:cxn modelId="{AE409385-9CB1-4A9C-BFA3-81FEE01C3A12}" type="presParOf" srcId="{D8F40326-EF00-44BD-896E-775A7B236C0A}" destId="{84FE8868-3C8C-44B5-92DE-E96AA17CB5D4}" srcOrd="4" destOrd="0" presId="urn:microsoft.com/office/officeart/2005/8/layout/radial4"/>
    <dgm:cxn modelId="{F149F56C-5D65-4445-9E11-869E7DC0BCF9}" type="presParOf" srcId="{D8F40326-EF00-44BD-896E-775A7B236C0A}" destId="{E2D51EB3-8019-4545-9B1A-C255562F70AA}" srcOrd="5" destOrd="0" presId="urn:microsoft.com/office/officeart/2005/8/layout/radial4"/>
    <dgm:cxn modelId="{1342D49D-53F0-45CE-AC12-3BEB4498472C}" type="presParOf" srcId="{D8F40326-EF00-44BD-896E-775A7B236C0A}" destId="{16E9C1E2-21A9-4DB4-91ED-006FC7A5425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27E6D0-1DDB-4C25-916B-0262A4C753D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E04B51-6C2B-4476-99B2-C54A876D3205}">
      <dgm:prSet phldrT="[Текст]" custT="1"/>
      <dgm:spPr/>
      <dgm:t>
        <a:bodyPr/>
        <a:lstStyle/>
        <a:p>
          <a:r>
            <a:rPr lang="ru-RU" sz="3000" b="1" dirty="0" smtClean="0"/>
            <a:t>10,2</a:t>
          </a:r>
          <a:endParaRPr lang="ru-RU" sz="3000" b="1" dirty="0"/>
        </a:p>
      </dgm:t>
    </dgm:pt>
    <dgm:pt modelId="{DAE44A01-828B-4735-93BF-58CE5F829A51}" type="parTrans" cxnId="{1043007F-F032-4777-B26A-5665B4AFA710}">
      <dgm:prSet/>
      <dgm:spPr/>
      <dgm:t>
        <a:bodyPr/>
        <a:lstStyle/>
        <a:p>
          <a:endParaRPr lang="ru-RU"/>
        </a:p>
      </dgm:t>
    </dgm:pt>
    <dgm:pt modelId="{DFC7D683-071A-41ED-BE49-182350E8500A}" type="sibTrans" cxnId="{1043007F-F032-4777-B26A-5665B4AFA710}">
      <dgm:prSet/>
      <dgm:spPr/>
      <dgm:t>
        <a:bodyPr/>
        <a:lstStyle/>
        <a:p>
          <a:endParaRPr lang="ru-RU"/>
        </a:p>
      </dgm:t>
    </dgm:pt>
    <dgm:pt modelId="{54D1DD06-492C-43A0-92F3-4ABEC24149A8}">
      <dgm:prSet phldrT="[Текст]" custT="1"/>
      <dgm:spPr/>
      <dgm:t>
        <a:bodyPr/>
        <a:lstStyle/>
        <a:p>
          <a:r>
            <a:rPr lang="ru-RU" sz="2500" dirty="0" smtClean="0"/>
            <a:t>Развитие газификации в Асбестовском городском округе</a:t>
          </a:r>
          <a:endParaRPr lang="ru-RU" sz="2500" dirty="0"/>
        </a:p>
      </dgm:t>
    </dgm:pt>
    <dgm:pt modelId="{BB8A7E9E-1B62-46E9-98D7-D9D0697DBB21}" type="parTrans" cxnId="{A795DE2B-B321-4226-9D67-56A4A340D4A5}">
      <dgm:prSet/>
      <dgm:spPr/>
      <dgm:t>
        <a:bodyPr/>
        <a:lstStyle/>
        <a:p>
          <a:endParaRPr lang="ru-RU"/>
        </a:p>
      </dgm:t>
    </dgm:pt>
    <dgm:pt modelId="{0F517E47-E600-4649-9AD2-F8213AC7B9BD}" type="sibTrans" cxnId="{A795DE2B-B321-4226-9D67-56A4A340D4A5}">
      <dgm:prSet/>
      <dgm:spPr/>
      <dgm:t>
        <a:bodyPr/>
        <a:lstStyle/>
        <a:p>
          <a:endParaRPr lang="ru-RU"/>
        </a:p>
      </dgm:t>
    </dgm:pt>
    <dgm:pt modelId="{6B33E02B-D4F5-4E45-B910-7D8BF85E21E3}">
      <dgm:prSet phldrT="[Текст]" custT="1"/>
      <dgm:spPr/>
      <dgm:t>
        <a:bodyPr/>
        <a:lstStyle/>
        <a:p>
          <a:r>
            <a:rPr lang="ru-RU" sz="3000" b="1" dirty="0" smtClean="0"/>
            <a:t>28,3</a:t>
          </a:r>
        </a:p>
      </dgm:t>
    </dgm:pt>
    <dgm:pt modelId="{93606EA1-A3EB-4523-9F02-60CD4B9DFC35}" type="parTrans" cxnId="{F5D24DD8-6E54-4B05-9522-F3CE330912AC}">
      <dgm:prSet/>
      <dgm:spPr/>
      <dgm:t>
        <a:bodyPr/>
        <a:lstStyle/>
        <a:p>
          <a:endParaRPr lang="ru-RU"/>
        </a:p>
      </dgm:t>
    </dgm:pt>
    <dgm:pt modelId="{60FC0F0F-C330-486F-91CB-6755A11BFA58}" type="sibTrans" cxnId="{F5D24DD8-6E54-4B05-9522-F3CE330912AC}">
      <dgm:prSet/>
      <dgm:spPr/>
      <dgm:t>
        <a:bodyPr/>
        <a:lstStyle/>
        <a:p>
          <a:endParaRPr lang="ru-RU"/>
        </a:p>
      </dgm:t>
    </dgm:pt>
    <dgm:pt modelId="{7A6119C7-35FF-4AAC-A9EC-A6E8C3DF47AB}">
      <dgm:prSet phldrT="[Текст]" custT="1"/>
      <dgm:spPr/>
      <dgm:t>
        <a:bodyPr/>
        <a:lstStyle/>
        <a:p>
          <a:r>
            <a:rPr lang="ru-RU" sz="2500" dirty="0" smtClean="0"/>
            <a:t>Переселение граждан из аварийного и ветхого жилищного фонда</a:t>
          </a:r>
        </a:p>
      </dgm:t>
    </dgm:pt>
    <dgm:pt modelId="{87C4B549-F3D6-42DF-96BA-663DE0D54E1D}" type="parTrans" cxnId="{951DF669-D62F-46DA-BF70-28CB9C5A55F2}">
      <dgm:prSet/>
      <dgm:spPr/>
      <dgm:t>
        <a:bodyPr/>
        <a:lstStyle/>
        <a:p>
          <a:endParaRPr lang="ru-RU"/>
        </a:p>
      </dgm:t>
    </dgm:pt>
    <dgm:pt modelId="{AF57C5F7-34B6-4AE0-94E0-5916FCA88DA0}" type="sibTrans" cxnId="{951DF669-D62F-46DA-BF70-28CB9C5A55F2}">
      <dgm:prSet/>
      <dgm:spPr/>
      <dgm:t>
        <a:bodyPr/>
        <a:lstStyle/>
        <a:p>
          <a:endParaRPr lang="ru-RU"/>
        </a:p>
      </dgm:t>
    </dgm:pt>
    <dgm:pt modelId="{369C7B97-441D-4BF5-8FDB-0E996F49D645}" type="pres">
      <dgm:prSet presAssocID="{C727E6D0-1DDB-4C25-916B-0262A4C753D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0CA840-BC01-4F7D-9327-FBF224C2F1D3}" type="pres">
      <dgm:prSet presAssocID="{17E04B51-6C2B-4476-99B2-C54A876D3205}" presName="composite" presStyleCnt="0"/>
      <dgm:spPr/>
    </dgm:pt>
    <dgm:pt modelId="{5FEDB147-92B9-4688-8EED-AD12EAB77E89}" type="pres">
      <dgm:prSet presAssocID="{17E04B51-6C2B-4476-99B2-C54A876D3205}" presName="parentText" presStyleLbl="alignNode1" presStyleIdx="0" presStyleCnt="2" custLinFactNeighborX="-2376" custLinFactNeighborY="11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05E5D4-5131-4AD3-883A-AF068D58BA69}" type="pres">
      <dgm:prSet presAssocID="{17E04B51-6C2B-4476-99B2-C54A876D3205}" presName="descendantText" presStyleLbl="alignAcc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2FF001-3CB9-47E2-83A3-5E0B2B0F7620}" type="pres">
      <dgm:prSet presAssocID="{DFC7D683-071A-41ED-BE49-182350E8500A}" presName="sp" presStyleCnt="0"/>
      <dgm:spPr/>
    </dgm:pt>
    <dgm:pt modelId="{4C376C34-0F9A-4971-AE17-59798E94CECC}" type="pres">
      <dgm:prSet presAssocID="{6B33E02B-D4F5-4E45-B910-7D8BF85E21E3}" presName="composite" presStyleCnt="0"/>
      <dgm:spPr/>
    </dgm:pt>
    <dgm:pt modelId="{B98820D8-804A-4F4D-9896-8EFD40278A39}" type="pres">
      <dgm:prSet presAssocID="{6B33E02B-D4F5-4E45-B910-7D8BF85E21E3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A924DF-0A3A-41BB-B042-F1965B853365}" type="pres">
      <dgm:prSet presAssocID="{6B33E02B-D4F5-4E45-B910-7D8BF85E21E3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00D303-902C-480B-A728-6F5FEE5878FA}" type="presOf" srcId="{7A6119C7-35FF-4AAC-A9EC-A6E8C3DF47AB}" destId="{17A924DF-0A3A-41BB-B042-F1965B853365}" srcOrd="0" destOrd="0" presId="urn:microsoft.com/office/officeart/2005/8/layout/chevron2"/>
    <dgm:cxn modelId="{18A44A38-B208-4132-9AF4-8E93D4842E53}" type="presOf" srcId="{C727E6D0-1DDB-4C25-916B-0262A4C753D3}" destId="{369C7B97-441D-4BF5-8FDB-0E996F49D645}" srcOrd="0" destOrd="0" presId="urn:microsoft.com/office/officeart/2005/8/layout/chevron2"/>
    <dgm:cxn modelId="{1043007F-F032-4777-B26A-5665B4AFA710}" srcId="{C727E6D0-1DDB-4C25-916B-0262A4C753D3}" destId="{17E04B51-6C2B-4476-99B2-C54A876D3205}" srcOrd="0" destOrd="0" parTransId="{DAE44A01-828B-4735-93BF-58CE5F829A51}" sibTransId="{DFC7D683-071A-41ED-BE49-182350E8500A}"/>
    <dgm:cxn modelId="{F5D24DD8-6E54-4B05-9522-F3CE330912AC}" srcId="{C727E6D0-1DDB-4C25-916B-0262A4C753D3}" destId="{6B33E02B-D4F5-4E45-B910-7D8BF85E21E3}" srcOrd="1" destOrd="0" parTransId="{93606EA1-A3EB-4523-9F02-60CD4B9DFC35}" sibTransId="{60FC0F0F-C330-486F-91CB-6755A11BFA58}"/>
    <dgm:cxn modelId="{C5380913-E24F-4977-B1BB-C3774B293698}" type="presOf" srcId="{54D1DD06-492C-43A0-92F3-4ABEC24149A8}" destId="{7505E5D4-5131-4AD3-883A-AF068D58BA69}" srcOrd="0" destOrd="0" presId="urn:microsoft.com/office/officeart/2005/8/layout/chevron2"/>
    <dgm:cxn modelId="{FDB61AF8-89B9-4655-B0A3-D8C95185F54A}" type="presOf" srcId="{17E04B51-6C2B-4476-99B2-C54A876D3205}" destId="{5FEDB147-92B9-4688-8EED-AD12EAB77E89}" srcOrd="0" destOrd="0" presId="urn:microsoft.com/office/officeart/2005/8/layout/chevron2"/>
    <dgm:cxn modelId="{A795DE2B-B321-4226-9D67-56A4A340D4A5}" srcId="{17E04B51-6C2B-4476-99B2-C54A876D3205}" destId="{54D1DD06-492C-43A0-92F3-4ABEC24149A8}" srcOrd="0" destOrd="0" parTransId="{BB8A7E9E-1B62-46E9-98D7-D9D0697DBB21}" sibTransId="{0F517E47-E600-4649-9AD2-F8213AC7B9BD}"/>
    <dgm:cxn modelId="{8E6D2716-5AD0-483B-9CF5-134BD45CB451}" type="presOf" srcId="{6B33E02B-D4F5-4E45-B910-7D8BF85E21E3}" destId="{B98820D8-804A-4F4D-9896-8EFD40278A39}" srcOrd="0" destOrd="0" presId="urn:microsoft.com/office/officeart/2005/8/layout/chevron2"/>
    <dgm:cxn modelId="{951DF669-D62F-46DA-BF70-28CB9C5A55F2}" srcId="{6B33E02B-D4F5-4E45-B910-7D8BF85E21E3}" destId="{7A6119C7-35FF-4AAC-A9EC-A6E8C3DF47AB}" srcOrd="0" destOrd="0" parTransId="{87C4B549-F3D6-42DF-96BA-663DE0D54E1D}" sibTransId="{AF57C5F7-34B6-4AE0-94E0-5916FCA88DA0}"/>
    <dgm:cxn modelId="{A3077CD7-F0F3-4966-B84B-E64349834CA1}" type="presParOf" srcId="{369C7B97-441D-4BF5-8FDB-0E996F49D645}" destId="{670CA840-BC01-4F7D-9327-FBF224C2F1D3}" srcOrd="0" destOrd="0" presId="urn:microsoft.com/office/officeart/2005/8/layout/chevron2"/>
    <dgm:cxn modelId="{13177D13-D3C5-4CC8-B9E8-05290F827F7B}" type="presParOf" srcId="{670CA840-BC01-4F7D-9327-FBF224C2F1D3}" destId="{5FEDB147-92B9-4688-8EED-AD12EAB77E89}" srcOrd="0" destOrd="0" presId="urn:microsoft.com/office/officeart/2005/8/layout/chevron2"/>
    <dgm:cxn modelId="{E9D01E2B-C447-4FE0-A138-7979FFCBFDA1}" type="presParOf" srcId="{670CA840-BC01-4F7D-9327-FBF224C2F1D3}" destId="{7505E5D4-5131-4AD3-883A-AF068D58BA69}" srcOrd="1" destOrd="0" presId="urn:microsoft.com/office/officeart/2005/8/layout/chevron2"/>
    <dgm:cxn modelId="{BCA8BFAD-8CB1-410E-BEBE-241D21E47300}" type="presParOf" srcId="{369C7B97-441D-4BF5-8FDB-0E996F49D645}" destId="{F82FF001-3CB9-47E2-83A3-5E0B2B0F7620}" srcOrd="1" destOrd="0" presId="urn:microsoft.com/office/officeart/2005/8/layout/chevron2"/>
    <dgm:cxn modelId="{3C643271-7448-4964-84BE-296E150E077C}" type="presParOf" srcId="{369C7B97-441D-4BF5-8FDB-0E996F49D645}" destId="{4C376C34-0F9A-4971-AE17-59798E94CECC}" srcOrd="2" destOrd="0" presId="urn:microsoft.com/office/officeart/2005/8/layout/chevron2"/>
    <dgm:cxn modelId="{C8F4785E-A8A2-4AC8-89A7-7A14B82317BA}" type="presParOf" srcId="{4C376C34-0F9A-4971-AE17-59798E94CECC}" destId="{B98820D8-804A-4F4D-9896-8EFD40278A39}" srcOrd="0" destOrd="0" presId="urn:microsoft.com/office/officeart/2005/8/layout/chevron2"/>
    <dgm:cxn modelId="{F601F63D-70ED-49BA-9D29-D0DAD82B5E75}" type="presParOf" srcId="{4C376C34-0F9A-4971-AE17-59798E94CECC}" destId="{17A924DF-0A3A-41BB-B042-F1965B85336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FD52E-5136-4430-9A08-848D10D1BF52}">
      <dsp:nvSpPr>
        <dsp:cNvPr id="0" name=""/>
        <dsp:cNvSpPr/>
      </dsp:nvSpPr>
      <dsp:spPr>
        <a:xfrm>
          <a:off x="0" y="169167"/>
          <a:ext cx="8421656" cy="1193011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  </a:t>
          </a:r>
          <a:r>
            <a:rPr lang="ru-RU" sz="3200" kern="1200" dirty="0" smtClean="0">
              <a:solidFill>
                <a:schemeClr val="tx1"/>
              </a:solidFill>
            </a:rPr>
            <a:t>1 130,3            1 145,9            15,5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1849921" y="169167"/>
        <a:ext cx="6571734" cy="1193011"/>
      </dsp:txXfrm>
    </dsp:sp>
    <dsp:sp modelId="{1BA047E9-373C-4162-9065-AA01C408EF91}">
      <dsp:nvSpPr>
        <dsp:cNvPr id="0" name=""/>
        <dsp:cNvSpPr/>
      </dsp:nvSpPr>
      <dsp:spPr>
        <a:xfrm>
          <a:off x="239338" y="332349"/>
          <a:ext cx="1486371" cy="89178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1E0F21-3972-4F6D-A1BE-8300C9702AAA}">
      <dsp:nvSpPr>
        <dsp:cNvPr id="0" name=""/>
        <dsp:cNvSpPr/>
      </dsp:nvSpPr>
      <dsp:spPr>
        <a:xfrm>
          <a:off x="0" y="1440155"/>
          <a:ext cx="8421656" cy="1241049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  </a:t>
          </a:r>
          <a:r>
            <a:rPr lang="ru-RU" sz="3200" kern="1200" dirty="0" smtClean="0">
              <a:solidFill>
                <a:schemeClr val="tx1"/>
              </a:solidFill>
            </a:rPr>
            <a:t>1 385,3            1 385,3            0,0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1849921" y="1440155"/>
        <a:ext cx="6571734" cy="1241049"/>
      </dsp:txXfrm>
    </dsp:sp>
    <dsp:sp modelId="{6DBA2933-AEB0-454E-A5B7-2BB6DD8ACC55}">
      <dsp:nvSpPr>
        <dsp:cNvPr id="0" name=""/>
        <dsp:cNvSpPr/>
      </dsp:nvSpPr>
      <dsp:spPr>
        <a:xfrm>
          <a:off x="203605" y="1656185"/>
          <a:ext cx="1557837" cy="923993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956EE1-C79C-4207-B332-EB601DEE56ED}">
      <dsp:nvSpPr>
        <dsp:cNvPr id="0" name=""/>
        <dsp:cNvSpPr/>
      </dsp:nvSpPr>
      <dsp:spPr>
        <a:xfrm>
          <a:off x="0" y="2744989"/>
          <a:ext cx="8421656" cy="1265871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   </a:t>
          </a:r>
          <a:r>
            <a:rPr lang="ru-RU" sz="3200" kern="1200" dirty="0" smtClean="0">
              <a:solidFill>
                <a:schemeClr val="tx1"/>
              </a:solidFill>
            </a:rPr>
            <a:t>1 180,7            1 180,7            0,0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1849921" y="2744989"/>
        <a:ext cx="6571734" cy="1265871"/>
      </dsp:txXfrm>
    </dsp:sp>
    <dsp:sp modelId="{F362E3D4-5B50-4AC4-BC8A-148C56390BAF}">
      <dsp:nvSpPr>
        <dsp:cNvPr id="0" name=""/>
        <dsp:cNvSpPr/>
      </dsp:nvSpPr>
      <dsp:spPr>
        <a:xfrm>
          <a:off x="289801" y="2979929"/>
          <a:ext cx="1435909" cy="83649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82EBC0-96E4-456B-961F-0D36C8857EC5}">
      <dsp:nvSpPr>
        <dsp:cNvPr id="0" name=""/>
        <dsp:cNvSpPr/>
      </dsp:nvSpPr>
      <dsp:spPr>
        <a:xfrm>
          <a:off x="5832665" y="4483253"/>
          <a:ext cx="6641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4155" y="4572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148139" y="4512370"/>
        <a:ext cx="33207" cy="33207"/>
      </dsp:txXfrm>
    </dsp:sp>
    <dsp:sp modelId="{3C791A7A-A854-4A2B-B75C-7D7676410230}">
      <dsp:nvSpPr>
        <dsp:cNvPr id="0" name=""/>
        <dsp:cNvSpPr/>
      </dsp:nvSpPr>
      <dsp:spPr>
        <a:xfrm>
          <a:off x="1847731" y="2664295"/>
          <a:ext cx="664155" cy="1864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2077" y="0"/>
              </a:lnTo>
              <a:lnTo>
                <a:pt x="332077" y="1864677"/>
              </a:lnTo>
              <a:lnTo>
                <a:pt x="664155" y="186467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130323" y="3547149"/>
        <a:ext cx="98971" cy="98971"/>
      </dsp:txXfrm>
    </dsp:sp>
    <dsp:sp modelId="{3AA76FDF-5D5E-487A-BAF9-B831DF35E717}">
      <dsp:nvSpPr>
        <dsp:cNvPr id="0" name=""/>
        <dsp:cNvSpPr/>
      </dsp:nvSpPr>
      <dsp:spPr>
        <a:xfrm>
          <a:off x="5832665" y="3217713"/>
          <a:ext cx="6641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4155" y="4572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148139" y="3246829"/>
        <a:ext cx="33207" cy="33207"/>
      </dsp:txXfrm>
    </dsp:sp>
    <dsp:sp modelId="{2F0BD37E-A874-400B-9324-A9D6A3098E9E}">
      <dsp:nvSpPr>
        <dsp:cNvPr id="0" name=""/>
        <dsp:cNvSpPr/>
      </dsp:nvSpPr>
      <dsp:spPr>
        <a:xfrm>
          <a:off x="1847731" y="2664295"/>
          <a:ext cx="664155" cy="599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2077" y="0"/>
              </a:lnTo>
              <a:lnTo>
                <a:pt x="332077" y="599137"/>
              </a:lnTo>
              <a:lnTo>
                <a:pt x="664155" y="59913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57447" y="2941503"/>
        <a:ext cx="44723" cy="44723"/>
      </dsp:txXfrm>
    </dsp:sp>
    <dsp:sp modelId="{03733013-A1B3-4EA5-BCD9-055359DA24BA}">
      <dsp:nvSpPr>
        <dsp:cNvPr id="0" name=""/>
        <dsp:cNvSpPr/>
      </dsp:nvSpPr>
      <dsp:spPr>
        <a:xfrm>
          <a:off x="5832665" y="1952172"/>
          <a:ext cx="6641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4155" y="4572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148139" y="1981288"/>
        <a:ext cx="33207" cy="33207"/>
      </dsp:txXfrm>
    </dsp:sp>
    <dsp:sp modelId="{AE3E59FA-EA62-4A70-AADB-745387D99119}">
      <dsp:nvSpPr>
        <dsp:cNvPr id="0" name=""/>
        <dsp:cNvSpPr/>
      </dsp:nvSpPr>
      <dsp:spPr>
        <a:xfrm>
          <a:off x="1847731" y="1997892"/>
          <a:ext cx="664155" cy="666403"/>
        </a:xfrm>
        <a:custGeom>
          <a:avLst/>
          <a:gdLst/>
          <a:ahLst/>
          <a:cxnLst/>
          <a:rect l="0" t="0" r="0" b="0"/>
          <a:pathLst>
            <a:path>
              <a:moveTo>
                <a:pt x="0" y="666403"/>
              </a:moveTo>
              <a:lnTo>
                <a:pt x="332077" y="666403"/>
              </a:lnTo>
              <a:lnTo>
                <a:pt x="332077" y="0"/>
              </a:lnTo>
              <a:lnTo>
                <a:pt x="664155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56288" y="2307573"/>
        <a:ext cx="47042" cy="47042"/>
      </dsp:txXfrm>
    </dsp:sp>
    <dsp:sp modelId="{9745122A-C464-4B3E-ADCF-19F1A90A9273}">
      <dsp:nvSpPr>
        <dsp:cNvPr id="0" name=""/>
        <dsp:cNvSpPr/>
      </dsp:nvSpPr>
      <dsp:spPr>
        <a:xfrm>
          <a:off x="5832665" y="686632"/>
          <a:ext cx="6641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4155" y="4572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148139" y="715748"/>
        <a:ext cx="33207" cy="33207"/>
      </dsp:txXfrm>
    </dsp:sp>
    <dsp:sp modelId="{AA6809F6-44AB-4C10-8A09-E07712938274}">
      <dsp:nvSpPr>
        <dsp:cNvPr id="0" name=""/>
        <dsp:cNvSpPr/>
      </dsp:nvSpPr>
      <dsp:spPr>
        <a:xfrm>
          <a:off x="1847731" y="732352"/>
          <a:ext cx="664155" cy="1931943"/>
        </a:xfrm>
        <a:custGeom>
          <a:avLst/>
          <a:gdLst/>
          <a:ahLst/>
          <a:cxnLst/>
          <a:rect l="0" t="0" r="0" b="0"/>
          <a:pathLst>
            <a:path>
              <a:moveTo>
                <a:pt x="0" y="1931943"/>
              </a:moveTo>
              <a:lnTo>
                <a:pt x="332077" y="1931943"/>
              </a:lnTo>
              <a:lnTo>
                <a:pt x="332077" y="0"/>
              </a:lnTo>
              <a:lnTo>
                <a:pt x="664155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128736" y="1647251"/>
        <a:ext cx="102145" cy="102145"/>
      </dsp:txXfrm>
    </dsp:sp>
    <dsp:sp modelId="{02E89EBE-A1B4-4E72-94BB-95B98FBF0585}">
      <dsp:nvSpPr>
        <dsp:cNvPr id="0" name=""/>
        <dsp:cNvSpPr/>
      </dsp:nvSpPr>
      <dsp:spPr>
        <a:xfrm rot="16200000">
          <a:off x="-1322780" y="2158079"/>
          <a:ext cx="5328591" cy="101243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Главные распорядители средств бюджета Асбестовского городского округа</a:t>
          </a:r>
          <a:endParaRPr lang="ru-RU" sz="2200" kern="1200" dirty="0"/>
        </a:p>
      </dsp:txBody>
      <dsp:txXfrm>
        <a:off x="-1322780" y="2158079"/>
        <a:ext cx="5328591" cy="1012432"/>
      </dsp:txXfrm>
    </dsp:sp>
    <dsp:sp modelId="{690F0FFC-2AF8-4A82-A387-988EE21BED4A}">
      <dsp:nvSpPr>
        <dsp:cNvPr id="0" name=""/>
        <dsp:cNvSpPr/>
      </dsp:nvSpPr>
      <dsp:spPr>
        <a:xfrm>
          <a:off x="2511887" y="293401"/>
          <a:ext cx="3320778" cy="877900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kern="1200" dirty="0" smtClean="0"/>
            <a:t>Администрация Асбестовского городского округа </a:t>
          </a:r>
        </a:p>
      </dsp:txBody>
      <dsp:txXfrm>
        <a:off x="2511887" y="293401"/>
        <a:ext cx="3320778" cy="877900"/>
      </dsp:txXfrm>
    </dsp:sp>
    <dsp:sp modelId="{2016CBDD-B867-4E1F-B6DA-6257F8DECCD0}">
      <dsp:nvSpPr>
        <dsp:cNvPr id="0" name=""/>
        <dsp:cNvSpPr/>
      </dsp:nvSpPr>
      <dsp:spPr>
        <a:xfrm>
          <a:off x="6496821" y="226135"/>
          <a:ext cx="1020807" cy="101243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670,0</a:t>
          </a:r>
          <a:endParaRPr lang="ru-RU" sz="1900" b="1" kern="1200" dirty="0"/>
        </a:p>
      </dsp:txBody>
      <dsp:txXfrm>
        <a:off x="6496821" y="226135"/>
        <a:ext cx="1020807" cy="1012432"/>
      </dsp:txXfrm>
    </dsp:sp>
    <dsp:sp modelId="{A3A27B46-80D6-4CE2-BACB-139BE92C9C4D}">
      <dsp:nvSpPr>
        <dsp:cNvPr id="0" name=""/>
        <dsp:cNvSpPr/>
      </dsp:nvSpPr>
      <dsp:spPr>
        <a:xfrm>
          <a:off x="2511887" y="1491676"/>
          <a:ext cx="3320778" cy="101243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kern="1200" dirty="0" smtClean="0"/>
            <a:t>Управление образованием Асбестовского городского округа</a:t>
          </a:r>
          <a:endParaRPr lang="ru-RU" sz="1900" b="0" kern="1200" dirty="0"/>
        </a:p>
      </dsp:txBody>
      <dsp:txXfrm>
        <a:off x="2511887" y="1491676"/>
        <a:ext cx="3320778" cy="1012432"/>
      </dsp:txXfrm>
    </dsp:sp>
    <dsp:sp modelId="{19C7ED72-B065-4898-9A77-C1B13C55E045}">
      <dsp:nvSpPr>
        <dsp:cNvPr id="0" name=""/>
        <dsp:cNvSpPr/>
      </dsp:nvSpPr>
      <dsp:spPr>
        <a:xfrm>
          <a:off x="6496821" y="1491676"/>
          <a:ext cx="1020807" cy="101243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461,8</a:t>
          </a:r>
          <a:endParaRPr lang="ru-RU" sz="1900" b="1" kern="1200" dirty="0"/>
        </a:p>
      </dsp:txBody>
      <dsp:txXfrm>
        <a:off x="6496821" y="1491676"/>
        <a:ext cx="1020807" cy="1012432"/>
      </dsp:txXfrm>
    </dsp:sp>
    <dsp:sp modelId="{DB1954E5-58E1-4263-999D-811BB3AC650D}">
      <dsp:nvSpPr>
        <dsp:cNvPr id="0" name=""/>
        <dsp:cNvSpPr/>
      </dsp:nvSpPr>
      <dsp:spPr>
        <a:xfrm>
          <a:off x="2511887" y="2757217"/>
          <a:ext cx="3320778" cy="101243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Дума Асбестовского городского округа</a:t>
          </a:r>
          <a:endParaRPr lang="ru-RU" sz="1900" kern="1200" dirty="0"/>
        </a:p>
      </dsp:txBody>
      <dsp:txXfrm>
        <a:off x="2511887" y="2757217"/>
        <a:ext cx="3320778" cy="1012432"/>
      </dsp:txXfrm>
    </dsp:sp>
    <dsp:sp modelId="{366D9D4D-0A6E-49F3-98DF-93C0D75AF1E8}">
      <dsp:nvSpPr>
        <dsp:cNvPr id="0" name=""/>
        <dsp:cNvSpPr/>
      </dsp:nvSpPr>
      <dsp:spPr>
        <a:xfrm>
          <a:off x="6496821" y="2757217"/>
          <a:ext cx="1020807" cy="101243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7,7</a:t>
          </a:r>
          <a:endParaRPr lang="ru-RU" sz="1900" b="1" kern="1200" dirty="0"/>
        </a:p>
      </dsp:txBody>
      <dsp:txXfrm>
        <a:off x="6496821" y="2757217"/>
        <a:ext cx="1020807" cy="1012432"/>
      </dsp:txXfrm>
    </dsp:sp>
    <dsp:sp modelId="{7F3A5A27-13B9-4E94-B52D-ADAC8490D00C}">
      <dsp:nvSpPr>
        <dsp:cNvPr id="0" name=""/>
        <dsp:cNvSpPr/>
      </dsp:nvSpPr>
      <dsp:spPr>
        <a:xfrm>
          <a:off x="2511887" y="4022757"/>
          <a:ext cx="3320778" cy="101243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kern="1200" dirty="0" smtClean="0"/>
            <a:t>Счетная палата Асбестовского городского округа</a:t>
          </a:r>
          <a:endParaRPr lang="ru-RU" sz="1900" b="0" kern="1200" dirty="0"/>
        </a:p>
      </dsp:txBody>
      <dsp:txXfrm>
        <a:off x="2511887" y="4022757"/>
        <a:ext cx="3320778" cy="1012432"/>
      </dsp:txXfrm>
    </dsp:sp>
    <dsp:sp modelId="{C810CA3B-51F4-4535-84C7-ED0296031F34}">
      <dsp:nvSpPr>
        <dsp:cNvPr id="0" name=""/>
        <dsp:cNvSpPr/>
      </dsp:nvSpPr>
      <dsp:spPr>
        <a:xfrm>
          <a:off x="6496821" y="4022757"/>
          <a:ext cx="957015" cy="1012432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6,4</a:t>
          </a:r>
          <a:endParaRPr lang="ru-RU" sz="1900" b="1" kern="1200" dirty="0"/>
        </a:p>
      </dsp:txBody>
      <dsp:txXfrm>
        <a:off x="6496821" y="4022757"/>
        <a:ext cx="957015" cy="10124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6D650-FE1E-4D0D-81B3-F9DFF0BE0F74}">
      <dsp:nvSpPr>
        <dsp:cNvPr id="0" name=""/>
        <dsp:cNvSpPr/>
      </dsp:nvSpPr>
      <dsp:spPr>
        <a:xfrm>
          <a:off x="-5939756" y="-920001"/>
          <a:ext cx="7075648" cy="7075648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D928D0-C92E-4F9F-93C8-781703FF029B}">
      <dsp:nvSpPr>
        <dsp:cNvPr id="0" name=""/>
        <dsp:cNvSpPr/>
      </dsp:nvSpPr>
      <dsp:spPr>
        <a:xfrm>
          <a:off x="368749" y="228495"/>
          <a:ext cx="7790675" cy="477718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189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u="none" strike="noStrike" kern="1200" dirty="0" smtClean="0">
              <a:latin typeface="Times New Roman"/>
            </a:rPr>
            <a:t>Муниципальная программа "Развитие системы образования в Асбестовском городском округе до 2024 года"</a:t>
          </a:r>
          <a:endParaRPr lang="ru-RU" sz="1700" kern="1200" dirty="0"/>
        </a:p>
      </dsp:txBody>
      <dsp:txXfrm>
        <a:off x="368749" y="228495"/>
        <a:ext cx="7790675" cy="477718"/>
      </dsp:txXfrm>
    </dsp:sp>
    <dsp:sp modelId="{19E193A6-B879-4377-9CDD-93179D4A162A}">
      <dsp:nvSpPr>
        <dsp:cNvPr id="0" name=""/>
        <dsp:cNvSpPr/>
      </dsp:nvSpPr>
      <dsp:spPr>
        <a:xfrm>
          <a:off x="70175" y="168780"/>
          <a:ext cx="597147" cy="597147"/>
        </a:xfrm>
        <a:prstGeom prst="ellipse">
          <a:avLst/>
        </a:prstGeom>
        <a:solidFill>
          <a:schemeClr val="lt1">
            <a:hueOff val="0"/>
            <a:satOff val="0"/>
            <a:lum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026D354-01E3-4019-A09A-8C15C8E68FBD}">
      <dsp:nvSpPr>
        <dsp:cNvPr id="0" name=""/>
        <dsp:cNvSpPr/>
      </dsp:nvSpPr>
      <dsp:spPr>
        <a:xfrm>
          <a:off x="801366" y="853627"/>
          <a:ext cx="7358058" cy="661448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189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u="none" strike="noStrike" kern="1200" dirty="0" smtClean="0">
              <a:solidFill>
                <a:srgbClr val="000000"/>
              </a:solidFill>
              <a:latin typeface="Times New Roman"/>
            </a:rPr>
            <a:t>Муниципальная программа "Развитие жилищно-коммунального хозяйства и повышение энергетической эффективности в Асбестовском городском округе до 2024 года"</a:t>
          </a:r>
          <a:endParaRPr lang="ru-RU" sz="1700" kern="1200" dirty="0"/>
        </a:p>
      </dsp:txBody>
      <dsp:txXfrm>
        <a:off x="801366" y="853627"/>
        <a:ext cx="7358058" cy="661448"/>
      </dsp:txXfrm>
    </dsp:sp>
    <dsp:sp modelId="{C2660545-6E68-4FDE-BC33-5AB274883E0D}">
      <dsp:nvSpPr>
        <dsp:cNvPr id="0" name=""/>
        <dsp:cNvSpPr/>
      </dsp:nvSpPr>
      <dsp:spPr>
        <a:xfrm>
          <a:off x="502792" y="885778"/>
          <a:ext cx="597147" cy="59714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8CAB06F-FD2B-482B-A074-C75A4B6BBF64}">
      <dsp:nvSpPr>
        <dsp:cNvPr id="0" name=""/>
        <dsp:cNvSpPr/>
      </dsp:nvSpPr>
      <dsp:spPr>
        <a:xfrm>
          <a:off x="1038438" y="1579869"/>
          <a:ext cx="7120986" cy="641910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189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u="none" strike="noStrike" kern="1200" dirty="0" smtClean="0">
              <a:solidFill>
                <a:srgbClr val="000000"/>
              </a:solidFill>
              <a:latin typeface="Times New Roman"/>
            </a:rPr>
            <a:t>Муниципальная программа "Развитие транспорта, дорожного </a:t>
          </a:r>
          <a:r>
            <a:rPr lang="ru-RU" sz="1700" b="0" i="0" u="none" strike="noStrike" kern="1200" dirty="0" smtClean="0">
              <a:solidFill>
                <a:srgbClr val="000000"/>
              </a:solidFill>
              <a:latin typeface="Times New Roman"/>
            </a:rPr>
            <a:t>хозяйства </a:t>
          </a:r>
          <a:r>
            <a:rPr lang="ru-RU" sz="1700" b="0" i="0" u="none" strike="noStrike" kern="1200" dirty="0" smtClean="0">
              <a:solidFill>
                <a:srgbClr val="000000"/>
              </a:solidFill>
              <a:latin typeface="Times New Roman"/>
            </a:rPr>
            <a:t>Асбестовского городского округа до 2024 года"</a:t>
          </a:r>
          <a:endParaRPr lang="ru-RU" sz="1700" kern="1200" dirty="0"/>
        </a:p>
      </dsp:txBody>
      <dsp:txXfrm>
        <a:off x="1038438" y="1579869"/>
        <a:ext cx="7120986" cy="641910"/>
      </dsp:txXfrm>
    </dsp:sp>
    <dsp:sp modelId="{B8071560-A441-4208-9A6D-8AE27DF59EB0}">
      <dsp:nvSpPr>
        <dsp:cNvPr id="0" name=""/>
        <dsp:cNvSpPr/>
      </dsp:nvSpPr>
      <dsp:spPr>
        <a:xfrm>
          <a:off x="739864" y="1602250"/>
          <a:ext cx="597147" cy="59714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EAE1369-EC37-4B7A-8423-3C2BC87F0304}">
      <dsp:nvSpPr>
        <dsp:cNvPr id="0" name=""/>
        <dsp:cNvSpPr/>
      </dsp:nvSpPr>
      <dsp:spPr>
        <a:xfrm>
          <a:off x="1114132" y="2293786"/>
          <a:ext cx="7045291" cy="648072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189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u="none" strike="noStrike" kern="1200" dirty="0" smtClean="0">
              <a:solidFill>
                <a:srgbClr val="000000"/>
              </a:solidFill>
              <a:latin typeface="Times New Roman"/>
            </a:rPr>
            <a:t>Муниципальная программа "Повышение эффективности управления муниципальной собственностью  Асбестовского городского округа до 2024 года"</a:t>
          </a:r>
          <a:endParaRPr lang="ru-RU" sz="1700" kern="1200" dirty="0"/>
        </a:p>
      </dsp:txBody>
      <dsp:txXfrm>
        <a:off x="1114132" y="2293786"/>
        <a:ext cx="7045291" cy="648072"/>
      </dsp:txXfrm>
    </dsp:sp>
    <dsp:sp modelId="{93BEBAEA-85B6-40ED-ADC8-C9C41CD6D45A}">
      <dsp:nvSpPr>
        <dsp:cNvPr id="0" name=""/>
        <dsp:cNvSpPr/>
      </dsp:nvSpPr>
      <dsp:spPr>
        <a:xfrm>
          <a:off x="815559" y="2319248"/>
          <a:ext cx="597147" cy="59714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D4D5F39-87BC-4F02-AC26-BCC68ABC2F34}">
      <dsp:nvSpPr>
        <dsp:cNvPr id="0" name=""/>
        <dsp:cNvSpPr/>
      </dsp:nvSpPr>
      <dsp:spPr>
        <a:xfrm>
          <a:off x="1038438" y="3069240"/>
          <a:ext cx="7120986" cy="531160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189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u="none" strike="noStrike" kern="1200" dirty="0" smtClean="0">
              <a:solidFill>
                <a:srgbClr val="000000"/>
              </a:solidFill>
              <a:latin typeface="Times New Roman"/>
            </a:rPr>
            <a:t>Муниципальная программа "Развитие культуры в Асбестовском городском округе до 2024 года"</a:t>
          </a:r>
          <a:endParaRPr lang="ru-RU" sz="1700" kern="1200" dirty="0"/>
        </a:p>
      </dsp:txBody>
      <dsp:txXfrm>
        <a:off x="1038438" y="3069240"/>
        <a:ext cx="7120986" cy="531160"/>
      </dsp:txXfrm>
    </dsp:sp>
    <dsp:sp modelId="{6F7C990D-4387-4261-BE64-D9F6B55BE91B}">
      <dsp:nvSpPr>
        <dsp:cNvPr id="0" name=""/>
        <dsp:cNvSpPr/>
      </dsp:nvSpPr>
      <dsp:spPr>
        <a:xfrm>
          <a:off x="739864" y="3036246"/>
          <a:ext cx="597147" cy="59714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DC22DF5-A7B0-486C-993F-4BBF011C7DDA}">
      <dsp:nvSpPr>
        <dsp:cNvPr id="0" name=""/>
        <dsp:cNvSpPr/>
      </dsp:nvSpPr>
      <dsp:spPr>
        <a:xfrm>
          <a:off x="801366" y="3812434"/>
          <a:ext cx="7358058" cy="477718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189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u="none" strike="noStrike" kern="1200" dirty="0" smtClean="0">
              <a:solidFill>
                <a:srgbClr val="000000"/>
              </a:solidFill>
              <a:latin typeface="Times New Roman"/>
            </a:rPr>
            <a:t>Муниципальная программа "Развитие физической культуры и спорта в Асбестовском городском округе до 2024 года"</a:t>
          </a:r>
          <a:endParaRPr lang="ru-RU" sz="1700" kern="1200" dirty="0"/>
        </a:p>
      </dsp:txBody>
      <dsp:txXfrm>
        <a:off x="801366" y="3812434"/>
        <a:ext cx="7358058" cy="477718"/>
      </dsp:txXfrm>
    </dsp:sp>
    <dsp:sp modelId="{CFBA801E-7A30-40F9-957C-530E0115784F}">
      <dsp:nvSpPr>
        <dsp:cNvPr id="0" name=""/>
        <dsp:cNvSpPr/>
      </dsp:nvSpPr>
      <dsp:spPr>
        <a:xfrm>
          <a:off x="493082" y="3751614"/>
          <a:ext cx="597147" cy="59714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B622681-0739-4CEE-859C-F2F5BCF06899}">
      <dsp:nvSpPr>
        <dsp:cNvPr id="0" name=""/>
        <dsp:cNvSpPr/>
      </dsp:nvSpPr>
      <dsp:spPr>
        <a:xfrm>
          <a:off x="368749" y="4382020"/>
          <a:ext cx="7790675" cy="772542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189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u="none" strike="noStrike" kern="1200" dirty="0" smtClean="0">
              <a:solidFill>
                <a:srgbClr val="000000"/>
              </a:solidFill>
              <a:latin typeface="Times New Roman"/>
            </a:rPr>
            <a:t>Муниципальная программа "Реализация основных направлений государственной политики в строительном комплексе Асбестовского городского округа до 2024 года"</a:t>
          </a:r>
          <a:endParaRPr lang="ru-RU" sz="1700" kern="1200" dirty="0"/>
        </a:p>
      </dsp:txBody>
      <dsp:txXfrm>
        <a:off x="368749" y="4382020"/>
        <a:ext cx="7790675" cy="772542"/>
      </dsp:txXfrm>
    </dsp:sp>
    <dsp:sp modelId="{2802DF7A-1FFC-4427-BD4E-56BFDEFA0150}">
      <dsp:nvSpPr>
        <dsp:cNvPr id="0" name=""/>
        <dsp:cNvSpPr/>
      </dsp:nvSpPr>
      <dsp:spPr>
        <a:xfrm>
          <a:off x="70175" y="4469717"/>
          <a:ext cx="597147" cy="59714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6D650-FE1E-4D0D-81B3-F9DFF0BE0F74}">
      <dsp:nvSpPr>
        <dsp:cNvPr id="0" name=""/>
        <dsp:cNvSpPr/>
      </dsp:nvSpPr>
      <dsp:spPr>
        <a:xfrm>
          <a:off x="-6852669" y="-1033386"/>
          <a:ext cx="8043436" cy="8043436"/>
        </a:xfrm>
        <a:prstGeom prst="blockArc">
          <a:avLst>
            <a:gd name="adj1" fmla="val 18900000"/>
            <a:gd name="adj2" fmla="val 2700000"/>
            <a:gd name="adj3" fmla="val 269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D928D0-C92E-4F9F-93C8-781703FF029B}">
      <dsp:nvSpPr>
        <dsp:cNvPr id="0" name=""/>
        <dsp:cNvSpPr/>
      </dsp:nvSpPr>
      <dsp:spPr>
        <a:xfrm>
          <a:off x="246571" y="343768"/>
          <a:ext cx="8148054" cy="528836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13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strike="noStrike" kern="1200" baseline="0" dirty="0" smtClean="0">
              <a:solidFill>
                <a:srgbClr val="000000"/>
              </a:solidFill>
              <a:latin typeface="Times New Roman"/>
            </a:rPr>
            <a:t>Муниципальная программа "Обеспечение общественной безопасности на территории Асбестовского городского округа до 2024 года"</a:t>
          </a:r>
          <a:endParaRPr lang="ru-RU" sz="1600" kern="1200" dirty="0"/>
        </a:p>
      </dsp:txBody>
      <dsp:txXfrm>
        <a:off x="246571" y="343768"/>
        <a:ext cx="8148054" cy="528836"/>
      </dsp:txXfrm>
    </dsp:sp>
    <dsp:sp modelId="{19E193A6-B879-4377-9CDD-93179D4A162A}">
      <dsp:nvSpPr>
        <dsp:cNvPr id="0" name=""/>
        <dsp:cNvSpPr/>
      </dsp:nvSpPr>
      <dsp:spPr>
        <a:xfrm>
          <a:off x="-7414" y="203179"/>
          <a:ext cx="678949" cy="67894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EE6FCD1-C087-4DB5-909F-06853699DE10}">
      <dsp:nvSpPr>
        <dsp:cNvPr id="0" name=""/>
        <dsp:cNvSpPr/>
      </dsp:nvSpPr>
      <dsp:spPr>
        <a:xfrm>
          <a:off x="506519" y="975546"/>
          <a:ext cx="7875659" cy="616192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13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strike="noStrike" kern="1200" baseline="0" dirty="0" smtClean="0">
              <a:solidFill>
                <a:srgbClr val="000000"/>
              </a:solidFill>
              <a:latin typeface="Times New Roman"/>
            </a:rPr>
            <a:t>Муниципальная программа "Обеспечение деятельности по комплектованию, учету, хранению и использованию архивных документов, находящихся в государственной и муниципальной собственности Асбестовского городского округа до 2024 года"</a:t>
          </a:r>
          <a:endParaRPr lang="ru-RU" sz="1600" kern="1200" dirty="0"/>
        </a:p>
      </dsp:txBody>
      <dsp:txXfrm>
        <a:off x="506519" y="975546"/>
        <a:ext cx="7875659" cy="616192"/>
      </dsp:txXfrm>
    </dsp:sp>
    <dsp:sp modelId="{5CDCB5B4-CB62-4A1B-805D-7E897B3A7EBB}">
      <dsp:nvSpPr>
        <dsp:cNvPr id="0" name=""/>
        <dsp:cNvSpPr/>
      </dsp:nvSpPr>
      <dsp:spPr>
        <a:xfrm>
          <a:off x="209178" y="892743"/>
          <a:ext cx="678949" cy="67894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0F1AB9C-26F2-4141-8180-3A7F7C7E0FD5}">
      <dsp:nvSpPr>
        <dsp:cNvPr id="0" name=""/>
        <dsp:cNvSpPr/>
      </dsp:nvSpPr>
      <dsp:spPr>
        <a:xfrm>
          <a:off x="793464" y="1644192"/>
          <a:ext cx="7556236" cy="543159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13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strike="noStrike" kern="1200" baseline="0" dirty="0" smtClean="0">
              <a:solidFill>
                <a:srgbClr val="000000"/>
              </a:solidFill>
              <a:latin typeface="Times New Roman"/>
            </a:rPr>
            <a:t>  Муниципальная программа "Социальная поддержка и социальное обслуживание населения Асбестовского городского округа до 2024 года"</a:t>
          </a:r>
          <a:endParaRPr lang="ru-RU" sz="1600" kern="1200" dirty="0"/>
        </a:p>
      </dsp:txBody>
      <dsp:txXfrm>
        <a:off x="793464" y="1644192"/>
        <a:ext cx="7556236" cy="543159"/>
      </dsp:txXfrm>
    </dsp:sp>
    <dsp:sp modelId="{C2660545-6E68-4FDE-BC33-5AB274883E0D}">
      <dsp:nvSpPr>
        <dsp:cNvPr id="0" name=""/>
        <dsp:cNvSpPr/>
      </dsp:nvSpPr>
      <dsp:spPr>
        <a:xfrm>
          <a:off x="529334" y="1636351"/>
          <a:ext cx="678949" cy="67894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E2F3191-9512-48BA-9893-6ABF81E6A417}">
      <dsp:nvSpPr>
        <dsp:cNvPr id="0" name=""/>
        <dsp:cNvSpPr/>
      </dsp:nvSpPr>
      <dsp:spPr>
        <a:xfrm>
          <a:off x="1097986" y="2338952"/>
          <a:ext cx="7244984" cy="543159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133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u="none" strike="noStrike" kern="1200" baseline="0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sz="1600" b="0" i="0" u="none" strike="noStrike" kern="1200" baseline="0" dirty="0" smtClean="0">
              <a:solidFill>
                <a:srgbClr val="000000"/>
              </a:solidFill>
              <a:latin typeface="Times New Roman"/>
            </a:rPr>
            <a:t>Муниципальная программа "Совершенствование социально-экономической политики на территории Асбестовского городского округа" до 2024 года</a:t>
          </a:r>
          <a:endParaRPr lang="ru-RU" sz="1600" kern="1200" dirty="0"/>
        </a:p>
      </dsp:txBody>
      <dsp:txXfrm>
        <a:off x="1097986" y="2338952"/>
        <a:ext cx="7244984" cy="543159"/>
      </dsp:txXfrm>
    </dsp:sp>
    <dsp:sp modelId="{B8071560-A441-4208-9A6D-8AE27DF59EB0}">
      <dsp:nvSpPr>
        <dsp:cNvPr id="0" name=""/>
        <dsp:cNvSpPr/>
      </dsp:nvSpPr>
      <dsp:spPr>
        <a:xfrm>
          <a:off x="813427" y="2271056"/>
          <a:ext cx="678949" cy="67894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67975F9-1BF7-48F7-AA5F-8C521E65547A}">
      <dsp:nvSpPr>
        <dsp:cNvPr id="0" name=""/>
        <dsp:cNvSpPr/>
      </dsp:nvSpPr>
      <dsp:spPr>
        <a:xfrm>
          <a:off x="916509" y="3030579"/>
          <a:ext cx="7426453" cy="543159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133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u="none" strike="noStrike" kern="1200" baseline="0" dirty="0" smtClean="0">
              <a:solidFill>
                <a:srgbClr val="000000"/>
              </a:solidFill>
              <a:latin typeface="Times New Roman"/>
            </a:rPr>
            <a:t>  </a:t>
          </a:r>
          <a:r>
            <a:rPr lang="ru-RU" sz="1600" b="0" i="0" u="none" strike="noStrike" kern="1200" baseline="0" dirty="0" smtClean="0">
              <a:solidFill>
                <a:srgbClr val="000000"/>
              </a:solidFill>
              <a:latin typeface="Times New Roman"/>
            </a:rPr>
            <a:t>Муниципальная программа "Управление муниципальными финансами Асбестовского городского округа до 2024 года"</a:t>
          </a:r>
          <a:endParaRPr lang="ru-RU" sz="1600" kern="1200" dirty="0"/>
        </a:p>
      </dsp:txBody>
      <dsp:txXfrm>
        <a:off x="916509" y="3030579"/>
        <a:ext cx="7426453" cy="543159"/>
      </dsp:txXfrm>
    </dsp:sp>
    <dsp:sp modelId="{93BEBAEA-85B6-40ED-ADC8-C9C41CD6D45A}">
      <dsp:nvSpPr>
        <dsp:cNvPr id="0" name=""/>
        <dsp:cNvSpPr/>
      </dsp:nvSpPr>
      <dsp:spPr>
        <a:xfrm>
          <a:off x="608642" y="2980975"/>
          <a:ext cx="678949" cy="67894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1E2C7F1-26FB-4E0C-88A2-3094F6D4725D}">
      <dsp:nvSpPr>
        <dsp:cNvPr id="0" name=""/>
        <dsp:cNvSpPr/>
      </dsp:nvSpPr>
      <dsp:spPr>
        <a:xfrm>
          <a:off x="736136" y="3704224"/>
          <a:ext cx="7658490" cy="644941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13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0" i="0" u="none" strike="noStrike" kern="1200" baseline="0" dirty="0" smtClean="0">
              <a:solidFill>
                <a:srgbClr val="000000"/>
              </a:solidFill>
              <a:latin typeface="Times New Roman"/>
              <a:ea typeface="+mn-ea"/>
              <a:cs typeface="+mn-cs"/>
            </a:rPr>
            <a:t>Муниципальная программа "Формирование современной городской среды на территории Асбестовского городского округа на 2018-2024 годы"</a:t>
          </a:r>
          <a:endParaRPr lang="ru-RU" sz="1600" kern="1200" dirty="0"/>
        </a:p>
      </dsp:txBody>
      <dsp:txXfrm>
        <a:off x="736136" y="3704224"/>
        <a:ext cx="7658490" cy="644941"/>
      </dsp:txXfrm>
    </dsp:sp>
    <dsp:sp modelId="{6F7C990D-4387-4261-BE64-D9F6B55BE91B}">
      <dsp:nvSpPr>
        <dsp:cNvPr id="0" name=""/>
        <dsp:cNvSpPr/>
      </dsp:nvSpPr>
      <dsp:spPr>
        <a:xfrm>
          <a:off x="502178" y="3714466"/>
          <a:ext cx="678949" cy="67894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B622681-0739-4CEE-859C-F2F5BCF06899}">
      <dsp:nvSpPr>
        <dsp:cNvPr id="0" name=""/>
        <dsp:cNvSpPr/>
      </dsp:nvSpPr>
      <dsp:spPr>
        <a:xfrm>
          <a:off x="490379" y="4482280"/>
          <a:ext cx="7904246" cy="673148"/>
        </a:xfrm>
        <a:prstGeom prst="rect">
          <a:avLst/>
        </a:prstGeom>
        <a:solidFill>
          <a:schemeClr val="bg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133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u="none" strike="noStrike" kern="1200" baseline="0" dirty="0" smtClean="0">
              <a:solidFill>
                <a:srgbClr val="000000"/>
              </a:solidFill>
              <a:latin typeface="Times New Roman"/>
            </a:rPr>
            <a:t>    </a:t>
          </a:r>
          <a:r>
            <a:rPr lang="ru-RU" sz="1600" b="0" i="0" u="none" strike="noStrike" kern="1200" baseline="0" dirty="0" smtClean="0">
              <a:solidFill>
                <a:srgbClr val="000000"/>
              </a:solidFill>
              <a:latin typeface="Times New Roman"/>
            </a:rPr>
            <a:t>Муниципальная программа «Комплексное развитие сельских территорий Асбестовского городского округа до 2024"</a:t>
          </a:r>
          <a:endParaRPr lang="ru-RU" sz="1600" kern="1200" dirty="0"/>
        </a:p>
      </dsp:txBody>
      <dsp:txXfrm>
        <a:off x="490379" y="4482280"/>
        <a:ext cx="7904246" cy="673148"/>
      </dsp:txXfrm>
    </dsp:sp>
    <dsp:sp modelId="{2802DF7A-1FFC-4427-BD4E-56BFDEFA0150}">
      <dsp:nvSpPr>
        <dsp:cNvPr id="0" name=""/>
        <dsp:cNvSpPr/>
      </dsp:nvSpPr>
      <dsp:spPr>
        <a:xfrm>
          <a:off x="187056" y="4439777"/>
          <a:ext cx="678949" cy="67894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2B242-96CD-4A49-BD20-33C998599E83}">
      <dsp:nvSpPr>
        <dsp:cNvPr id="0" name=""/>
        <dsp:cNvSpPr/>
      </dsp:nvSpPr>
      <dsp:spPr>
        <a:xfrm>
          <a:off x="2826235" y="2841974"/>
          <a:ext cx="2340417" cy="234041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Дорожный фонд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24,5</a:t>
          </a:r>
          <a:endParaRPr lang="ru-RU" sz="2700" kern="1200" dirty="0"/>
        </a:p>
      </dsp:txBody>
      <dsp:txXfrm>
        <a:off x="3168981" y="3184720"/>
        <a:ext cx="1654925" cy="1654925"/>
      </dsp:txXfrm>
    </dsp:sp>
    <dsp:sp modelId="{9451BA97-66C3-4401-B55B-01389A2317C5}">
      <dsp:nvSpPr>
        <dsp:cNvPr id="0" name=""/>
        <dsp:cNvSpPr/>
      </dsp:nvSpPr>
      <dsp:spPr>
        <a:xfrm rot="12900000">
          <a:off x="1273500" y="2417343"/>
          <a:ext cx="1843157" cy="66701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CE18C3-4CA5-4A80-BB83-77772F09B07C}">
      <dsp:nvSpPr>
        <dsp:cNvPr id="0" name=""/>
        <dsp:cNvSpPr/>
      </dsp:nvSpPr>
      <dsp:spPr>
        <a:xfrm>
          <a:off x="328467" y="1332898"/>
          <a:ext cx="2223396" cy="17787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Акцизы</a:t>
          </a:r>
        </a:p>
      </dsp:txBody>
      <dsp:txXfrm>
        <a:off x="380564" y="1384995"/>
        <a:ext cx="2119202" cy="1674523"/>
      </dsp:txXfrm>
    </dsp:sp>
    <dsp:sp modelId="{4A10C2A4-AF24-47AA-92D6-0C138E40C63B}">
      <dsp:nvSpPr>
        <dsp:cNvPr id="0" name=""/>
        <dsp:cNvSpPr/>
      </dsp:nvSpPr>
      <dsp:spPr>
        <a:xfrm rot="16200000">
          <a:off x="3074865" y="1479612"/>
          <a:ext cx="1843157" cy="66701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FE8868-3C8C-44B5-92DE-E96AA17CB5D4}">
      <dsp:nvSpPr>
        <dsp:cNvPr id="0" name=""/>
        <dsp:cNvSpPr/>
      </dsp:nvSpPr>
      <dsp:spPr>
        <a:xfrm>
          <a:off x="2884745" y="2184"/>
          <a:ext cx="2223396" cy="17787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Гос.пошлина</a:t>
          </a:r>
          <a:endParaRPr lang="ru-RU" sz="2900" kern="1200" dirty="0"/>
        </a:p>
      </dsp:txBody>
      <dsp:txXfrm>
        <a:off x="2936842" y="54281"/>
        <a:ext cx="2119202" cy="1674523"/>
      </dsp:txXfrm>
    </dsp:sp>
    <dsp:sp modelId="{E2D51EB3-8019-4545-9B1A-C255562F70AA}">
      <dsp:nvSpPr>
        <dsp:cNvPr id="0" name=""/>
        <dsp:cNvSpPr/>
      </dsp:nvSpPr>
      <dsp:spPr>
        <a:xfrm rot="19500000">
          <a:off x="4876230" y="2417343"/>
          <a:ext cx="1843157" cy="66701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E9C1E2-21A9-4DB4-91ED-006FC7A54255}">
      <dsp:nvSpPr>
        <dsp:cNvPr id="0" name=""/>
        <dsp:cNvSpPr/>
      </dsp:nvSpPr>
      <dsp:spPr>
        <a:xfrm>
          <a:off x="5441024" y="1332898"/>
          <a:ext cx="2223396" cy="17787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Иные платежи</a:t>
          </a:r>
        </a:p>
      </dsp:txBody>
      <dsp:txXfrm>
        <a:off x="5493121" y="1384995"/>
        <a:ext cx="2119202" cy="16745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DB147-92B9-4688-8EED-AD12EAB77E89}">
      <dsp:nvSpPr>
        <dsp:cNvPr id="0" name=""/>
        <dsp:cNvSpPr/>
      </dsp:nvSpPr>
      <dsp:spPr>
        <a:xfrm rot="5400000">
          <a:off x="-280999" y="302644"/>
          <a:ext cx="1873333" cy="13113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10,2</a:t>
          </a:r>
          <a:endParaRPr lang="ru-RU" sz="3000" b="1" kern="1200" dirty="0"/>
        </a:p>
      </dsp:txBody>
      <dsp:txXfrm rot="-5400000">
        <a:off x="2" y="677311"/>
        <a:ext cx="1311333" cy="562000"/>
      </dsp:txXfrm>
    </dsp:sp>
    <dsp:sp modelId="{7505E5D4-5131-4AD3-883A-AF068D58BA69}">
      <dsp:nvSpPr>
        <dsp:cNvPr id="0" name=""/>
        <dsp:cNvSpPr/>
      </dsp:nvSpPr>
      <dsp:spPr>
        <a:xfrm rot="5400000">
          <a:off x="3863257" y="-2551898"/>
          <a:ext cx="1217666" cy="63215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Развитие газификации в Асбестовском городском округе</a:t>
          </a:r>
          <a:endParaRPr lang="ru-RU" sz="2500" kern="1200" dirty="0"/>
        </a:p>
      </dsp:txBody>
      <dsp:txXfrm rot="-5400000">
        <a:off x="1311333" y="59468"/>
        <a:ext cx="6262072" cy="1098782"/>
      </dsp:txXfrm>
    </dsp:sp>
    <dsp:sp modelId="{B98820D8-804A-4F4D-9896-8EFD40278A39}">
      <dsp:nvSpPr>
        <dsp:cNvPr id="0" name=""/>
        <dsp:cNvSpPr/>
      </dsp:nvSpPr>
      <dsp:spPr>
        <a:xfrm rot="5400000">
          <a:off x="-280999" y="1864024"/>
          <a:ext cx="1873333" cy="13113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28,3</a:t>
          </a:r>
        </a:p>
      </dsp:txBody>
      <dsp:txXfrm rot="-5400000">
        <a:off x="2" y="2238691"/>
        <a:ext cx="1311333" cy="562000"/>
      </dsp:txXfrm>
    </dsp:sp>
    <dsp:sp modelId="{17A924DF-0A3A-41BB-B042-F1965B853365}">
      <dsp:nvSpPr>
        <dsp:cNvPr id="0" name=""/>
        <dsp:cNvSpPr/>
      </dsp:nvSpPr>
      <dsp:spPr>
        <a:xfrm rot="5400000">
          <a:off x="3863257" y="-968899"/>
          <a:ext cx="1217666" cy="63215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Переселение граждан из аварийного и ветхого жилищного фонда</a:t>
          </a:r>
        </a:p>
      </dsp:txBody>
      <dsp:txXfrm rot="-5400000">
        <a:off x="1311333" y="1642467"/>
        <a:ext cx="6262072" cy="10987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0.282</cdr:x>
      <cdr:y>0.43922</cdr:y>
    </cdr:from>
    <cdr:to>
      <cdr:x>0.36667</cdr:x>
      <cdr:y>0.64247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98195" y="2134612"/>
          <a:ext cx="720054" cy="9877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0.47649</cdr:x>
      <cdr:y>0.53472</cdr:y>
    </cdr:from>
    <cdr:to>
      <cdr:x>0.56142</cdr:x>
      <cdr:y>0.73947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54351" y="2477889"/>
          <a:ext cx="7200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0.69664</cdr:x>
      <cdr:y>0.34297</cdr:y>
    </cdr:from>
    <cdr:to>
      <cdr:x>0.78979</cdr:x>
      <cdr:y>0.54597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26559" y="1613793"/>
          <a:ext cx="79208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0.28175</cdr:x>
      <cdr:y>0.43997</cdr:y>
    </cdr:from>
    <cdr:to>
      <cdr:x>0.36642</cdr:x>
      <cdr:y>0.64372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98167" y="2045841"/>
          <a:ext cx="7200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0.48048</cdr:x>
      <cdr:y>0.22435</cdr:y>
    </cdr:from>
    <cdr:to>
      <cdr:x>0.56516</cdr:x>
      <cdr:y>0.3526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90353" y="1073733"/>
          <a:ext cx="720139" cy="576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0.69639</cdr:x>
      <cdr:y>0.34397</cdr:y>
    </cdr:from>
    <cdr:to>
      <cdr:x>0.78929</cdr:x>
      <cdr:y>0.54722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26559" y="1613793"/>
          <a:ext cx="79208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FF451-DE79-4351-90B6-F5DEBC909190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5EA4E-6F6B-4289-B142-F4A13D1FA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347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5EA4E-6F6B-4289-B142-F4A13D1FA03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08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5EA4E-6F6B-4289-B142-F4A13D1FA03A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5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95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82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27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670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12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57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20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113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531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45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49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FD9A7-4C18-486E-8F11-096CB928B531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39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259228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Aparajita" pitchFamily="34" charset="0"/>
              </a:rPr>
              <a:t>Проект бюджета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Aparajita" pitchFamily="34" charset="0"/>
              </a:rPr>
              <a:t>Асбестовского городского округа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Aparajita" pitchFamily="34" charset="0"/>
              </a:rPr>
              <a:t>на 2021 год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Aparajita" pitchFamily="34" charset="0"/>
              </a:rPr>
              <a:t>и плановый период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Aparajita" pitchFamily="34" charset="0"/>
              </a:rPr>
              <a:t>2022 и 2023 годов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11560" y="4869160"/>
            <a:ext cx="8229600" cy="16847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3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Публичные слушания</a:t>
            </a:r>
            <a:r>
              <a:rPr kumimoji="0" lang="ru-RU" sz="23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3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по проекту бюджета Асбестовского городского округа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3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на 2021 год и плановый период 2022 и 2023 годов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3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07.12.2020  в 17.15</a:t>
            </a:r>
          </a:p>
        </p:txBody>
      </p:sp>
      <p:pic>
        <p:nvPicPr>
          <p:cNvPr id="5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4139952" y="346174"/>
            <a:ext cx="7921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ДОХОДЫ ОТ ПРОДАЖИ МАТЕРИАЛЬНЫХ И НЕМАТЕРИАЛЬНЫХ АКТИВОВ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531176"/>
              </p:ext>
            </p:extLst>
          </p:nvPr>
        </p:nvGraphicFramePr>
        <p:xfrm>
          <a:off x="457200" y="1340768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79388" y="188914"/>
            <a:ext cx="576188" cy="71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Расходы бюджета Асбестовского городского округа </a:t>
            </a:r>
            <a:br>
              <a:rPr lang="ru-RU" sz="2800" b="1" dirty="0" smtClean="0"/>
            </a:br>
            <a:r>
              <a:rPr lang="ru-RU" sz="2800" b="1" dirty="0" smtClean="0"/>
              <a:t>на 2021 год по функциональным направлениям </a:t>
            </a:r>
            <a:br>
              <a:rPr lang="ru-RU" sz="2800" b="1" dirty="0" smtClean="0"/>
            </a:br>
            <a:r>
              <a:rPr lang="ru-RU" sz="2800" b="1" dirty="0" smtClean="0"/>
              <a:t> 1 145,9 млн. рублей</a:t>
            </a:r>
            <a:endParaRPr lang="ru-RU" sz="28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04658191"/>
              </p:ext>
            </p:extLst>
          </p:nvPr>
        </p:nvGraphicFramePr>
        <p:xfrm>
          <a:off x="395536" y="1340768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79388" y="188914"/>
            <a:ext cx="576188" cy="71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2391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/>
              <a:t>РАСХОДЫ БЮДЖЕТА в 2021 году</a:t>
            </a:r>
            <a:br>
              <a:rPr lang="ru-RU" sz="2400" b="1" dirty="0" smtClean="0"/>
            </a:br>
            <a:r>
              <a:rPr lang="ru-RU" sz="2400" b="1" dirty="0" smtClean="0"/>
              <a:t>по главным распорядителям (в млн. руб.)</a:t>
            </a:r>
            <a:endParaRPr lang="ru-RU" sz="2400" b="1" dirty="0"/>
          </a:p>
        </p:txBody>
      </p:sp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179388" y="188914"/>
            <a:ext cx="576188" cy="71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68832207"/>
              </p:ext>
            </p:extLst>
          </p:nvPr>
        </p:nvGraphicFramePr>
        <p:xfrm>
          <a:off x="323528" y="1052736"/>
          <a:ext cx="835292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356" y="159494"/>
            <a:ext cx="8229600" cy="1037258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АСБЕСТОВСКОГО ГОРОДСКОГО ОКРУГА </a:t>
            </a:r>
            <a:b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МУНИЦИПАЛЬНЫХ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1 039,2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170293"/>
              </p:ext>
            </p:extLst>
          </p:nvPr>
        </p:nvGraphicFramePr>
        <p:xfrm>
          <a:off x="457200" y="1196752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7" cstate="print">
            <a:lum bright="34000"/>
          </a:blip>
          <a:srcRect/>
          <a:stretch>
            <a:fillRect/>
          </a:stretch>
        </p:blipFill>
        <p:spPr bwMode="auto">
          <a:xfrm>
            <a:off x="53438" y="188640"/>
            <a:ext cx="535988" cy="575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03548" y="1484710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450,6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0591" y="2205058"/>
            <a:ext cx="73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132,2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09281" y="292494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110,3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77253" y="3641586"/>
            <a:ext cx="638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11,4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26739" y="4329658"/>
            <a:ext cx="78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122,0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3127" y="5055830"/>
            <a:ext cx="747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144,0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9426" y="5801438"/>
            <a:ext cx="584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15,5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16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356" y="159494"/>
            <a:ext cx="8229600" cy="677218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АСБЕСТОВСКОГО ГОРОДСКОГО ОКРУГА </a:t>
            </a:r>
            <a:b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МУНИЦИПАЛЬНЫХ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ПРОГРАММ, МЛН.РУБ.</a:t>
            </a:r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44859"/>
              </p:ext>
            </p:extLst>
          </p:nvPr>
        </p:nvGraphicFramePr>
        <p:xfrm>
          <a:off x="497848" y="653254"/>
          <a:ext cx="846664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7" cstate="print">
            <a:lum bright="34000"/>
          </a:blip>
          <a:srcRect/>
          <a:stretch>
            <a:fillRect/>
          </a:stretch>
        </p:blipFill>
        <p:spPr bwMode="auto">
          <a:xfrm>
            <a:off x="53438" y="188640"/>
            <a:ext cx="535988" cy="575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04263" y="980728"/>
            <a:ext cx="64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19,8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4787" y="1700808"/>
            <a:ext cx="563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3,5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1791" y="2426762"/>
            <a:ext cx="496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89826" y="3068960"/>
            <a:ext cx="638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1,4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31262" y="3775318"/>
            <a:ext cx="78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17,7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6221" y="5247838"/>
            <a:ext cx="599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0,9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0038" y="4509120"/>
            <a:ext cx="584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1,7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30039" y="5916056"/>
            <a:ext cx="7862442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      Муниципальная 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программа "Развитие информационного общества и формирование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                                                         цифровой 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экономики на территории Асбестовского городского округа до 2024 года"</a:t>
            </a:r>
          </a:p>
        </p:txBody>
      </p:sp>
      <p:sp>
        <p:nvSpPr>
          <p:cNvPr id="17" name="Овал 16"/>
          <p:cNvSpPr/>
          <p:nvPr/>
        </p:nvSpPr>
        <p:spPr>
          <a:xfrm>
            <a:off x="395962" y="5808904"/>
            <a:ext cx="703504" cy="703504"/>
          </a:xfrm>
          <a:prstGeom prst="ellipse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TextBox 4"/>
          <p:cNvSpPr txBox="1"/>
          <p:nvPr/>
        </p:nvSpPr>
        <p:spPr>
          <a:xfrm>
            <a:off x="457187" y="5975990"/>
            <a:ext cx="58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5,6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90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бюджета по непрограммным направлениям деятельности (млн. руб.)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3568" y="1124744"/>
            <a:ext cx="180020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2021 год</a:t>
            </a:r>
          </a:p>
          <a:p>
            <a:pPr algn="ctr"/>
            <a:r>
              <a:rPr lang="ru-RU" sz="2800" dirty="0" smtClean="0"/>
              <a:t>106,7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79912" y="1124744"/>
            <a:ext cx="180020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2022 год</a:t>
            </a:r>
          </a:p>
          <a:p>
            <a:pPr algn="ctr"/>
            <a:r>
              <a:rPr lang="ru-RU" sz="2800" dirty="0" smtClean="0"/>
              <a:t>110,5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76256" y="1124744"/>
            <a:ext cx="180020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2023 год</a:t>
            </a:r>
          </a:p>
          <a:p>
            <a:pPr algn="ctr"/>
            <a:r>
              <a:rPr lang="ru-RU" sz="2800" dirty="0" smtClean="0"/>
              <a:t>102,1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2276872"/>
            <a:ext cx="2232248" cy="648072"/>
          </a:xfrm>
          <a:prstGeom prst="roundRect">
            <a:avLst/>
          </a:prstGeom>
          <a:solidFill>
            <a:srgbClr val="F9EE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Администрация АГО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81,4 млн.руб.</a:t>
            </a:r>
            <a:r>
              <a:rPr lang="ru-RU" sz="1600" dirty="0" smtClean="0">
                <a:solidFill>
                  <a:schemeClr val="tx1"/>
                </a:solidFill>
              </a:rPr>
              <a:t>, в т.ч.: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3861048"/>
            <a:ext cx="2088232" cy="792088"/>
          </a:xfrm>
          <a:prstGeom prst="roundRect">
            <a:avLst/>
          </a:prstGeom>
          <a:solidFill>
            <a:srgbClr val="F9EE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50" dirty="0" smtClean="0">
                <a:solidFill>
                  <a:schemeClr val="tx1"/>
                </a:solidFill>
              </a:rPr>
              <a:t>Управление образованием АГО </a:t>
            </a:r>
            <a:r>
              <a:rPr lang="ru-RU" dirty="0" smtClean="0">
                <a:solidFill>
                  <a:schemeClr val="tx1"/>
                </a:solidFill>
              </a:rPr>
              <a:t>11,2 млн. руб.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4869160"/>
            <a:ext cx="2088232" cy="576064"/>
          </a:xfrm>
          <a:prstGeom prst="roundRect">
            <a:avLst/>
          </a:prstGeom>
          <a:solidFill>
            <a:srgbClr val="F9EE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Дума АГО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7,7 млн.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5661248"/>
            <a:ext cx="2088232" cy="576064"/>
          </a:xfrm>
          <a:prstGeom prst="roundRect">
            <a:avLst/>
          </a:prstGeom>
          <a:solidFill>
            <a:srgbClr val="F9EE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Счетная палата АГО</a:t>
            </a:r>
            <a:r>
              <a:rPr lang="ru-RU" dirty="0" smtClean="0">
                <a:solidFill>
                  <a:schemeClr val="tx1"/>
                </a:solidFill>
              </a:rPr>
              <a:t> 6,4 млн.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827584" y="2996952"/>
            <a:ext cx="1296144" cy="792088"/>
          </a:xfrm>
          <a:prstGeom prst="flowChartAlternateProcess">
            <a:avLst/>
          </a:prstGeom>
          <a:solidFill>
            <a:srgbClr val="F9EE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Резервный фонд </a:t>
            </a:r>
          </a:p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0,5 млн. руб.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hape 18"/>
          <p:cNvCxnSpPr>
            <a:endCxn id="9" idx="1"/>
          </p:cNvCxnSpPr>
          <p:nvPr/>
        </p:nvCxnSpPr>
        <p:spPr>
          <a:xfrm rot="16200000" flipH="1">
            <a:off x="-1836712" y="3717032"/>
            <a:ext cx="4248472" cy="21602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79512" y="170080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79512" y="429309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79512" y="263691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79512" y="515719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Блок-схема: альтернативный процесс 50"/>
          <p:cNvSpPr/>
          <p:nvPr/>
        </p:nvSpPr>
        <p:spPr>
          <a:xfrm>
            <a:off x="3851920" y="2996952"/>
            <a:ext cx="1296144" cy="792088"/>
          </a:xfrm>
          <a:prstGeom prst="flowChartAlternateProcess">
            <a:avLst/>
          </a:prstGeom>
          <a:solidFill>
            <a:srgbClr val="F9EE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Резервный фонд </a:t>
            </a:r>
          </a:p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1,0 млн. руб.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419872" y="2276872"/>
            <a:ext cx="2232248" cy="648072"/>
          </a:xfrm>
          <a:prstGeom prst="roundRect">
            <a:avLst/>
          </a:prstGeom>
          <a:solidFill>
            <a:srgbClr val="F9EE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Администрация АГО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84,1 </a:t>
            </a:r>
            <a:r>
              <a:rPr lang="ru-RU" dirty="0" err="1" smtClean="0">
                <a:solidFill>
                  <a:schemeClr val="tx1"/>
                </a:solidFill>
              </a:rPr>
              <a:t>млн.руб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r>
              <a:rPr lang="ru-RU" sz="1600" dirty="0" smtClean="0">
                <a:solidFill>
                  <a:schemeClr val="tx1"/>
                </a:solidFill>
              </a:rPr>
              <a:t>, в т.ч.: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419872" y="3861048"/>
            <a:ext cx="2088232" cy="792088"/>
          </a:xfrm>
          <a:prstGeom prst="roundRect">
            <a:avLst/>
          </a:prstGeom>
          <a:solidFill>
            <a:srgbClr val="F9EE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50" dirty="0" smtClean="0">
                <a:solidFill>
                  <a:schemeClr val="tx1"/>
                </a:solidFill>
              </a:rPr>
              <a:t>Управление образованием АГО </a:t>
            </a:r>
            <a:r>
              <a:rPr lang="ru-RU" dirty="0" smtClean="0">
                <a:solidFill>
                  <a:schemeClr val="tx1"/>
                </a:solidFill>
              </a:rPr>
              <a:t>12,2 млн. руб.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419872" y="4869160"/>
            <a:ext cx="2088232" cy="576064"/>
          </a:xfrm>
          <a:prstGeom prst="roundRect">
            <a:avLst/>
          </a:prstGeom>
          <a:solidFill>
            <a:srgbClr val="F9EE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Дума АГО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7,5 млн.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567606" y="4811980"/>
            <a:ext cx="2088232" cy="633243"/>
          </a:xfrm>
          <a:prstGeom prst="roundRect">
            <a:avLst/>
          </a:prstGeom>
          <a:solidFill>
            <a:srgbClr val="F9EE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Дума АГО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7,7 млн.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3419872" y="5661248"/>
            <a:ext cx="2088232" cy="576064"/>
          </a:xfrm>
          <a:prstGeom prst="roundRect">
            <a:avLst/>
          </a:prstGeom>
          <a:solidFill>
            <a:srgbClr val="F9EE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Счетная палата АГО</a:t>
            </a:r>
            <a:r>
              <a:rPr lang="ru-RU" dirty="0" smtClean="0">
                <a:solidFill>
                  <a:schemeClr val="tx1"/>
                </a:solidFill>
              </a:rPr>
              <a:t> 6,7 млн.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552220" y="5589240"/>
            <a:ext cx="2160240" cy="632008"/>
          </a:xfrm>
          <a:prstGeom prst="roundRect">
            <a:avLst/>
          </a:prstGeom>
          <a:solidFill>
            <a:srgbClr val="F9EE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Счетная палата АГО</a:t>
            </a:r>
            <a:r>
              <a:rPr lang="ru-RU" dirty="0" smtClean="0">
                <a:solidFill>
                  <a:schemeClr val="tx1"/>
                </a:solidFill>
              </a:rPr>
              <a:t> 6,9 млн.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624228" y="3861048"/>
            <a:ext cx="2088232" cy="792088"/>
          </a:xfrm>
          <a:prstGeom prst="roundRect">
            <a:avLst/>
          </a:prstGeom>
          <a:solidFill>
            <a:srgbClr val="F9EE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50" dirty="0" smtClean="0">
                <a:solidFill>
                  <a:schemeClr val="tx1"/>
                </a:solidFill>
              </a:rPr>
              <a:t>Управление образованием АГО 12,2</a:t>
            </a:r>
            <a:r>
              <a:rPr lang="ru-RU" dirty="0" smtClean="0">
                <a:solidFill>
                  <a:schemeClr val="tx1"/>
                </a:solidFill>
              </a:rPr>
              <a:t> млн. руб.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0" name="Блок-схема: альтернативный процесс 59"/>
          <p:cNvSpPr/>
          <p:nvPr/>
        </p:nvSpPr>
        <p:spPr>
          <a:xfrm>
            <a:off x="7020272" y="2996952"/>
            <a:ext cx="1368152" cy="792088"/>
          </a:xfrm>
          <a:prstGeom prst="flowChartAlternateProcess">
            <a:avLst/>
          </a:prstGeom>
          <a:solidFill>
            <a:srgbClr val="F9EE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Резервный фонд </a:t>
            </a:r>
          </a:p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1,0 млн. руб.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6588224" y="2276872"/>
            <a:ext cx="2232248" cy="648072"/>
          </a:xfrm>
          <a:prstGeom prst="roundRect">
            <a:avLst/>
          </a:prstGeom>
          <a:solidFill>
            <a:srgbClr val="F9EE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Администрация АГО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75,3 млн.руб.</a:t>
            </a:r>
            <a:r>
              <a:rPr lang="ru-RU" sz="1600" dirty="0" smtClean="0">
                <a:solidFill>
                  <a:schemeClr val="tx1"/>
                </a:solidFill>
              </a:rPr>
              <a:t>, в т.ч.: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63" name="Shape 62"/>
          <p:cNvCxnSpPr/>
          <p:nvPr/>
        </p:nvCxnSpPr>
        <p:spPr>
          <a:xfrm rot="16200000" flipH="1">
            <a:off x="1187624" y="3717032"/>
            <a:ext cx="4248472" cy="21602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03848" y="170080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endCxn id="54" idx="1"/>
          </p:cNvCxnSpPr>
          <p:nvPr/>
        </p:nvCxnSpPr>
        <p:spPr>
          <a:xfrm>
            <a:off x="3203848" y="425709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3203848" y="263691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3203848" y="522920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6397895" y="2636912"/>
            <a:ext cx="1903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>
            <a:endCxn id="59" idx="1"/>
          </p:cNvCxnSpPr>
          <p:nvPr/>
        </p:nvCxnSpPr>
        <p:spPr>
          <a:xfrm>
            <a:off x="6369480" y="4257092"/>
            <a:ext cx="2547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>
            <a:endCxn id="56" idx="1"/>
          </p:cNvCxnSpPr>
          <p:nvPr/>
        </p:nvCxnSpPr>
        <p:spPr>
          <a:xfrm>
            <a:off x="6369480" y="5128602"/>
            <a:ext cx="1981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6369480" y="5881148"/>
            <a:ext cx="1881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hape 102"/>
          <p:cNvCxnSpPr/>
          <p:nvPr/>
        </p:nvCxnSpPr>
        <p:spPr>
          <a:xfrm rot="5400000">
            <a:off x="4297312" y="3828412"/>
            <a:ext cx="4144337" cy="12700"/>
          </a:xfrm>
          <a:prstGeom prst="bentConnector3">
            <a:avLst>
              <a:gd name="adj1" fmla="val -47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124255" y="116632"/>
            <a:ext cx="559313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8" name="Прямая соединительная линия 37"/>
          <p:cNvCxnSpPr/>
          <p:nvPr/>
        </p:nvCxnSpPr>
        <p:spPr>
          <a:xfrm>
            <a:off x="6369480" y="1713786"/>
            <a:ext cx="434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Муниципальный дорожный фонд, (</a:t>
            </a:r>
            <a:r>
              <a:rPr lang="ru-RU" sz="2800" b="1" dirty="0" err="1" smtClean="0"/>
              <a:t>млн.руб</a:t>
            </a:r>
            <a:r>
              <a:rPr lang="ru-RU" sz="2800" b="1" dirty="0" smtClean="0"/>
              <a:t>.)</a:t>
            </a:r>
            <a:endParaRPr lang="ru-RU" sz="2800" b="1" dirty="0"/>
          </a:p>
        </p:txBody>
      </p:sp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107504" y="188640"/>
            <a:ext cx="576064" cy="713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180179705"/>
              </p:ext>
            </p:extLst>
          </p:nvPr>
        </p:nvGraphicFramePr>
        <p:xfrm>
          <a:off x="683568" y="1196752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   Публичные нормативные обязательства бюджета Асбестовского городского округа на 2021 год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566715"/>
              </p:ext>
            </p:extLst>
          </p:nvPr>
        </p:nvGraphicFramePr>
        <p:xfrm>
          <a:off x="467544" y="1340768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17386" y="188914"/>
            <a:ext cx="523060" cy="64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119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юджетные инвестиции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объекты капитального строительства Асбестовского городского округа в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году –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38,5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 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000929"/>
              </p:ext>
            </p:extLst>
          </p:nvPr>
        </p:nvGraphicFramePr>
        <p:xfrm>
          <a:off x="899592" y="1916832"/>
          <a:ext cx="7632848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7" descr="gerb"/>
          <p:cNvPicPr>
            <a:picLocks noChangeAspect="1" noChangeArrowheads="1"/>
          </p:cNvPicPr>
          <p:nvPr/>
        </p:nvPicPr>
        <p:blipFill>
          <a:blip r:embed="rId8" cstate="print">
            <a:lum bright="34000"/>
          </a:blip>
          <a:srcRect/>
          <a:stretch>
            <a:fillRect/>
          </a:stretch>
        </p:blipFill>
        <p:spPr bwMode="auto">
          <a:xfrm>
            <a:off x="150868" y="188640"/>
            <a:ext cx="532700" cy="65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308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49155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49156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49157" name="TextBox 9"/>
          <p:cNvSpPr txBox="1">
            <a:spLocks noChangeArrowheads="1"/>
          </p:cNvSpPr>
          <p:nvPr/>
        </p:nvSpPr>
        <p:spPr bwMode="auto">
          <a:xfrm>
            <a:off x="-12566" y="2924944"/>
            <a:ext cx="9036496" cy="697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1608" tIns="40805" rIns="81608" bIns="40805">
            <a:spAutoFit/>
          </a:bodyPr>
          <a:lstStyle/>
          <a:p>
            <a:pPr lvl="1" algn="ctr"/>
            <a:r>
              <a:rPr lang="ru-RU" altLang="ru-RU" sz="4000" b="1" dirty="0">
                <a:solidFill>
                  <a:srgbClr val="002060"/>
                </a:solidFill>
                <a:latin typeface="Cambria" pitchFamily="18" charset="0"/>
              </a:rPr>
              <a:t>СПАСИБО ЗА ВНИМАНИЕ!</a:t>
            </a:r>
          </a:p>
        </p:txBody>
      </p:sp>
      <p:pic>
        <p:nvPicPr>
          <p:cNvPr id="49158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179388" y="188914"/>
            <a:ext cx="648196" cy="80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76808" y="260648"/>
            <a:ext cx="8534400" cy="108012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300" b="1" dirty="0" smtClean="0">
                <a:solidFill>
                  <a:schemeClr val="tx2">
                    <a:lumMod val="50000"/>
                  </a:schemeClr>
                </a:solidFill>
              </a:rPr>
              <a:t>ОСНОВНЫЕ  ПАРАМЕТРЫ </a:t>
            </a:r>
            <a:r>
              <a:rPr lang="ru-RU" sz="2300" b="1" dirty="0">
                <a:solidFill>
                  <a:schemeClr val="tx2">
                    <a:lumMod val="50000"/>
                  </a:schemeClr>
                </a:solidFill>
              </a:rPr>
              <a:t>ПРОЕКТА  БЮДЖЕТА </a:t>
            </a:r>
            <a:br>
              <a:rPr lang="ru-RU" sz="23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300" b="1" dirty="0">
                <a:solidFill>
                  <a:schemeClr val="tx2">
                    <a:lumMod val="50000"/>
                  </a:schemeClr>
                </a:solidFill>
              </a:rPr>
              <a:t>АСБЕСТОВСКОГО </a:t>
            </a:r>
            <a:r>
              <a:rPr lang="ru-RU" sz="2300" b="1" dirty="0" smtClean="0">
                <a:solidFill>
                  <a:schemeClr val="tx2">
                    <a:lumMod val="50000"/>
                  </a:schemeClr>
                </a:solidFill>
              </a:rPr>
              <a:t>ГОРОДСКОГО ОКРУГА НА 2021 ГОД </a:t>
            </a:r>
            <a:br>
              <a:rPr lang="ru-RU" sz="2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300" b="1" dirty="0" smtClean="0">
                <a:solidFill>
                  <a:schemeClr val="tx2">
                    <a:lumMod val="50000"/>
                  </a:schemeClr>
                </a:solidFill>
              </a:rPr>
              <a:t>И ПЛАНОВЫЙ ПЕРИОД 2022 и 2023 ГОДОВ, </a:t>
            </a:r>
            <a:br>
              <a:rPr lang="ru-RU" sz="23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300" b="1" dirty="0" smtClean="0">
                <a:solidFill>
                  <a:schemeClr val="tx2">
                    <a:lumMod val="50000"/>
                  </a:schemeClr>
                </a:solidFill>
              </a:rPr>
              <a:t>МЛН.РУБ.</a:t>
            </a:r>
            <a:endParaRPr lang="ru-RU" sz="23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179512" y="116632"/>
            <a:ext cx="52328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2675273869"/>
              </p:ext>
            </p:extLst>
          </p:nvPr>
        </p:nvGraphicFramePr>
        <p:xfrm>
          <a:off x="470824" y="2420888"/>
          <a:ext cx="8421656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Группа 20"/>
          <p:cNvGrpSpPr/>
          <p:nvPr/>
        </p:nvGrpSpPr>
        <p:grpSpPr>
          <a:xfrm>
            <a:off x="441152" y="1700808"/>
            <a:ext cx="8451328" cy="756907"/>
            <a:chOff x="-19319" y="3567485"/>
            <a:chExt cx="8468458" cy="1513814"/>
          </a:xfrm>
          <a:solidFill>
            <a:schemeClr val="bg2"/>
          </a:solidFill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-19319" y="3567485"/>
              <a:ext cx="8468458" cy="151381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1880333" y="3722051"/>
              <a:ext cx="6552728" cy="131815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t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>
                  <a:solidFill>
                    <a:schemeClr val="tx1"/>
                  </a:solidFill>
                </a:rPr>
                <a:t>Доходы	             Расходы           Дефицит</a:t>
              </a:r>
              <a:endParaRPr lang="ru-RU" sz="2800" b="1" kern="1200" dirty="0">
                <a:solidFill>
                  <a:schemeClr val="tx1"/>
                </a:solidFill>
              </a:endParaRP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200" kern="1200" dirty="0"/>
            </a:p>
            <a:p>
              <a:pPr indent="-457200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200" kern="1200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764555" y="2970529"/>
            <a:ext cx="1420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2021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64555" y="426535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2022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92548" y="5517232"/>
            <a:ext cx="1564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2023</a:t>
            </a:r>
            <a:endParaRPr lang="ru-RU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Муниципальный долг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Асбестовского городского округа на 2021 год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плановый период 2022 и 2023 годов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144180222"/>
              </p:ext>
            </p:extLst>
          </p:nvPr>
        </p:nvGraphicFramePr>
        <p:xfrm>
          <a:off x="611560" y="1340768"/>
          <a:ext cx="792088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79388" y="188913"/>
            <a:ext cx="648196" cy="802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067944" y="1412776"/>
            <a:ext cx="15841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Асбестовского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городского округа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051963"/>
              </p:ext>
            </p:extLst>
          </p:nvPr>
        </p:nvGraphicFramePr>
        <p:xfrm>
          <a:off x="467544" y="836712"/>
          <a:ext cx="8229600" cy="2743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38536"/>
                <a:gridCol w="1553304"/>
                <a:gridCol w="1645920"/>
                <a:gridCol w="1645920"/>
                <a:gridCol w="1645920"/>
              </a:tblGrid>
              <a:tr h="78558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Виды доходов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 год (уточненный план)</a:t>
                      </a:r>
                      <a:r>
                        <a:rPr lang="ru-RU" sz="1600" baseline="0" dirty="0" smtClean="0"/>
                        <a:t> млн. руб.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2021</a:t>
                      </a:r>
                      <a:r>
                        <a:rPr lang="ru-RU" sz="1600" baseline="0" dirty="0" smtClean="0"/>
                        <a:t> год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проект</a:t>
                      </a:r>
                    </a:p>
                    <a:p>
                      <a:pPr algn="ctr"/>
                      <a:r>
                        <a:rPr lang="ru-RU" sz="1600" dirty="0" smtClean="0"/>
                        <a:t>млн. руб.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2022 год 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проект</a:t>
                      </a:r>
                    </a:p>
                    <a:p>
                      <a:pPr algn="ctr"/>
                      <a:r>
                        <a:rPr lang="ru-RU" sz="1600" dirty="0" smtClean="0"/>
                        <a:t>млн. руб.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2023 год 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проект</a:t>
                      </a:r>
                    </a:p>
                    <a:p>
                      <a:pPr algn="ctr"/>
                      <a:r>
                        <a:rPr lang="ru-RU" sz="1600" dirty="0" smtClean="0"/>
                        <a:t>млн. руб.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799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и неналоговые доходы</a:t>
                      </a:r>
                      <a:endParaRPr lang="ru-RU" sz="16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917,1</a:t>
                      </a:r>
                      <a:endParaRPr lang="ru-RU" sz="2000" b="1" dirty="0" smtClean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741,1</a:t>
                      </a:r>
                      <a:endParaRPr lang="ru-RU" sz="20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1 128,3</a:t>
                      </a:r>
                      <a:endParaRPr lang="ru-RU" sz="20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  <a:alpha val="9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935,3</a:t>
                      </a:r>
                      <a:endParaRPr lang="ru-RU" sz="20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  <a:alpha val="99000"/>
                      </a:schemeClr>
                    </a:solidFill>
                  </a:tcPr>
                </a:tc>
              </a:tr>
              <a:tr h="31765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</a:t>
                      </a:r>
                      <a:endParaRPr lang="ru-RU" sz="16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1 141,1</a:t>
                      </a:r>
                    </a:p>
                    <a:p>
                      <a:pPr algn="ctr"/>
                      <a:endParaRPr lang="ru-RU" sz="20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389,2</a:t>
                      </a:r>
                      <a:endParaRPr lang="ru-RU" sz="20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257,0</a:t>
                      </a:r>
                      <a:endParaRPr lang="ru-RU" sz="20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245,4</a:t>
                      </a:r>
                      <a:endParaRPr lang="ru-RU" sz="20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36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Всего</a:t>
                      </a:r>
                      <a:r>
                        <a:rPr lang="ru-RU" sz="1600" baseline="0" dirty="0" smtClean="0"/>
                        <a:t> доходов</a:t>
                      </a:r>
                      <a:endParaRPr lang="ru-RU" sz="16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2 058,2</a:t>
                      </a:r>
                      <a:endParaRPr lang="ru-RU" sz="20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1 130,3</a:t>
                      </a:r>
                      <a:endParaRPr lang="ru-RU" sz="20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1 385,3</a:t>
                      </a:r>
                      <a:endParaRPr lang="ru-RU" sz="20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1 180,7</a:t>
                      </a:r>
                      <a:endParaRPr lang="ru-RU" sz="20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8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179388" y="188913"/>
            <a:ext cx="432172" cy="53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164946605"/>
              </p:ext>
            </p:extLst>
          </p:nvPr>
        </p:nvGraphicFramePr>
        <p:xfrm>
          <a:off x="-252536" y="3514080"/>
          <a:ext cx="3888432" cy="3343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174066250"/>
              </p:ext>
            </p:extLst>
          </p:nvPr>
        </p:nvGraphicFramePr>
        <p:xfrm>
          <a:off x="5652120" y="3514080"/>
          <a:ext cx="3888432" cy="3343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589594507"/>
              </p:ext>
            </p:extLst>
          </p:nvPr>
        </p:nvGraphicFramePr>
        <p:xfrm>
          <a:off x="2699792" y="3514080"/>
          <a:ext cx="3888432" cy="3343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482" y="16381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СТРУКТУРА НАЛОГОВЫХ И НЕНАЛОГОВЫХ ДОХОДОВ БЮДЖЕТА НА 2021 год</a:t>
            </a:r>
            <a:endParaRPr lang="ru-RU" sz="28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35631314"/>
              </p:ext>
            </p:extLst>
          </p:nvPr>
        </p:nvGraphicFramePr>
        <p:xfrm>
          <a:off x="179388" y="1268760"/>
          <a:ext cx="8568952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79388" y="188914"/>
            <a:ext cx="576188" cy="71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3528"/>
            <a:ext cx="8534400" cy="72008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НАЛОГ НА ДОХОДЫ ФИЗИЧЕСКИХ ЛИЦ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765014"/>
              </p:ext>
            </p:extLst>
          </p:nvPr>
        </p:nvGraphicFramePr>
        <p:xfrm>
          <a:off x="301625" y="1340768"/>
          <a:ext cx="8504238" cy="4860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79388" y="188914"/>
            <a:ext cx="576188" cy="71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cap="all" dirty="0" smtClean="0"/>
              <a:t>Налог на имущество физических лиц</a:t>
            </a:r>
            <a:endParaRPr lang="ru-RU" sz="2800" b="1" cap="all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098289"/>
              </p:ext>
            </p:extLst>
          </p:nvPr>
        </p:nvGraphicFramePr>
        <p:xfrm>
          <a:off x="503486" y="1484784"/>
          <a:ext cx="813690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Рисунок 7" descr="gerb"/>
          <p:cNvPicPr>
            <a:picLocks noChangeAspect="1" noChangeArrowheads="1"/>
          </p:cNvPicPr>
          <p:nvPr/>
        </p:nvPicPr>
        <p:blipFill>
          <a:blip r:embed="rId4" cstate="print">
            <a:lum bright="34000"/>
          </a:blip>
          <a:srcRect/>
          <a:stretch>
            <a:fillRect/>
          </a:stretch>
        </p:blipFill>
        <p:spPr bwMode="auto">
          <a:xfrm>
            <a:off x="179388" y="188914"/>
            <a:ext cx="648196" cy="80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cap="all" dirty="0" smtClean="0"/>
              <a:t>ЗЕМЕЛЬНЫЙ НАЛОГ</a:t>
            </a:r>
            <a:endParaRPr lang="ru-RU" sz="2800" b="1" cap="all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696635"/>
              </p:ext>
            </p:extLst>
          </p:nvPr>
        </p:nvGraphicFramePr>
        <p:xfrm>
          <a:off x="503486" y="1124744"/>
          <a:ext cx="813690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79388" y="188914"/>
            <a:ext cx="648196" cy="80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416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04664"/>
            <a:ext cx="8534400" cy="10081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ДОХОДЫ ОТ ИСПОЛЬЗОВАНИЯ ИМУЩЕСТВА, 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НАХОДЯЩЕГОСЯ В ГОСУДАРСТВЕННОЙ И МУНИЦИПАЛЬНОЙ СОБСТВЕННОСТИ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699591"/>
              </p:ext>
            </p:extLst>
          </p:nvPr>
        </p:nvGraphicFramePr>
        <p:xfrm>
          <a:off x="301625" y="1527174"/>
          <a:ext cx="8504238" cy="5070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79512" y="116632"/>
            <a:ext cx="52328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2576</TotalTime>
  <Words>753</Words>
  <Application>Microsoft Office PowerPoint</Application>
  <PresentationFormat>Экран (4:3)</PresentationFormat>
  <Paragraphs>178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ОСНОВНЫЕ  ПАРАМЕТРЫ ПРОЕКТА  БЮДЖЕТА  АСБЕСТОВСКОГО ГОРОДСКОГО ОКРУГА НА 2021 ГОД  И ПЛАНОВЫЙ ПЕРИОД 2022 и 2023 ГОДОВ,  МЛН.РУБ.</vt:lpstr>
      <vt:lpstr>Муниципальный долг  Асбестовского городского округа на 2021 год  и плановый период 2022 и 2023 годов</vt:lpstr>
      <vt:lpstr>Доходы бюджета Асбестовского городского округа</vt:lpstr>
      <vt:lpstr>СТРУКТУРА НАЛОГОВЫХ И НЕНАЛОГОВЫХ ДОХОДОВ БЮДЖЕТА НА 2021 год</vt:lpstr>
      <vt:lpstr> НАЛОГ НА ДОХОДЫ ФИЗИЧЕСКИХ ЛИЦ</vt:lpstr>
      <vt:lpstr>Налог на имущество физических лиц</vt:lpstr>
      <vt:lpstr>ЗЕМЕЛЬНЫЙ НАЛОГ</vt:lpstr>
      <vt:lpstr>ДОХОДЫ ОТ ИСПОЛЬЗОВАНИЯ ИМУЩЕСТВА,  НАХОДЯЩЕГОСЯ В ГОСУДАРСТВЕННОЙ И МУНИЦИПАЛЬНОЙ СОБСТВЕННОСТИ</vt:lpstr>
      <vt:lpstr>ДОХОДЫ ОТ ПРОДАЖИ МАТЕРИАЛЬНЫХ И НЕМАТЕРИАЛЬНЫХ АКТИВОВ</vt:lpstr>
      <vt:lpstr>Расходы бюджета Асбестовского городского округа  на 2021 год по функциональным направлениям   1 145,9 млн. рублей</vt:lpstr>
      <vt:lpstr>РАСХОДЫ БЮДЖЕТА в 2021 году по главным распорядителям (в млн. руб.)</vt:lpstr>
      <vt:lpstr>РАСХОДЫ БЮДЖЕТА АСБЕСТОВСКОГО ГОРОДСКОГО ОКРУГА  НА РЕАЛИЗАЦИЮ МУНИЦИПАЛЬНЫХ ПРОГРАММ 1 039,2 МЛН.РУБ.</vt:lpstr>
      <vt:lpstr>РАСХОДЫ БЮДЖЕТА АСБЕСТОВСКОГО ГОРОДСКОГО ОКРУГА  НА РЕАЛИЗАЦИЮ МУНИЦИПАЛЬНЫХ ПРОГРАММ, МЛН.РУБ.</vt:lpstr>
      <vt:lpstr>Расходы бюджета по непрограммным направлениям деятельности (млн. руб.)</vt:lpstr>
      <vt:lpstr>Муниципальный дорожный фонд, (млн.руб.)</vt:lpstr>
      <vt:lpstr>   Публичные нормативные обязательства бюджета Асбестовского городского округа на 2021 год</vt:lpstr>
      <vt:lpstr>Бюджетные инвестиции в объекты капитального строительства Асбестовского городского округа в 2021 году – 38,5 млн. рублей </vt:lpstr>
      <vt:lpstr>Презентация PowerPoint</vt:lpstr>
    </vt:vector>
  </TitlesOfParts>
  <Company>Финансовое управление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 АСБЕСТОВСКОГО ГОРОДСКОГО ОКРУГА  НА 2019 ГОД И ПЛАНОВЫЙ ПЕРИОД  2020 И 2021 ГОДОВ</dc:title>
  <dc:creator>Елена А. Тэйн</dc:creator>
  <cp:lastModifiedBy>Елена А. Тэйн</cp:lastModifiedBy>
  <cp:revision>244</cp:revision>
  <cp:lastPrinted>2019-12-04T03:10:38Z</cp:lastPrinted>
  <dcterms:created xsi:type="dcterms:W3CDTF">2018-11-27T08:52:00Z</dcterms:created>
  <dcterms:modified xsi:type="dcterms:W3CDTF">2020-12-07T10:54:31Z</dcterms:modified>
</cp:coreProperties>
</file>