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modernComment_103_0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1" r:id="rId5"/>
    <p:sldId id="27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76" r:id="rId18"/>
    <p:sldId id="275" r:id="rId19"/>
    <p:sldId id="269" r:id="rId20"/>
    <p:sldId id="270" r:id="rId21"/>
  </p:sldIdLst>
  <p:sldSz cx="20104100" cy="11309350"/>
  <p:notesSz cx="9942513" cy="676116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AD446A-93F0-3696-8279-B307DD5332A5}" name="Evgenia Krasnenkova" initials="EK" userId="8dfba3cc42bbc5d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6EC"/>
    <a:srgbClr val="0C9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8"/>
    <p:restoredTop sz="94686"/>
  </p:normalViewPr>
  <p:slideViewPr>
    <p:cSldViewPr>
      <p:cViewPr varScale="1">
        <p:scale>
          <a:sx n="44" d="100"/>
          <a:sy n="44" d="100"/>
        </p:scale>
        <p:origin x="30" y="6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6138F5A-0FC6-6D48-95E4-87C64C935CE9}" authorId="{EBAD446A-93F0-3696-8279-B307DD5332A5}" created="2024-02-16T13:13:51.10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picMk id="5" creationId="{00000000-0000-0000-0000-000000000000}"/>
    </ac:deMkLst>
    <p188:txBody>
      <a:bodyPr/>
      <a:lstStyle/>
      <a:p>
        <a:r>
          <a:rPr lang="ru-RU"/>
          <a:t>Карта есть в форматах pdf, svg в Link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632" cy="338818"/>
          </a:xfrm>
          <a:prstGeom prst="rect">
            <a:avLst/>
          </a:prstGeom>
        </p:spPr>
        <p:txBody>
          <a:bodyPr vert="horz" lIns="48619" tIns="24309" rIns="48619" bIns="24309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526" y="0"/>
            <a:ext cx="4308632" cy="338818"/>
          </a:xfrm>
          <a:prstGeom prst="rect">
            <a:avLst/>
          </a:prstGeom>
        </p:spPr>
        <p:txBody>
          <a:bodyPr vert="horz" lIns="48619" tIns="24309" rIns="48619" bIns="24309" rtlCol="0"/>
          <a:lstStyle>
            <a:lvl1pPr algn="r">
              <a:defRPr sz="600"/>
            </a:lvl1pPr>
          </a:lstStyle>
          <a:p>
            <a:fld id="{E839E394-40CB-4A53-B72E-C60CDA510243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846138"/>
            <a:ext cx="4052887" cy="2281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19" tIns="24309" rIns="48619" bIns="243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8" y="3253407"/>
            <a:ext cx="7954638" cy="2663086"/>
          </a:xfrm>
          <a:prstGeom prst="rect">
            <a:avLst/>
          </a:prstGeom>
        </p:spPr>
        <p:txBody>
          <a:bodyPr vert="horz" lIns="48619" tIns="24309" rIns="48619" bIns="2430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2346"/>
            <a:ext cx="4308632" cy="338817"/>
          </a:xfrm>
          <a:prstGeom prst="rect">
            <a:avLst/>
          </a:prstGeom>
        </p:spPr>
        <p:txBody>
          <a:bodyPr vert="horz" lIns="48619" tIns="24309" rIns="48619" bIns="24309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526" y="6422346"/>
            <a:ext cx="4308632" cy="338817"/>
          </a:xfrm>
          <a:prstGeom prst="rect">
            <a:avLst/>
          </a:prstGeom>
        </p:spPr>
        <p:txBody>
          <a:bodyPr vert="horz" lIns="48619" tIns="24309" rIns="48619" bIns="24309" rtlCol="0" anchor="b"/>
          <a:lstStyle>
            <a:lvl1pPr algn="r">
              <a:defRPr sz="600"/>
            </a:lvl1pPr>
          </a:lstStyle>
          <a:p>
            <a:fld id="{89CBCFB9-45E1-4F54-9423-8429A79FC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38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BCFB9-45E1-4F54-9423-8429A79FC7F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949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BCFB9-45E1-4F54-9423-8429A79FC7F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15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C9C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9999" y="608191"/>
            <a:ext cx="4576445" cy="1265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8988" y="3012685"/>
            <a:ext cx="10923270" cy="7647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welcome@titanium-valley.com" TargetMode="External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hyperlink" Target="mailto:mir@egov66.ru" TargetMode="External"/><Relationship Id="rId21" Type="http://schemas.openxmlformats.org/officeDocument/2006/relationships/image" Target="../media/image66.png"/><Relationship Id="rId7" Type="http://schemas.openxmlformats.org/officeDocument/2006/relationships/hyperlink" Target="mailto:info@frpso.ru" TargetMode="External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2" Type="http://schemas.openxmlformats.org/officeDocument/2006/relationships/hyperlink" Target="http://invest-in-ural.ru/" TargetMode="Externa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welcome@investural.com" TargetMode="External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5" Type="http://schemas.openxmlformats.org/officeDocument/2006/relationships/hyperlink" Target="mailto:sof@sofp.ru" TargetMode="External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hyperlink" Target="mailto:welcome@ai-so.ru" TargetMode="External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svg"/><Relationship Id="rId3" Type="http://schemas.openxmlformats.org/officeDocument/2006/relationships/image" Target="../media/image72.png"/><Relationship Id="rId7" Type="http://schemas.openxmlformats.org/officeDocument/2006/relationships/image" Target="../media/image76.svg"/><Relationship Id="rId12" Type="http://schemas.openxmlformats.org/officeDocument/2006/relationships/image" Target="../media/image81.png"/><Relationship Id="rId2" Type="http://schemas.openxmlformats.org/officeDocument/2006/relationships/hyperlink" Target="https://bd.sofp.ru/goroda/asbes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svg"/><Relationship Id="rId5" Type="http://schemas.openxmlformats.org/officeDocument/2006/relationships/image" Target="../media/image74.sv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hyperlink" Target="https://asbestadm.ru/economy/invest/invisticionii/investitsionnyie-ploschadki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hyperlink" Target="https://asbestadm.ru/economy/invest/invisticionii/investitsionnyie-ploschadki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hyperlink" Target="https://asbestadm.ru/economy/invest/invisticionii/investitsionnyie-ploschadki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hyperlink" Target="https://asbestadm.ru/economy/invest/invisticionii/investitsionnyie-ploschadki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hyperlink" Target="https://asbestadm.ru/economy/invest/invisticionii/investitsionnyie-ploschadki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hyperlink" Target="https://asbestadm.ru/economy/invest/invisticionii/investitsionnyie-ploschadki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hyperlink" Target="http://map.invest-in-ural.ru/ma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natalyatikhonova74" TargetMode="External"/><Relationship Id="rId3" Type="http://schemas.openxmlformats.org/officeDocument/2006/relationships/hyperlink" Target="mailto:investor@egov66.ru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hyperlink" Target="https://asbestadm.ru/economy/invest/invisticionii/koordinatsionnyij-sovet-po-investitsiyam/?clckid=5a00a7e8" TargetMode="External"/><Relationship Id="rId9" Type="http://schemas.openxmlformats.org/officeDocument/2006/relationships/hyperlink" Target="https://clck.ru/39Xtw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microsoft.com/office/2018/10/relationships/comments" Target="../comments/modernComment_103_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6.jp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voblgaz.ru/contacts/" TargetMode="External"/><Relationship Id="rId11" Type="http://schemas.openxmlformats.org/officeDocument/2006/relationships/image" Target="../media/image21.png"/><Relationship Id="rId5" Type="http://schemas.openxmlformats.org/officeDocument/2006/relationships/hyperlink" Target="https://&#1084;&#1082;&#1087;-&#1101;&#1085;&#1077;&#1088;&#1075;&#1086;&#1082;&#1086;&#1084;&#1087;&#1083;&#1077;&#1082;&#1089;.&#1088;&#1092;/?clckid=c1f69d2e" TargetMode="External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4" Type="http://schemas.openxmlformats.org/officeDocument/2006/relationships/hyperlink" Target="https://&#1084;&#1091;&#1087;-&#1075;&#1086;&#1088;&#1101;&#1085;&#1077;&#1088;&#1075;&#1086;.&#1088;&#1092;/?clckid=a6d6b892" TargetMode="Externa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6.jp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&#1072;&#1089;&#1073;&#1077;&#1089;&#1090;&#1074;&#1086;&#1076;&#1086;&#1082;&#1072;&#1085;&#1072;&#1083;.&#1088;&#1092;/?clckid=4542efeb" TargetMode="External"/><Relationship Id="rId11" Type="http://schemas.openxmlformats.org/officeDocument/2006/relationships/image" Target="../media/image21.png"/><Relationship Id="rId5" Type="http://schemas.openxmlformats.org/officeDocument/2006/relationships/hyperlink" Target="mailto:info@okenergo.su" TargetMode="External"/><Relationship Id="rId15" Type="http://schemas.openxmlformats.org/officeDocument/2006/relationships/image" Target="../media/image28.jpeg"/><Relationship Id="rId10" Type="http://schemas.openxmlformats.org/officeDocument/2006/relationships/image" Target="../media/image20.png"/><Relationship Id="rId4" Type="http://schemas.openxmlformats.org/officeDocument/2006/relationships/hyperlink" Target="https://www.okenergo.com/?clckid=ce186c91" TargetMode="Externa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www.szn-ural.ru/Czn/Detail/?id=2db52533-b625-42e5-a978-ac619384b47f" TargetMode="External"/><Relationship Id="rId7" Type="http://schemas.openxmlformats.org/officeDocument/2006/relationships/hyperlink" Target="https://urpet96.ru/" TargetMode="External"/><Relationship Id="rId12" Type="http://schemas.openxmlformats.org/officeDocument/2006/relationships/image" Target="../media/image3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sbart.ru/index.php" TargetMode="External"/><Relationship Id="rId11" Type="http://schemas.openxmlformats.org/officeDocument/2006/relationships/image" Target="../media/image34.png"/><Relationship Id="rId5" Type="http://schemas.openxmlformats.org/officeDocument/2006/relationships/hyperlink" Target="http://somkural.ru/branches_college/medical_school_4_asbest/?clckid=6abce2e0" TargetMode="External"/><Relationship Id="rId10" Type="http://schemas.openxmlformats.org/officeDocument/2006/relationships/image" Target="../media/image33.png"/><Relationship Id="rId4" Type="http://schemas.openxmlformats.org/officeDocument/2006/relationships/hyperlink" Target="https://aptasbest.ru/" TargetMode="External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18" Type="http://schemas.openxmlformats.org/officeDocument/2006/relationships/image" Target="../media/image47.png"/><Relationship Id="rId3" Type="http://schemas.openxmlformats.org/officeDocument/2006/relationships/hyperlink" Target="https://asbestadm.ru/inova_block_table/row/71479/?clckid=b08c2027" TargetMode="External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17" Type="http://schemas.openxmlformats.org/officeDocument/2006/relationships/image" Target="../media/image46.png"/><Relationship Id="rId2" Type="http://schemas.openxmlformats.org/officeDocument/2006/relationships/hyperlink" Target="https://asbestadm.ru/inova_block_table/row/37310/?clckid=ae6290da" TargetMode="External"/><Relationship Id="rId16" Type="http://schemas.openxmlformats.org/officeDocument/2006/relationships/image" Target="../media/image45.jpe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bestadm.ru/inova_block_table/row/37326/?clckid=04f6f896" TargetMode="External"/><Relationship Id="rId11" Type="http://schemas.openxmlformats.org/officeDocument/2006/relationships/image" Target="../media/image40.png"/><Relationship Id="rId5" Type="http://schemas.openxmlformats.org/officeDocument/2006/relationships/hyperlink" Target="https://asbestadm.ru/inova_block_table/row/37315/?clckid=7d7248a2" TargetMode="External"/><Relationship Id="rId15" Type="http://schemas.openxmlformats.org/officeDocument/2006/relationships/image" Target="../media/image44.jpeg"/><Relationship Id="rId10" Type="http://schemas.openxmlformats.org/officeDocument/2006/relationships/image" Target="../media/image39.png"/><Relationship Id="rId19" Type="http://schemas.openxmlformats.org/officeDocument/2006/relationships/hyperlink" Target="https://asbestadm.ru/inova_block_table/row/37315/?clckid=720fa824" TargetMode="External"/><Relationship Id="rId4" Type="http://schemas.openxmlformats.org/officeDocument/2006/relationships/hyperlink" Target="https://asbestadm.ru/inova_block_table/row/37314/?clckid=f82b7eea" TargetMode="External"/><Relationship Id="rId9" Type="http://schemas.openxmlformats.org/officeDocument/2006/relationships/image" Target="../media/image38.png"/><Relationship Id="rId1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sbestadm.ru/propertysupport/npa/?clckid=2ee90ba3" TargetMode="External"/><Relationship Id="rId2" Type="http://schemas.openxmlformats.org/officeDocument/2006/relationships/hyperlink" Target="https://asbestadm.ru/property/?clckid=1b89e76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ww.uralasbest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1032DC-7FD7-4E71-9C9C-20E30CB51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" y="867167"/>
            <a:ext cx="9601200" cy="10411858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2804961" y="758121"/>
            <a:ext cx="16630650" cy="10550750"/>
            <a:chOff x="2804961" y="758121"/>
            <a:chExt cx="16630650" cy="10550750"/>
          </a:xfrm>
        </p:grpSpPr>
        <p:sp>
          <p:nvSpPr>
            <p:cNvPr id="4" name="object 4"/>
            <p:cNvSpPr/>
            <p:nvPr/>
          </p:nvSpPr>
          <p:spPr>
            <a:xfrm>
              <a:off x="2804961" y="4872511"/>
              <a:ext cx="16630650" cy="6436360"/>
            </a:xfrm>
            <a:custGeom>
              <a:avLst/>
              <a:gdLst/>
              <a:ahLst/>
              <a:cxnLst/>
              <a:rect l="l" t="t" r="r" b="b"/>
              <a:pathLst>
                <a:path w="16630650" h="6436359">
                  <a:moveTo>
                    <a:pt x="16630237" y="6436044"/>
                  </a:moveTo>
                  <a:lnTo>
                    <a:pt x="16630237" y="0"/>
                  </a:lnTo>
                  <a:lnTo>
                    <a:pt x="0" y="0"/>
                  </a:lnTo>
                  <a:lnTo>
                    <a:pt x="0" y="6436044"/>
                  </a:lnTo>
                </a:path>
              </a:pathLst>
            </a:custGeom>
            <a:ln w="18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5303" y="758121"/>
              <a:ext cx="1669537" cy="134228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3310015" y="1180381"/>
            <a:ext cx="1695450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Свердловская область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392654" y="1180381"/>
            <a:ext cx="2042957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>
                <a:solidFill>
                  <a:srgbClr val="FFFFFF"/>
                </a:solidFill>
                <a:latin typeface="Arial"/>
                <a:cs typeface="Arial"/>
              </a:rPr>
              <a:t>Асбестовский городской округ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72751" y="5190898"/>
            <a:ext cx="313055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Инвестиционный</a:t>
            </a:r>
            <a:r>
              <a:rPr sz="19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профиль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72602" y="8686192"/>
            <a:ext cx="6809048" cy="1389932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35"/>
              </a:spcBef>
            </a:pPr>
            <a:r>
              <a:rPr lang="ru-RU" sz="4600" b="1" spc="-10" dirty="0">
                <a:solidFill>
                  <a:srgbClr val="FFFFFF"/>
                </a:solidFill>
                <a:latin typeface="Arial"/>
                <a:cs typeface="Arial"/>
              </a:rPr>
              <a:t>АСБЕСТОВСКИЙ ГОРОДСКОЙ ОКРУГ</a:t>
            </a:r>
            <a:endParaRPr sz="4600" dirty="0">
              <a:latin typeface="Arial"/>
              <a:cs typeface="Arial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6506744-1BDF-4A9A-9163-80E16C98A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3522" y="867167"/>
            <a:ext cx="1271075" cy="16633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809498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408305">
              <a:lnSpc>
                <a:spcPct val="105700"/>
              </a:lnSpc>
              <a:spcBef>
                <a:spcPts val="2470"/>
              </a:spcBef>
            </a:pPr>
            <a:r>
              <a:rPr dirty="0"/>
              <a:t>КЛЮЧЕВЫЕ</a:t>
            </a:r>
            <a:r>
              <a:rPr spc="50" dirty="0"/>
              <a:t> </a:t>
            </a:r>
            <a:r>
              <a:rPr dirty="0"/>
              <a:t>ИНВЕСТИЦИОННЫЕ</a:t>
            </a:r>
            <a:r>
              <a:rPr spc="55" dirty="0"/>
              <a:t> </a:t>
            </a:r>
            <a:r>
              <a:rPr spc="-10" dirty="0"/>
              <a:t>ПРОЕКТЫ </a:t>
            </a:r>
            <a:r>
              <a:rPr dirty="0"/>
              <a:t>МУНИЦИПАЛЬНОГО</a:t>
            </a:r>
            <a:r>
              <a:rPr spc="225" dirty="0"/>
              <a:t> </a:t>
            </a:r>
            <a:r>
              <a:rPr spc="-10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063884"/>
            <a:ext cx="294953" cy="77603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Асбестовского городского округа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47088" y="3848050"/>
            <a:ext cx="18444210" cy="10795"/>
            <a:chOff x="1047088" y="3848050"/>
            <a:chExt cx="18444210" cy="10795"/>
          </a:xfrm>
        </p:grpSpPr>
        <p:sp>
          <p:nvSpPr>
            <p:cNvPr id="5" name="object 5"/>
            <p:cNvSpPr/>
            <p:nvPr/>
          </p:nvSpPr>
          <p:spPr>
            <a:xfrm>
              <a:off x="1047088" y="3853285"/>
              <a:ext cx="8849360" cy="0"/>
            </a:xfrm>
            <a:custGeom>
              <a:avLst/>
              <a:gdLst/>
              <a:ahLst/>
              <a:cxnLst/>
              <a:rect l="l" t="t" r="r" b="b"/>
              <a:pathLst>
                <a:path w="8849360">
                  <a:moveTo>
                    <a:pt x="0" y="0"/>
                  </a:moveTo>
                  <a:lnTo>
                    <a:pt x="88491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96223" y="3853285"/>
              <a:ext cx="9594850" cy="0"/>
            </a:xfrm>
            <a:custGeom>
              <a:avLst/>
              <a:gdLst/>
              <a:ahLst/>
              <a:cxnLst/>
              <a:rect l="l" t="t" r="r" b="b"/>
              <a:pathLst>
                <a:path w="9594850">
                  <a:moveTo>
                    <a:pt x="0" y="0"/>
                  </a:moveTo>
                  <a:lnTo>
                    <a:pt x="959446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285689" y="2459570"/>
            <a:ext cx="3809365" cy="7482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9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Наименование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инвестиционного</a:t>
            </a:r>
            <a:r>
              <a:rPr sz="2300" b="1" spc="-10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проекта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134886" y="2459570"/>
            <a:ext cx="380936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9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Описание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инвестиционного</a:t>
            </a:r>
            <a:r>
              <a:rPr sz="2300" b="1" spc="-10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проекта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128536" y="4813300"/>
            <a:ext cx="8375426" cy="30937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Объем инвестиций в 2023 году 56 млн. рублей,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количество созданных рабочих мест - 39 </a:t>
            </a:r>
          </a:p>
          <a:p>
            <a:pPr marL="12700" algn="l">
              <a:lnSpc>
                <a:spcPct val="100000"/>
              </a:lnSpc>
              <a:spcBef>
                <a:spcPts val="125"/>
              </a:spcBef>
            </a:pPr>
            <a:endParaRPr lang="ru-RU" sz="1950" spc="-10" dirty="0">
              <a:solidFill>
                <a:srgbClr val="575757"/>
              </a:solidFill>
              <a:latin typeface="Arial"/>
              <a:cs typeface="Arial"/>
            </a:endParaRPr>
          </a:p>
          <a:p>
            <a:pPr marL="12700" algn="l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Проект включен в перечень инвестиционных проектов, имеющих стратегическое значение для социально-экономического развития Свердловской области, </a:t>
            </a:r>
          </a:p>
          <a:p>
            <a:pPr marL="12700" algn="l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на 2023-2024 годы </a:t>
            </a:r>
          </a:p>
          <a:p>
            <a:pPr marL="12700" algn="l">
              <a:lnSpc>
                <a:spcPct val="100000"/>
              </a:lnSpc>
              <a:spcBef>
                <a:spcPts val="125"/>
              </a:spcBef>
            </a:pPr>
            <a:endParaRPr lang="ru-RU" sz="1950" spc="-10" dirty="0">
              <a:solidFill>
                <a:srgbClr val="575757"/>
              </a:solidFill>
              <a:latin typeface="Arial"/>
              <a:cs typeface="Arial"/>
            </a:endParaRPr>
          </a:p>
          <a:p>
            <a:pPr marL="12700" algn="l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Протокол заседания Инвестиционного комитета Свердловской области 22 июня 2023 от 25.09.2023 № 52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3" name="object 24">
            <a:extLst>
              <a:ext uri="{FF2B5EF4-FFF2-40B4-BE49-F238E27FC236}">
                <a16:creationId xmlns:a16="http://schemas.microsoft.com/office/drawing/2014/main" id="{0F545C7A-F000-C341-82A5-FE156E8E169A}"/>
              </a:ext>
            </a:extLst>
          </p:cNvPr>
          <p:cNvSpPr txBox="1"/>
          <p:nvPr/>
        </p:nvSpPr>
        <p:spPr>
          <a:xfrm>
            <a:off x="1359097" y="4813300"/>
            <a:ext cx="7470962" cy="10752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>
                <a:solidFill>
                  <a:srgbClr val="575757"/>
                </a:solidFill>
                <a:latin typeface="Arial"/>
                <a:cs typeface="Arial"/>
              </a:rPr>
              <a:t>Организация производства химических продуктов с применением новых экологических технологий» ООО «Горно-Химическая компания «Ультра Си»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298958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36550" rIns="0" bIns="0" rtlCol="0">
            <a:spAutoFit/>
          </a:bodyPr>
          <a:lstStyle/>
          <a:p>
            <a:pPr marL="555625">
              <a:lnSpc>
                <a:spcPct val="100000"/>
              </a:lnSpc>
              <a:spcBef>
                <a:spcPts val="2650"/>
              </a:spcBef>
            </a:pPr>
            <a:r>
              <a:rPr spc="-10" dirty="0"/>
              <a:t>КОНТАКТЫ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2770228"/>
            <a:ext cx="294953" cy="80539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Асбестовского городского округа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86728" y="1832815"/>
            <a:ext cx="15453994" cy="10160"/>
            <a:chOff x="4386728" y="1832815"/>
            <a:chExt cx="15453994" cy="10160"/>
          </a:xfrm>
        </p:grpSpPr>
        <p:sp>
          <p:nvSpPr>
            <p:cNvPr id="5" name="object 5"/>
            <p:cNvSpPr/>
            <p:nvPr/>
          </p:nvSpPr>
          <p:spPr>
            <a:xfrm>
              <a:off x="4386728" y="1837731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40092" y="1837731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386728" y="2765312"/>
            <a:ext cx="15453994" cy="10160"/>
            <a:chOff x="4386728" y="2765312"/>
            <a:chExt cx="15453994" cy="10160"/>
          </a:xfrm>
        </p:grpSpPr>
        <p:sp>
          <p:nvSpPr>
            <p:cNvPr id="8" name="object 8"/>
            <p:cNvSpPr/>
            <p:nvPr/>
          </p:nvSpPr>
          <p:spPr>
            <a:xfrm>
              <a:off x="4386728" y="2770228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40092" y="2770228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386728" y="4009473"/>
            <a:ext cx="15453994" cy="10160"/>
            <a:chOff x="4386728" y="4009473"/>
            <a:chExt cx="15453994" cy="10160"/>
          </a:xfrm>
        </p:grpSpPr>
        <p:sp>
          <p:nvSpPr>
            <p:cNvPr id="11" name="object 11"/>
            <p:cNvSpPr/>
            <p:nvPr/>
          </p:nvSpPr>
          <p:spPr>
            <a:xfrm>
              <a:off x="4386728" y="4014389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40092" y="4014389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386728" y="5478439"/>
            <a:ext cx="15453994" cy="10160"/>
            <a:chOff x="4386728" y="5478439"/>
            <a:chExt cx="15453994" cy="10160"/>
          </a:xfrm>
        </p:grpSpPr>
        <p:sp>
          <p:nvSpPr>
            <p:cNvPr id="14" name="object 14"/>
            <p:cNvSpPr/>
            <p:nvPr/>
          </p:nvSpPr>
          <p:spPr>
            <a:xfrm>
              <a:off x="4386728" y="5483355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40092" y="5483355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386728" y="6711541"/>
            <a:ext cx="15453994" cy="10160"/>
            <a:chOff x="4386728" y="6711541"/>
            <a:chExt cx="15453994" cy="10160"/>
          </a:xfrm>
        </p:grpSpPr>
        <p:sp>
          <p:nvSpPr>
            <p:cNvPr id="17" name="object 17"/>
            <p:cNvSpPr/>
            <p:nvPr/>
          </p:nvSpPr>
          <p:spPr>
            <a:xfrm>
              <a:off x="4386728" y="6716457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40092" y="6716457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386728" y="8180506"/>
            <a:ext cx="15453994" cy="10160"/>
            <a:chOff x="4386728" y="8180506"/>
            <a:chExt cx="15453994" cy="10160"/>
          </a:xfrm>
        </p:grpSpPr>
        <p:sp>
          <p:nvSpPr>
            <p:cNvPr id="20" name="object 20"/>
            <p:cNvSpPr/>
            <p:nvPr/>
          </p:nvSpPr>
          <p:spPr>
            <a:xfrm>
              <a:off x="4386728" y="8185422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940092" y="8185422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386728" y="9649473"/>
            <a:ext cx="15453994" cy="10160"/>
            <a:chOff x="4386728" y="9649473"/>
            <a:chExt cx="15453994" cy="10160"/>
          </a:xfrm>
        </p:grpSpPr>
        <p:sp>
          <p:nvSpPr>
            <p:cNvPr id="23" name="object 23"/>
            <p:cNvSpPr/>
            <p:nvPr/>
          </p:nvSpPr>
          <p:spPr>
            <a:xfrm>
              <a:off x="4386728" y="9654389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940092" y="9654389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609892" y="1996746"/>
            <a:ext cx="5739765" cy="2981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Инвестиционный</a:t>
            </a:r>
            <a:r>
              <a:rPr sz="185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портал</a:t>
            </a:r>
            <a:r>
              <a:rPr sz="185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185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09946" y="5642363"/>
            <a:ext cx="6033135" cy="57778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4600"/>
              </a:lnSpc>
              <a:spcBef>
                <a:spcPts val="5"/>
              </a:spcBef>
            </a:pP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Свердловский</a:t>
            </a:r>
            <a:r>
              <a:rPr sz="185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областной</a:t>
            </a:r>
            <a:r>
              <a:rPr sz="185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фонд</a:t>
            </a:r>
            <a:r>
              <a:rPr sz="185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поддержки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предпринимательства</a:t>
            </a:r>
            <a:r>
              <a:rPr sz="185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(микрокредитная</a:t>
            </a:r>
            <a:r>
              <a:rPr sz="185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компания)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163201" y="1996746"/>
            <a:ext cx="7369175" cy="91518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invest-in-ural.ru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1850" dirty="0">
              <a:latin typeface="Arial"/>
              <a:cs typeface="Arial"/>
            </a:endParaRPr>
          </a:p>
          <a:p>
            <a:pPr marL="12700" marR="5080" indent="-635">
              <a:lnSpc>
                <a:spcPts val="2170"/>
              </a:lnSpc>
              <a:spcBef>
                <a:spcPts val="5"/>
              </a:spcBef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Екатеринбург,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пл.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Октябрьская,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1,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312-00-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31,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3"/>
              </a:rPr>
              <a:t>mir@egov66.ru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1850" dirty="0">
              <a:latin typeface="Arial"/>
              <a:cs typeface="Arial"/>
            </a:endParaRPr>
          </a:p>
          <a:p>
            <a:pPr marL="12700" marR="2195195">
              <a:lnSpc>
                <a:spcPts val="2170"/>
              </a:lnSpc>
              <a:spcBef>
                <a:spcPts val="5"/>
              </a:spcBef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ул.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Бориса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Ельцина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3,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оф.517,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0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311-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52-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80,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</a:t>
            </a:r>
            <a:r>
              <a:rPr sz="18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4"/>
              </a:rPr>
              <a:t>welcome@ai-so.ru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850" dirty="0">
              <a:latin typeface="Arial"/>
              <a:cs typeface="Arial"/>
            </a:endParaRPr>
          </a:p>
          <a:p>
            <a:pPr marL="12700" marR="132080">
              <a:lnSpc>
                <a:spcPts val="21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Екатеринбург,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ул.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Восточная,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7д,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288-77-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85,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5"/>
              </a:rPr>
              <a:t>sof@sofp.ru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sz="1850" dirty="0">
              <a:latin typeface="Arial"/>
              <a:cs typeface="Arial"/>
            </a:endParaRPr>
          </a:p>
          <a:p>
            <a:pPr marL="12700" marR="2195195">
              <a:lnSpc>
                <a:spcPts val="21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пр-т</a:t>
            </a:r>
            <a:r>
              <a:rPr sz="18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Ленина 50б,</a:t>
            </a:r>
            <a:r>
              <a:rPr sz="18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оф. 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712,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0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385-95-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58,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6"/>
              </a:rPr>
              <a:t>welcome@investural.com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  <a:spcBef>
                <a:spcPts val="5"/>
              </a:spcBef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Екатеринбург,</a:t>
            </a:r>
            <a:endParaRPr sz="1850" dirty="0">
              <a:latin typeface="Arial"/>
              <a:cs typeface="Arial"/>
            </a:endParaRPr>
          </a:p>
          <a:p>
            <a:pPr marL="12700" marR="428625" indent="-635">
              <a:lnSpc>
                <a:spcPts val="2170"/>
              </a:lnSpc>
              <a:spcBef>
                <a:spcPts val="85"/>
              </a:spcBef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ул.</a:t>
            </a:r>
            <a:r>
              <a:rPr sz="18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Конструкторов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5,</a:t>
            </a:r>
            <a:r>
              <a:rPr sz="18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Технопарк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«Университетский»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офис</a:t>
            </a:r>
            <a:r>
              <a:rPr sz="18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2015,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227-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11-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01, (343)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227-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11-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10,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7"/>
              </a:rPr>
              <a:t>info@frpso.ru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1850" dirty="0">
              <a:latin typeface="Arial"/>
              <a:cs typeface="Arial"/>
            </a:endParaRPr>
          </a:p>
          <a:p>
            <a:pPr marL="12700" marR="2195195">
              <a:lnSpc>
                <a:spcPts val="21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ул.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Малышева,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дом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51,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офис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2102,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0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243-55-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83,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  <a:hlinkClick r:id="rId8"/>
              </a:rPr>
              <a:t>welcome@titanium-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8"/>
              </a:rPr>
              <a:t>valley.com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09892" y="8344510"/>
            <a:ext cx="4906010" cy="6032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4500"/>
              </a:lnSpc>
              <a:spcBef>
                <a:spcPts val="5"/>
              </a:spcBef>
            </a:pP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Фонд</a:t>
            </a:r>
            <a:r>
              <a:rPr sz="185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технологического</a:t>
            </a:r>
            <a:r>
              <a:rPr sz="1850" b="1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развития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промышленности</a:t>
            </a:r>
            <a:r>
              <a:rPr sz="1850" b="1" spc="-9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185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09946" y="9813476"/>
            <a:ext cx="6531609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ОАО</a:t>
            </a:r>
            <a:r>
              <a:rPr sz="1850" b="1" spc="-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«Особая</a:t>
            </a:r>
            <a:r>
              <a:rPr sz="1850" b="1" spc="-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экономическая</a:t>
            </a:r>
            <a:r>
              <a:rPr sz="185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зона</a:t>
            </a:r>
            <a:r>
              <a:rPr sz="1850" b="1" spc="-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«Титановая</a:t>
            </a:r>
            <a:r>
              <a:rPr sz="185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долина»</a:t>
            </a:r>
            <a:endParaRPr sz="1850" dirty="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260135" y="4478455"/>
            <a:ext cx="1405255" cy="592455"/>
            <a:chOff x="2260135" y="4478455"/>
            <a:chExt cx="1405255" cy="592455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60138" y="4971896"/>
              <a:ext cx="1132154" cy="9847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60135" y="4478455"/>
              <a:ext cx="1404679" cy="460006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1557440" y="4299790"/>
            <a:ext cx="652780" cy="835025"/>
          </a:xfrm>
          <a:custGeom>
            <a:avLst/>
            <a:gdLst/>
            <a:ahLst/>
            <a:cxnLst/>
            <a:rect l="l" t="t" r="r" b="b"/>
            <a:pathLst>
              <a:path w="652780" h="835025">
                <a:moveTo>
                  <a:pt x="145011" y="0"/>
                </a:moveTo>
                <a:lnTo>
                  <a:pt x="136100" y="271059"/>
                </a:lnTo>
                <a:lnTo>
                  <a:pt x="82604" y="312273"/>
                </a:lnTo>
                <a:lnTo>
                  <a:pt x="75673" y="346931"/>
                </a:lnTo>
                <a:lnTo>
                  <a:pt x="136969" y="445012"/>
                </a:lnTo>
                <a:lnTo>
                  <a:pt x="53884" y="593699"/>
                </a:lnTo>
                <a:lnTo>
                  <a:pt x="56490" y="679162"/>
                </a:lnTo>
                <a:lnTo>
                  <a:pt x="0" y="725056"/>
                </a:lnTo>
                <a:lnTo>
                  <a:pt x="1916" y="800844"/>
                </a:lnTo>
                <a:lnTo>
                  <a:pt x="112331" y="834885"/>
                </a:lnTo>
                <a:lnTo>
                  <a:pt x="210536" y="822990"/>
                </a:lnTo>
                <a:lnTo>
                  <a:pt x="107609" y="822990"/>
                </a:lnTo>
                <a:lnTo>
                  <a:pt x="11706" y="793420"/>
                </a:lnTo>
                <a:lnTo>
                  <a:pt x="10198" y="733757"/>
                </a:lnTo>
                <a:lnTo>
                  <a:pt x="52638" y="733757"/>
                </a:lnTo>
                <a:lnTo>
                  <a:pt x="16009" y="724909"/>
                </a:lnTo>
                <a:lnTo>
                  <a:pt x="63359" y="686429"/>
                </a:lnTo>
                <a:lnTo>
                  <a:pt x="231469" y="683309"/>
                </a:lnTo>
                <a:lnTo>
                  <a:pt x="270730" y="683309"/>
                </a:lnTo>
                <a:lnTo>
                  <a:pt x="268086" y="681706"/>
                </a:lnTo>
                <a:lnTo>
                  <a:pt x="335470" y="676398"/>
                </a:lnTo>
                <a:lnTo>
                  <a:pt x="66385" y="676398"/>
                </a:lnTo>
                <a:lnTo>
                  <a:pt x="64039" y="599761"/>
                </a:lnTo>
                <a:lnTo>
                  <a:pt x="184455" y="595615"/>
                </a:lnTo>
                <a:lnTo>
                  <a:pt x="196958" y="595615"/>
                </a:lnTo>
                <a:lnTo>
                  <a:pt x="192779" y="590023"/>
                </a:lnTo>
                <a:lnTo>
                  <a:pt x="192967" y="589657"/>
                </a:lnTo>
                <a:lnTo>
                  <a:pt x="67568" y="589657"/>
                </a:lnTo>
                <a:lnTo>
                  <a:pt x="144016" y="452855"/>
                </a:lnTo>
                <a:lnTo>
                  <a:pt x="158648" y="452855"/>
                </a:lnTo>
                <a:lnTo>
                  <a:pt x="146665" y="441661"/>
                </a:lnTo>
                <a:lnTo>
                  <a:pt x="86269" y="345015"/>
                </a:lnTo>
                <a:lnTo>
                  <a:pt x="90468" y="323990"/>
                </a:lnTo>
                <a:lnTo>
                  <a:pt x="106695" y="323990"/>
                </a:lnTo>
                <a:lnTo>
                  <a:pt x="95295" y="315100"/>
                </a:lnTo>
                <a:lnTo>
                  <a:pt x="140822" y="280012"/>
                </a:lnTo>
                <a:lnTo>
                  <a:pt x="156097" y="280012"/>
                </a:lnTo>
                <a:lnTo>
                  <a:pt x="155503" y="279499"/>
                </a:lnTo>
                <a:lnTo>
                  <a:pt x="275334" y="279499"/>
                </a:lnTo>
                <a:lnTo>
                  <a:pt x="278777" y="275970"/>
                </a:lnTo>
                <a:lnTo>
                  <a:pt x="257583" y="275970"/>
                </a:lnTo>
                <a:lnTo>
                  <a:pt x="148487" y="269049"/>
                </a:lnTo>
                <a:lnTo>
                  <a:pt x="157749" y="248243"/>
                </a:lnTo>
                <a:lnTo>
                  <a:pt x="146833" y="248243"/>
                </a:lnTo>
                <a:lnTo>
                  <a:pt x="154654" y="10376"/>
                </a:lnTo>
                <a:lnTo>
                  <a:pt x="203780" y="10376"/>
                </a:lnTo>
                <a:lnTo>
                  <a:pt x="197439" y="2062"/>
                </a:lnTo>
                <a:lnTo>
                  <a:pt x="145011" y="0"/>
                </a:lnTo>
                <a:close/>
              </a:path>
              <a:path w="652780" h="835025">
                <a:moveTo>
                  <a:pt x="52638" y="733757"/>
                </a:moveTo>
                <a:lnTo>
                  <a:pt x="10198" y="733757"/>
                </a:lnTo>
                <a:lnTo>
                  <a:pt x="106091" y="756940"/>
                </a:lnTo>
                <a:lnTo>
                  <a:pt x="107609" y="822990"/>
                </a:lnTo>
                <a:lnTo>
                  <a:pt x="210536" y="822990"/>
                </a:lnTo>
                <a:lnTo>
                  <a:pt x="218403" y="822037"/>
                </a:lnTo>
                <a:lnTo>
                  <a:pt x="135200" y="822037"/>
                </a:lnTo>
                <a:lnTo>
                  <a:pt x="136791" y="821074"/>
                </a:lnTo>
                <a:lnTo>
                  <a:pt x="117546" y="821074"/>
                </a:lnTo>
                <a:lnTo>
                  <a:pt x="116038" y="755966"/>
                </a:lnTo>
                <a:lnTo>
                  <a:pt x="131628" y="747684"/>
                </a:lnTo>
                <a:lnTo>
                  <a:pt x="110289" y="747684"/>
                </a:lnTo>
                <a:lnTo>
                  <a:pt x="52638" y="733757"/>
                </a:lnTo>
                <a:close/>
              </a:path>
              <a:path w="652780" h="835025">
                <a:moveTo>
                  <a:pt x="262212" y="757034"/>
                </a:moveTo>
                <a:lnTo>
                  <a:pt x="242558" y="757034"/>
                </a:lnTo>
                <a:lnTo>
                  <a:pt x="315592" y="800122"/>
                </a:lnTo>
                <a:lnTo>
                  <a:pt x="135200" y="822037"/>
                </a:lnTo>
                <a:lnTo>
                  <a:pt x="218403" y="822037"/>
                </a:lnTo>
                <a:lnTo>
                  <a:pt x="333413" y="808027"/>
                </a:lnTo>
                <a:lnTo>
                  <a:pt x="342519" y="796834"/>
                </a:lnTo>
                <a:lnTo>
                  <a:pt x="329665" y="796834"/>
                </a:lnTo>
                <a:lnTo>
                  <a:pt x="262212" y="757034"/>
                </a:lnTo>
                <a:close/>
              </a:path>
              <a:path w="652780" h="835025">
                <a:moveTo>
                  <a:pt x="256091" y="686911"/>
                </a:moveTo>
                <a:lnTo>
                  <a:pt x="246023" y="686911"/>
                </a:lnTo>
                <a:lnTo>
                  <a:pt x="237898" y="748197"/>
                </a:lnTo>
                <a:lnTo>
                  <a:pt x="117546" y="821074"/>
                </a:lnTo>
                <a:lnTo>
                  <a:pt x="136791" y="821074"/>
                </a:lnTo>
                <a:lnTo>
                  <a:pt x="242558" y="757034"/>
                </a:lnTo>
                <a:lnTo>
                  <a:pt x="262212" y="757034"/>
                </a:lnTo>
                <a:lnTo>
                  <a:pt x="247908" y="748595"/>
                </a:lnTo>
                <a:lnTo>
                  <a:pt x="256091" y="686911"/>
                </a:lnTo>
                <a:close/>
              </a:path>
              <a:path w="652780" h="835025">
                <a:moveTo>
                  <a:pt x="275430" y="686157"/>
                </a:moveTo>
                <a:lnTo>
                  <a:pt x="256191" y="686157"/>
                </a:lnTo>
                <a:lnTo>
                  <a:pt x="365727" y="752511"/>
                </a:lnTo>
                <a:lnTo>
                  <a:pt x="329665" y="796834"/>
                </a:lnTo>
                <a:lnTo>
                  <a:pt x="342519" y="796834"/>
                </a:lnTo>
                <a:lnTo>
                  <a:pt x="375517" y="756270"/>
                </a:lnTo>
                <a:lnTo>
                  <a:pt x="509214" y="756270"/>
                </a:lnTo>
                <a:lnTo>
                  <a:pt x="529268" y="749746"/>
                </a:lnTo>
                <a:lnTo>
                  <a:pt x="496948" y="749746"/>
                </a:lnTo>
                <a:lnTo>
                  <a:pt x="377705" y="746354"/>
                </a:lnTo>
                <a:lnTo>
                  <a:pt x="377208" y="741736"/>
                </a:lnTo>
                <a:lnTo>
                  <a:pt x="367161" y="741736"/>
                </a:lnTo>
                <a:lnTo>
                  <a:pt x="275430" y="686157"/>
                </a:lnTo>
                <a:close/>
              </a:path>
              <a:path w="652780" h="835025">
                <a:moveTo>
                  <a:pt x="509214" y="756270"/>
                </a:moveTo>
                <a:lnTo>
                  <a:pt x="375517" y="756270"/>
                </a:lnTo>
                <a:lnTo>
                  <a:pt x="498445" y="759767"/>
                </a:lnTo>
                <a:lnTo>
                  <a:pt x="509214" y="756270"/>
                </a:lnTo>
                <a:close/>
              </a:path>
              <a:path w="652780" h="835025">
                <a:moveTo>
                  <a:pt x="405010" y="676052"/>
                </a:moveTo>
                <a:lnTo>
                  <a:pt x="370135" y="676052"/>
                </a:lnTo>
                <a:lnTo>
                  <a:pt x="554203" y="731119"/>
                </a:lnTo>
                <a:lnTo>
                  <a:pt x="496948" y="749746"/>
                </a:lnTo>
                <a:lnTo>
                  <a:pt x="529268" y="749746"/>
                </a:lnTo>
                <a:lnTo>
                  <a:pt x="576621" y="734323"/>
                </a:lnTo>
                <a:lnTo>
                  <a:pt x="574828" y="723820"/>
                </a:lnTo>
                <a:lnTo>
                  <a:pt x="564694" y="723820"/>
                </a:lnTo>
                <a:lnTo>
                  <a:pt x="405010" y="676052"/>
                </a:lnTo>
                <a:close/>
              </a:path>
              <a:path w="652780" h="835025">
                <a:moveTo>
                  <a:pt x="270730" y="683309"/>
                </a:moveTo>
                <a:lnTo>
                  <a:pt x="231469" y="683309"/>
                </a:lnTo>
                <a:lnTo>
                  <a:pt x="110289" y="747684"/>
                </a:lnTo>
                <a:lnTo>
                  <a:pt x="131628" y="747684"/>
                </a:lnTo>
                <a:lnTo>
                  <a:pt x="246023" y="686911"/>
                </a:lnTo>
                <a:lnTo>
                  <a:pt x="256091" y="686911"/>
                </a:lnTo>
                <a:lnTo>
                  <a:pt x="256191" y="686157"/>
                </a:lnTo>
                <a:lnTo>
                  <a:pt x="275430" y="686157"/>
                </a:lnTo>
                <a:lnTo>
                  <a:pt x="270730" y="683309"/>
                </a:lnTo>
                <a:close/>
              </a:path>
              <a:path w="652780" h="835025">
                <a:moveTo>
                  <a:pt x="399724" y="674471"/>
                </a:moveTo>
                <a:lnTo>
                  <a:pt x="359926" y="674471"/>
                </a:lnTo>
                <a:lnTo>
                  <a:pt x="367161" y="741736"/>
                </a:lnTo>
                <a:lnTo>
                  <a:pt x="377208" y="741736"/>
                </a:lnTo>
                <a:lnTo>
                  <a:pt x="370135" y="676052"/>
                </a:lnTo>
                <a:lnTo>
                  <a:pt x="405010" y="676052"/>
                </a:lnTo>
                <a:lnTo>
                  <a:pt x="399724" y="674471"/>
                </a:lnTo>
                <a:close/>
              </a:path>
              <a:path w="652780" h="835025">
                <a:moveTo>
                  <a:pt x="443953" y="593699"/>
                </a:moveTo>
                <a:lnTo>
                  <a:pt x="396710" y="593699"/>
                </a:lnTo>
                <a:lnTo>
                  <a:pt x="548077" y="626494"/>
                </a:lnTo>
                <a:lnTo>
                  <a:pt x="564694" y="723820"/>
                </a:lnTo>
                <a:lnTo>
                  <a:pt x="574828" y="723820"/>
                </a:lnTo>
                <a:lnTo>
                  <a:pt x="557899" y="624661"/>
                </a:lnTo>
                <a:lnTo>
                  <a:pt x="569357" y="616986"/>
                </a:lnTo>
                <a:lnTo>
                  <a:pt x="551428" y="616986"/>
                </a:lnTo>
                <a:lnTo>
                  <a:pt x="443953" y="593699"/>
                </a:lnTo>
                <a:close/>
              </a:path>
              <a:path w="652780" h="835025">
                <a:moveTo>
                  <a:pt x="196958" y="595615"/>
                </a:moveTo>
                <a:lnTo>
                  <a:pt x="184455" y="595615"/>
                </a:lnTo>
                <a:lnTo>
                  <a:pt x="242411" y="673131"/>
                </a:lnTo>
                <a:lnTo>
                  <a:pt x="66385" y="676398"/>
                </a:lnTo>
                <a:lnTo>
                  <a:pt x="335470" y="676398"/>
                </a:lnTo>
                <a:lnTo>
                  <a:pt x="359926" y="674471"/>
                </a:lnTo>
                <a:lnTo>
                  <a:pt x="399724" y="674471"/>
                </a:lnTo>
                <a:lnTo>
                  <a:pt x="389399" y="671382"/>
                </a:lnTo>
                <a:lnTo>
                  <a:pt x="271792" y="671382"/>
                </a:lnTo>
                <a:lnTo>
                  <a:pt x="277608" y="667676"/>
                </a:lnTo>
                <a:lnTo>
                  <a:pt x="250819" y="667676"/>
                </a:lnTo>
                <a:lnTo>
                  <a:pt x="196958" y="595615"/>
                </a:lnTo>
                <a:close/>
              </a:path>
              <a:path w="652780" h="835025">
                <a:moveTo>
                  <a:pt x="394476" y="599929"/>
                </a:moveTo>
                <a:lnTo>
                  <a:pt x="383894" y="599929"/>
                </a:lnTo>
                <a:lnTo>
                  <a:pt x="360774" y="664377"/>
                </a:lnTo>
                <a:lnTo>
                  <a:pt x="271792" y="671382"/>
                </a:lnTo>
                <a:lnTo>
                  <a:pt x="389399" y="671382"/>
                </a:lnTo>
                <a:lnTo>
                  <a:pt x="370847" y="665833"/>
                </a:lnTo>
                <a:lnTo>
                  <a:pt x="394476" y="599929"/>
                </a:lnTo>
                <a:close/>
              </a:path>
              <a:path w="652780" h="835025">
                <a:moveTo>
                  <a:pt x="348245" y="525177"/>
                </a:moveTo>
                <a:lnTo>
                  <a:pt x="226003" y="525177"/>
                </a:lnTo>
                <a:lnTo>
                  <a:pt x="302608" y="532214"/>
                </a:lnTo>
                <a:lnTo>
                  <a:pt x="250819" y="667676"/>
                </a:lnTo>
                <a:lnTo>
                  <a:pt x="277608" y="667676"/>
                </a:lnTo>
                <a:lnTo>
                  <a:pt x="280844" y="665613"/>
                </a:lnTo>
                <a:lnTo>
                  <a:pt x="262316" y="665613"/>
                </a:lnTo>
                <a:lnTo>
                  <a:pt x="311980" y="535690"/>
                </a:lnTo>
                <a:lnTo>
                  <a:pt x="329178" y="535690"/>
                </a:lnTo>
                <a:lnTo>
                  <a:pt x="320503" y="529481"/>
                </a:lnTo>
                <a:lnTo>
                  <a:pt x="348245" y="525177"/>
                </a:lnTo>
                <a:close/>
              </a:path>
              <a:path w="652780" h="835025">
                <a:moveTo>
                  <a:pt x="329178" y="535690"/>
                </a:moveTo>
                <a:lnTo>
                  <a:pt x="311980" y="535690"/>
                </a:lnTo>
                <a:lnTo>
                  <a:pt x="384595" y="587657"/>
                </a:lnTo>
                <a:lnTo>
                  <a:pt x="262316" y="665613"/>
                </a:lnTo>
                <a:lnTo>
                  <a:pt x="280844" y="665613"/>
                </a:lnTo>
                <a:lnTo>
                  <a:pt x="383894" y="599929"/>
                </a:lnTo>
                <a:lnTo>
                  <a:pt x="394476" y="599929"/>
                </a:lnTo>
                <a:lnTo>
                  <a:pt x="396710" y="593699"/>
                </a:lnTo>
                <a:lnTo>
                  <a:pt x="443953" y="593699"/>
                </a:lnTo>
                <a:lnTo>
                  <a:pt x="395579" y="583217"/>
                </a:lnTo>
                <a:lnTo>
                  <a:pt x="329178" y="535690"/>
                </a:lnTo>
                <a:close/>
              </a:path>
              <a:path w="652780" h="835025">
                <a:moveTo>
                  <a:pt x="483869" y="509984"/>
                </a:moveTo>
                <a:lnTo>
                  <a:pt x="446185" y="509984"/>
                </a:lnTo>
                <a:lnTo>
                  <a:pt x="634179" y="561564"/>
                </a:lnTo>
                <a:lnTo>
                  <a:pt x="551428" y="616986"/>
                </a:lnTo>
                <a:lnTo>
                  <a:pt x="569357" y="616986"/>
                </a:lnTo>
                <a:lnTo>
                  <a:pt x="652315" y="561417"/>
                </a:lnTo>
                <a:lnTo>
                  <a:pt x="648040" y="552004"/>
                </a:lnTo>
                <a:lnTo>
                  <a:pt x="637069" y="552004"/>
                </a:lnTo>
                <a:lnTo>
                  <a:pt x="483869" y="509984"/>
                </a:lnTo>
                <a:close/>
              </a:path>
              <a:path w="652780" h="835025">
                <a:moveTo>
                  <a:pt x="158648" y="452855"/>
                </a:moveTo>
                <a:lnTo>
                  <a:pt x="144016" y="452855"/>
                </a:lnTo>
                <a:lnTo>
                  <a:pt x="216956" y="520989"/>
                </a:lnTo>
                <a:lnTo>
                  <a:pt x="183816" y="585647"/>
                </a:lnTo>
                <a:lnTo>
                  <a:pt x="67568" y="589657"/>
                </a:lnTo>
                <a:lnTo>
                  <a:pt x="192967" y="589657"/>
                </a:lnTo>
                <a:lnTo>
                  <a:pt x="226003" y="525177"/>
                </a:lnTo>
                <a:lnTo>
                  <a:pt x="348245" y="525177"/>
                </a:lnTo>
                <a:lnTo>
                  <a:pt x="369709" y="521847"/>
                </a:lnTo>
                <a:lnTo>
                  <a:pt x="298755" y="521847"/>
                </a:lnTo>
                <a:lnTo>
                  <a:pt x="228767" y="515418"/>
                </a:lnTo>
                <a:lnTo>
                  <a:pt x="229563" y="509680"/>
                </a:lnTo>
                <a:lnTo>
                  <a:pt x="219480" y="509680"/>
                </a:lnTo>
                <a:lnTo>
                  <a:pt x="158648" y="452855"/>
                </a:lnTo>
                <a:close/>
              </a:path>
              <a:path w="652780" h="835025">
                <a:moveTo>
                  <a:pt x="581046" y="404458"/>
                </a:moveTo>
                <a:lnTo>
                  <a:pt x="570066" y="404458"/>
                </a:lnTo>
                <a:lnTo>
                  <a:pt x="637069" y="552004"/>
                </a:lnTo>
                <a:lnTo>
                  <a:pt x="648040" y="552004"/>
                </a:lnTo>
                <a:lnTo>
                  <a:pt x="581046" y="404458"/>
                </a:lnTo>
                <a:close/>
              </a:path>
              <a:path w="652780" h="835025">
                <a:moveTo>
                  <a:pt x="251334" y="443284"/>
                </a:moveTo>
                <a:lnTo>
                  <a:pt x="238767" y="443284"/>
                </a:lnTo>
                <a:lnTo>
                  <a:pt x="298755" y="521847"/>
                </a:lnTo>
                <a:lnTo>
                  <a:pt x="369709" y="521847"/>
                </a:lnTo>
                <a:lnTo>
                  <a:pt x="392591" y="518298"/>
                </a:lnTo>
                <a:lnTo>
                  <a:pt x="327581" y="518298"/>
                </a:lnTo>
                <a:lnTo>
                  <a:pt x="334703" y="511827"/>
                </a:lnTo>
                <a:lnTo>
                  <a:pt x="311487" y="511827"/>
                </a:lnTo>
                <a:lnTo>
                  <a:pt x="310644" y="507638"/>
                </a:lnTo>
                <a:lnTo>
                  <a:pt x="300472" y="507638"/>
                </a:lnTo>
                <a:lnTo>
                  <a:pt x="251334" y="443284"/>
                </a:lnTo>
                <a:close/>
              </a:path>
              <a:path w="652780" h="835025">
                <a:moveTo>
                  <a:pt x="518563" y="366878"/>
                </a:moveTo>
                <a:lnTo>
                  <a:pt x="494225" y="366878"/>
                </a:lnTo>
                <a:lnTo>
                  <a:pt x="562684" y="397652"/>
                </a:lnTo>
                <a:lnTo>
                  <a:pt x="444290" y="500194"/>
                </a:lnTo>
                <a:lnTo>
                  <a:pt x="327581" y="518298"/>
                </a:lnTo>
                <a:lnTo>
                  <a:pt x="392591" y="518298"/>
                </a:lnTo>
                <a:lnTo>
                  <a:pt x="446185" y="509984"/>
                </a:lnTo>
                <a:lnTo>
                  <a:pt x="483869" y="509984"/>
                </a:lnTo>
                <a:lnTo>
                  <a:pt x="456802" y="502560"/>
                </a:lnTo>
                <a:lnTo>
                  <a:pt x="570066" y="404458"/>
                </a:lnTo>
                <a:lnTo>
                  <a:pt x="581046" y="404458"/>
                </a:lnTo>
                <a:lnTo>
                  <a:pt x="575626" y="392522"/>
                </a:lnTo>
                <a:lnTo>
                  <a:pt x="518563" y="366878"/>
                </a:lnTo>
                <a:close/>
              </a:path>
              <a:path w="652780" h="835025">
                <a:moveTo>
                  <a:pt x="381616" y="401621"/>
                </a:moveTo>
                <a:lnTo>
                  <a:pt x="289300" y="401621"/>
                </a:lnTo>
                <a:lnTo>
                  <a:pt x="360303" y="405317"/>
                </a:lnTo>
                <a:lnTo>
                  <a:pt x="311487" y="511827"/>
                </a:lnTo>
                <a:lnTo>
                  <a:pt x="334703" y="511827"/>
                </a:lnTo>
                <a:lnTo>
                  <a:pt x="339197" y="507743"/>
                </a:lnTo>
                <a:lnTo>
                  <a:pt x="324335" y="507743"/>
                </a:lnTo>
                <a:lnTo>
                  <a:pt x="371507" y="404825"/>
                </a:lnTo>
                <a:lnTo>
                  <a:pt x="381616" y="401621"/>
                </a:lnTo>
                <a:close/>
              </a:path>
              <a:path w="652780" h="835025">
                <a:moveTo>
                  <a:pt x="106695" y="323990"/>
                </a:moveTo>
                <a:lnTo>
                  <a:pt x="90468" y="323990"/>
                </a:lnTo>
                <a:lnTo>
                  <a:pt x="230129" y="432897"/>
                </a:lnTo>
                <a:lnTo>
                  <a:pt x="219480" y="509680"/>
                </a:lnTo>
                <a:lnTo>
                  <a:pt x="229563" y="509680"/>
                </a:lnTo>
                <a:lnTo>
                  <a:pt x="238767" y="443284"/>
                </a:lnTo>
                <a:lnTo>
                  <a:pt x="251334" y="443284"/>
                </a:lnTo>
                <a:lnTo>
                  <a:pt x="242547" y="431777"/>
                </a:lnTo>
                <a:lnTo>
                  <a:pt x="252625" y="424500"/>
                </a:lnTo>
                <a:lnTo>
                  <a:pt x="235584" y="424500"/>
                </a:lnTo>
                <a:lnTo>
                  <a:pt x="106695" y="323990"/>
                </a:lnTo>
                <a:close/>
              </a:path>
              <a:path w="652780" h="835025">
                <a:moveTo>
                  <a:pt x="487864" y="372658"/>
                </a:moveTo>
                <a:lnTo>
                  <a:pt x="473001" y="372658"/>
                </a:lnTo>
                <a:lnTo>
                  <a:pt x="324335" y="507743"/>
                </a:lnTo>
                <a:lnTo>
                  <a:pt x="339197" y="507743"/>
                </a:lnTo>
                <a:lnTo>
                  <a:pt x="487864" y="372658"/>
                </a:lnTo>
                <a:close/>
              </a:path>
              <a:path w="652780" h="835025">
                <a:moveTo>
                  <a:pt x="291368" y="411893"/>
                </a:moveTo>
                <a:lnTo>
                  <a:pt x="281195" y="411893"/>
                </a:lnTo>
                <a:lnTo>
                  <a:pt x="300472" y="507638"/>
                </a:lnTo>
                <a:lnTo>
                  <a:pt x="310644" y="507638"/>
                </a:lnTo>
                <a:lnTo>
                  <a:pt x="291368" y="411893"/>
                </a:lnTo>
                <a:close/>
              </a:path>
              <a:path w="652780" h="835025">
                <a:moveTo>
                  <a:pt x="156097" y="280012"/>
                </a:moveTo>
                <a:lnTo>
                  <a:pt x="140822" y="280012"/>
                </a:lnTo>
                <a:lnTo>
                  <a:pt x="275112" y="395956"/>
                </a:lnTo>
                <a:lnTo>
                  <a:pt x="235584" y="424500"/>
                </a:lnTo>
                <a:lnTo>
                  <a:pt x="252625" y="424500"/>
                </a:lnTo>
                <a:lnTo>
                  <a:pt x="279394" y="405170"/>
                </a:lnTo>
                <a:lnTo>
                  <a:pt x="290014" y="405170"/>
                </a:lnTo>
                <a:lnTo>
                  <a:pt x="289300" y="401621"/>
                </a:lnTo>
                <a:lnTo>
                  <a:pt x="381616" y="401621"/>
                </a:lnTo>
                <a:lnTo>
                  <a:pt x="400944" y="395495"/>
                </a:lnTo>
                <a:lnTo>
                  <a:pt x="363674" y="395495"/>
                </a:lnTo>
                <a:lnTo>
                  <a:pt x="290881" y="391705"/>
                </a:lnTo>
                <a:lnTo>
                  <a:pt x="294692" y="383757"/>
                </a:lnTo>
                <a:lnTo>
                  <a:pt x="276253" y="383757"/>
                </a:lnTo>
                <a:lnTo>
                  <a:pt x="156097" y="280012"/>
                </a:lnTo>
                <a:close/>
              </a:path>
              <a:path w="652780" h="835025">
                <a:moveTo>
                  <a:pt x="290014" y="405170"/>
                </a:moveTo>
                <a:lnTo>
                  <a:pt x="279394" y="405170"/>
                </a:lnTo>
                <a:lnTo>
                  <a:pt x="280567" y="413212"/>
                </a:lnTo>
                <a:lnTo>
                  <a:pt x="281195" y="411893"/>
                </a:lnTo>
                <a:lnTo>
                  <a:pt x="291368" y="411893"/>
                </a:lnTo>
                <a:lnTo>
                  <a:pt x="290014" y="405170"/>
                </a:lnTo>
                <a:close/>
              </a:path>
              <a:path w="652780" h="835025">
                <a:moveTo>
                  <a:pt x="410794" y="162738"/>
                </a:moveTo>
                <a:lnTo>
                  <a:pt x="400699" y="162738"/>
                </a:lnTo>
                <a:lnTo>
                  <a:pt x="363674" y="395495"/>
                </a:lnTo>
                <a:lnTo>
                  <a:pt x="400944" y="395495"/>
                </a:lnTo>
                <a:lnTo>
                  <a:pt x="407221" y="393506"/>
                </a:lnTo>
                <a:lnTo>
                  <a:pt x="374093" y="393506"/>
                </a:lnTo>
                <a:lnTo>
                  <a:pt x="410794" y="162738"/>
                </a:lnTo>
                <a:close/>
              </a:path>
              <a:path w="652780" h="835025">
                <a:moveTo>
                  <a:pt x="421915" y="160110"/>
                </a:moveTo>
                <a:lnTo>
                  <a:pt x="411212" y="160110"/>
                </a:lnTo>
                <a:lnTo>
                  <a:pt x="486718" y="357821"/>
                </a:lnTo>
                <a:lnTo>
                  <a:pt x="374093" y="393506"/>
                </a:lnTo>
                <a:lnTo>
                  <a:pt x="407221" y="393506"/>
                </a:lnTo>
                <a:lnTo>
                  <a:pt x="473001" y="372658"/>
                </a:lnTo>
                <a:lnTo>
                  <a:pt x="487864" y="372658"/>
                </a:lnTo>
                <a:lnTo>
                  <a:pt x="494225" y="366878"/>
                </a:lnTo>
                <a:lnTo>
                  <a:pt x="518563" y="366878"/>
                </a:lnTo>
                <a:lnTo>
                  <a:pt x="497220" y="357287"/>
                </a:lnTo>
                <a:lnTo>
                  <a:pt x="421915" y="160110"/>
                </a:lnTo>
                <a:close/>
              </a:path>
              <a:path w="652780" h="835025">
                <a:moveTo>
                  <a:pt x="275334" y="279499"/>
                </a:moveTo>
                <a:lnTo>
                  <a:pt x="155503" y="279499"/>
                </a:lnTo>
                <a:lnTo>
                  <a:pt x="262012" y="286253"/>
                </a:lnTo>
                <a:lnTo>
                  <a:pt x="276253" y="383757"/>
                </a:lnTo>
                <a:lnTo>
                  <a:pt x="294692" y="383757"/>
                </a:lnTo>
                <a:lnTo>
                  <a:pt x="296787" y="379391"/>
                </a:lnTo>
                <a:lnTo>
                  <a:pt x="285729" y="379391"/>
                </a:lnTo>
                <a:lnTo>
                  <a:pt x="271677" y="283247"/>
                </a:lnTo>
                <a:lnTo>
                  <a:pt x="275334" y="279499"/>
                </a:lnTo>
                <a:close/>
              </a:path>
              <a:path w="652780" h="835025">
                <a:moveTo>
                  <a:pt x="410921" y="161942"/>
                </a:moveTo>
                <a:lnTo>
                  <a:pt x="390019" y="161942"/>
                </a:lnTo>
                <a:lnTo>
                  <a:pt x="285729" y="379391"/>
                </a:lnTo>
                <a:lnTo>
                  <a:pt x="296787" y="379391"/>
                </a:lnTo>
                <a:lnTo>
                  <a:pt x="400699" y="162738"/>
                </a:lnTo>
                <a:lnTo>
                  <a:pt x="410794" y="162738"/>
                </a:lnTo>
                <a:lnTo>
                  <a:pt x="410921" y="161942"/>
                </a:lnTo>
                <a:close/>
              </a:path>
              <a:path w="652780" h="835025">
                <a:moveTo>
                  <a:pt x="206757" y="163796"/>
                </a:moveTo>
                <a:lnTo>
                  <a:pt x="195344" y="163796"/>
                </a:lnTo>
                <a:lnTo>
                  <a:pt x="257583" y="275970"/>
                </a:lnTo>
                <a:lnTo>
                  <a:pt x="278777" y="275970"/>
                </a:lnTo>
                <a:lnTo>
                  <a:pt x="285662" y="268913"/>
                </a:lnTo>
                <a:lnTo>
                  <a:pt x="271698" y="268913"/>
                </a:lnTo>
                <a:lnTo>
                  <a:pt x="271854" y="263143"/>
                </a:lnTo>
                <a:lnTo>
                  <a:pt x="261876" y="263143"/>
                </a:lnTo>
                <a:lnTo>
                  <a:pt x="206757" y="163796"/>
                </a:lnTo>
                <a:close/>
              </a:path>
              <a:path w="652780" h="835025">
                <a:moveTo>
                  <a:pt x="350011" y="123891"/>
                </a:moveTo>
                <a:lnTo>
                  <a:pt x="275614" y="123891"/>
                </a:lnTo>
                <a:lnTo>
                  <a:pt x="397139" y="140351"/>
                </a:lnTo>
                <a:lnTo>
                  <a:pt x="271698" y="268913"/>
                </a:lnTo>
                <a:lnTo>
                  <a:pt x="285662" y="268913"/>
                </a:lnTo>
                <a:lnTo>
                  <a:pt x="390019" y="161942"/>
                </a:lnTo>
                <a:lnTo>
                  <a:pt x="410921" y="161942"/>
                </a:lnTo>
                <a:lnTo>
                  <a:pt x="411212" y="160110"/>
                </a:lnTo>
                <a:lnTo>
                  <a:pt x="421915" y="160110"/>
                </a:lnTo>
                <a:lnTo>
                  <a:pt x="411610" y="133126"/>
                </a:lnTo>
                <a:lnTo>
                  <a:pt x="400752" y="127723"/>
                </a:lnTo>
                <a:lnTo>
                  <a:pt x="378302" y="127723"/>
                </a:lnTo>
                <a:lnTo>
                  <a:pt x="350011" y="123891"/>
                </a:lnTo>
                <a:close/>
              </a:path>
              <a:path w="652780" h="835025">
                <a:moveTo>
                  <a:pt x="258805" y="57087"/>
                </a:moveTo>
                <a:lnTo>
                  <a:pt x="225082" y="57087"/>
                </a:lnTo>
                <a:lnTo>
                  <a:pt x="265761" y="119619"/>
                </a:lnTo>
                <a:lnTo>
                  <a:pt x="261876" y="263143"/>
                </a:lnTo>
                <a:lnTo>
                  <a:pt x="271854" y="263143"/>
                </a:lnTo>
                <a:lnTo>
                  <a:pt x="275614" y="123891"/>
                </a:lnTo>
                <a:lnTo>
                  <a:pt x="350011" y="123891"/>
                </a:lnTo>
                <a:lnTo>
                  <a:pt x="273719" y="113556"/>
                </a:lnTo>
                <a:lnTo>
                  <a:pt x="237291" y="57558"/>
                </a:lnTo>
                <a:lnTo>
                  <a:pt x="259751" y="57558"/>
                </a:lnTo>
                <a:lnTo>
                  <a:pt x="258805" y="57087"/>
                </a:lnTo>
                <a:close/>
              </a:path>
              <a:path w="652780" h="835025">
                <a:moveTo>
                  <a:pt x="203780" y="10376"/>
                </a:moveTo>
                <a:lnTo>
                  <a:pt x="154654" y="10376"/>
                </a:lnTo>
                <a:lnTo>
                  <a:pt x="189879" y="11748"/>
                </a:lnTo>
                <a:lnTo>
                  <a:pt x="189868" y="151555"/>
                </a:lnTo>
                <a:lnTo>
                  <a:pt x="146833" y="248243"/>
                </a:lnTo>
                <a:lnTo>
                  <a:pt x="157749" y="248243"/>
                </a:lnTo>
                <a:lnTo>
                  <a:pt x="195344" y="163796"/>
                </a:lnTo>
                <a:lnTo>
                  <a:pt x="206757" y="163796"/>
                </a:lnTo>
                <a:lnTo>
                  <a:pt x="200192" y="151963"/>
                </a:lnTo>
                <a:lnTo>
                  <a:pt x="210161" y="113965"/>
                </a:lnTo>
                <a:lnTo>
                  <a:pt x="199836" y="113965"/>
                </a:lnTo>
                <a:lnTo>
                  <a:pt x="199847" y="21999"/>
                </a:lnTo>
                <a:lnTo>
                  <a:pt x="212780" y="21999"/>
                </a:lnTo>
                <a:lnTo>
                  <a:pt x="205036" y="12023"/>
                </a:lnTo>
                <a:lnTo>
                  <a:pt x="203780" y="10376"/>
                </a:lnTo>
                <a:close/>
              </a:path>
              <a:path w="652780" h="835025">
                <a:moveTo>
                  <a:pt x="259751" y="57558"/>
                </a:moveTo>
                <a:lnTo>
                  <a:pt x="237291" y="57558"/>
                </a:lnTo>
                <a:lnTo>
                  <a:pt x="378302" y="127723"/>
                </a:lnTo>
                <a:lnTo>
                  <a:pt x="400752" y="127723"/>
                </a:lnTo>
                <a:lnTo>
                  <a:pt x="259751" y="57558"/>
                </a:lnTo>
                <a:close/>
              </a:path>
              <a:path w="652780" h="835025">
                <a:moveTo>
                  <a:pt x="212780" y="21999"/>
                </a:moveTo>
                <a:lnTo>
                  <a:pt x="199847" y="21999"/>
                </a:lnTo>
                <a:lnTo>
                  <a:pt x="217679" y="45967"/>
                </a:lnTo>
                <a:lnTo>
                  <a:pt x="199836" y="113965"/>
                </a:lnTo>
                <a:lnTo>
                  <a:pt x="210161" y="113965"/>
                </a:lnTo>
                <a:lnTo>
                  <a:pt x="225082" y="57087"/>
                </a:lnTo>
                <a:lnTo>
                  <a:pt x="258805" y="57087"/>
                </a:lnTo>
                <a:lnTo>
                  <a:pt x="226548" y="41035"/>
                </a:lnTo>
                <a:lnTo>
                  <a:pt x="219875" y="31410"/>
                </a:lnTo>
                <a:lnTo>
                  <a:pt x="212780" y="21999"/>
                </a:lnTo>
                <a:close/>
              </a:path>
            </a:pathLst>
          </a:custGeom>
          <a:solidFill>
            <a:srgbClr val="029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87850" y="3349749"/>
            <a:ext cx="853354" cy="39253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234576" y="3349749"/>
            <a:ext cx="799812" cy="392413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2109779" y="3024693"/>
            <a:ext cx="1064895" cy="786130"/>
            <a:chOff x="2109779" y="3024693"/>
            <a:chExt cx="1064895" cy="786130"/>
          </a:xfrm>
        </p:grpSpPr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93076" y="3661225"/>
              <a:ext cx="78814" cy="7223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173298" y="3675829"/>
              <a:ext cx="353060" cy="102870"/>
            </a:xfrm>
            <a:custGeom>
              <a:avLst/>
              <a:gdLst/>
              <a:ahLst/>
              <a:cxnLst/>
              <a:rect l="l" t="t" r="r" b="b"/>
              <a:pathLst>
                <a:path w="353060" h="102870">
                  <a:moveTo>
                    <a:pt x="65432" y="102362"/>
                  </a:moveTo>
                  <a:lnTo>
                    <a:pt x="48679" y="102362"/>
                  </a:lnTo>
                  <a:lnTo>
                    <a:pt x="50972" y="102489"/>
                  </a:lnTo>
                  <a:lnTo>
                    <a:pt x="52008" y="102489"/>
                  </a:lnTo>
                  <a:lnTo>
                    <a:pt x="53160" y="102616"/>
                  </a:lnTo>
                  <a:lnTo>
                    <a:pt x="62134" y="102616"/>
                  </a:lnTo>
                  <a:lnTo>
                    <a:pt x="63223" y="102489"/>
                  </a:lnTo>
                  <a:lnTo>
                    <a:pt x="65432" y="102362"/>
                  </a:lnTo>
                  <a:close/>
                </a:path>
                <a:path w="353060" h="102870">
                  <a:moveTo>
                    <a:pt x="21905" y="18861"/>
                  </a:moveTo>
                  <a:lnTo>
                    <a:pt x="20805" y="20574"/>
                  </a:lnTo>
                  <a:lnTo>
                    <a:pt x="20125" y="21209"/>
                  </a:lnTo>
                  <a:lnTo>
                    <a:pt x="19214" y="22479"/>
                  </a:lnTo>
                  <a:lnTo>
                    <a:pt x="18899" y="23495"/>
                  </a:lnTo>
                  <a:lnTo>
                    <a:pt x="18564" y="24384"/>
                  </a:lnTo>
                  <a:lnTo>
                    <a:pt x="18303" y="25273"/>
                  </a:lnTo>
                  <a:lnTo>
                    <a:pt x="16940" y="29083"/>
                  </a:lnTo>
                  <a:lnTo>
                    <a:pt x="16585" y="29972"/>
                  </a:lnTo>
                  <a:lnTo>
                    <a:pt x="16376" y="30734"/>
                  </a:lnTo>
                  <a:lnTo>
                    <a:pt x="16009" y="31496"/>
                  </a:lnTo>
                  <a:lnTo>
                    <a:pt x="15779" y="32131"/>
                  </a:lnTo>
                  <a:lnTo>
                    <a:pt x="15381" y="32893"/>
                  </a:lnTo>
                  <a:lnTo>
                    <a:pt x="15193" y="33655"/>
                  </a:lnTo>
                  <a:lnTo>
                    <a:pt x="14523" y="35052"/>
                  </a:lnTo>
                  <a:lnTo>
                    <a:pt x="13936" y="36449"/>
                  </a:lnTo>
                  <a:lnTo>
                    <a:pt x="13559" y="37084"/>
                  </a:lnTo>
                  <a:lnTo>
                    <a:pt x="13179" y="37973"/>
                  </a:lnTo>
                  <a:lnTo>
                    <a:pt x="12952" y="38608"/>
                  </a:lnTo>
                  <a:lnTo>
                    <a:pt x="12470" y="39370"/>
                  </a:lnTo>
                  <a:lnTo>
                    <a:pt x="12135" y="40132"/>
                  </a:lnTo>
                  <a:lnTo>
                    <a:pt x="11748" y="40894"/>
                  </a:lnTo>
                  <a:lnTo>
                    <a:pt x="10879" y="42418"/>
                  </a:lnTo>
                  <a:lnTo>
                    <a:pt x="10041" y="44196"/>
                  </a:lnTo>
                  <a:lnTo>
                    <a:pt x="9507" y="44958"/>
                  </a:lnTo>
                  <a:lnTo>
                    <a:pt x="8544" y="46863"/>
                  </a:lnTo>
                  <a:lnTo>
                    <a:pt x="8073" y="47879"/>
                  </a:lnTo>
                  <a:lnTo>
                    <a:pt x="7895" y="48133"/>
                  </a:lnTo>
                  <a:lnTo>
                    <a:pt x="7633" y="48641"/>
                  </a:lnTo>
                  <a:lnTo>
                    <a:pt x="7444" y="48895"/>
                  </a:lnTo>
                  <a:lnTo>
                    <a:pt x="7245" y="49403"/>
                  </a:lnTo>
                  <a:lnTo>
                    <a:pt x="7109" y="49657"/>
                  </a:lnTo>
                  <a:lnTo>
                    <a:pt x="5785" y="51689"/>
                  </a:lnTo>
                  <a:lnTo>
                    <a:pt x="3800" y="54610"/>
                  </a:lnTo>
                  <a:lnTo>
                    <a:pt x="3131" y="55880"/>
                  </a:lnTo>
                  <a:lnTo>
                    <a:pt x="2722" y="56896"/>
                  </a:lnTo>
                  <a:lnTo>
                    <a:pt x="2073" y="58039"/>
                  </a:lnTo>
                  <a:lnTo>
                    <a:pt x="0" y="69596"/>
                  </a:lnTo>
                  <a:lnTo>
                    <a:pt x="554" y="72517"/>
                  </a:lnTo>
                  <a:lnTo>
                    <a:pt x="18439" y="92583"/>
                  </a:lnTo>
                  <a:lnTo>
                    <a:pt x="18564" y="92710"/>
                  </a:lnTo>
                  <a:lnTo>
                    <a:pt x="18784" y="92710"/>
                  </a:lnTo>
                  <a:lnTo>
                    <a:pt x="18952" y="92964"/>
                  </a:lnTo>
                  <a:lnTo>
                    <a:pt x="19810" y="93599"/>
                  </a:lnTo>
                  <a:lnTo>
                    <a:pt x="20617" y="94107"/>
                  </a:lnTo>
                  <a:lnTo>
                    <a:pt x="21454" y="94488"/>
                  </a:lnTo>
                  <a:lnTo>
                    <a:pt x="22177" y="94996"/>
                  </a:lnTo>
                  <a:lnTo>
                    <a:pt x="23088" y="95377"/>
                  </a:lnTo>
                  <a:lnTo>
                    <a:pt x="24774" y="96393"/>
                  </a:lnTo>
                  <a:lnTo>
                    <a:pt x="25590" y="96647"/>
                  </a:lnTo>
                  <a:lnTo>
                    <a:pt x="26512" y="97028"/>
                  </a:lnTo>
                  <a:lnTo>
                    <a:pt x="28166" y="97790"/>
                  </a:lnTo>
                  <a:lnTo>
                    <a:pt x="29130" y="98171"/>
                  </a:lnTo>
                  <a:lnTo>
                    <a:pt x="30857" y="98806"/>
                  </a:lnTo>
                  <a:lnTo>
                    <a:pt x="31810" y="99187"/>
                  </a:lnTo>
                  <a:lnTo>
                    <a:pt x="33632" y="99695"/>
                  </a:lnTo>
                  <a:lnTo>
                    <a:pt x="34574" y="100076"/>
                  </a:lnTo>
                  <a:lnTo>
                    <a:pt x="35485" y="100203"/>
                  </a:lnTo>
                  <a:lnTo>
                    <a:pt x="36522" y="100584"/>
                  </a:lnTo>
                  <a:lnTo>
                    <a:pt x="37391" y="100584"/>
                  </a:lnTo>
                  <a:lnTo>
                    <a:pt x="38449" y="100965"/>
                  </a:lnTo>
                  <a:lnTo>
                    <a:pt x="40323" y="101219"/>
                  </a:lnTo>
                  <a:lnTo>
                    <a:pt x="42344" y="101600"/>
                  </a:lnTo>
                  <a:lnTo>
                    <a:pt x="43391" y="101727"/>
                  </a:lnTo>
                  <a:lnTo>
                    <a:pt x="44469" y="101981"/>
                  </a:lnTo>
                  <a:lnTo>
                    <a:pt x="45527" y="101981"/>
                  </a:lnTo>
                  <a:lnTo>
                    <a:pt x="46532" y="102235"/>
                  </a:lnTo>
                  <a:lnTo>
                    <a:pt x="47579" y="102362"/>
                  </a:lnTo>
                  <a:lnTo>
                    <a:pt x="66521" y="102362"/>
                  </a:lnTo>
                  <a:lnTo>
                    <a:pt x="69914" y="101727"/>
                  </a:lnTo>
                  <a:lnTo>
                    <a:pt x="72154" y="101473"/>
                  </a:lnTo>
                  <a:lnTo>
                    <a:pt x="74343" y="100965"/>
                  </a:lnTo>
                  <a:lnTo>
                    <a:pt x="75453" y="100584"/>
                  </a:lnTo>
                  <a:lnTo>
                    <a:pt x="76542" y="100457"/>
                  </a:lnTo>
                  <a:lnTo>
                    <a:pt x="79809" y="99314"/>
                  </a:lnTo>
                  <a:lnTo>
                    <a:pt x="80919" y="99060"/>
                  </a:lnTo>
                  <a:lnTo>
                    <a:pt x="81997" y="98552"/>
                  </a:lnTo>
                  <a:lnTo>
                    <a:pt x="83086" y="98171"/>
                  </a:lnTo>
                  <a:lnTo>
                    <a:pt x="92185" y="93853"/>
                  </a:lnTo>
                  <a:lnTo>
                    <a:pt x="93777" y="92964"/>
                  </a:lnTo>
                  <a:lnTo>
                    <a:pt x="95264" y="92075"/>
                  </a:lnTo>
                  <a:lnTo>
                    <a:pt x="96855" y="91186"/>
                  </a:lnTo>
                  <a:lnTo>
                    <a:pt x="99955" y="89408"/>
                  </a:lnTo>
                  <a:lnTo>
                    <a:pt x="106164" y="85725"/>
                  </a:lnTo>
                  <a:lnTo>
                    <a:pt x="107693" y="84582"/>
                  </a:lnTo>
                  <a:lnTo>
                    <a:pt x="109274" y="83693"/>
                  </a:lnTo>
                  <a:lnTo>
                    <a:pt x="112258" y="81661"/>
                  </a:lnTo>
                  <a:lnTo>
                    <a:pt x="118519" y="77724"/>
                  </a:lnTo>
                  <a:lnTo>
                    <a:pt x="123116" y="74676"/>
                  </a:lnTo>
                  <a:lnTo>
                    <a:pt x="124729" y="73660"/>
                  </a:lnTo>
                  <a:lnTo>
                    <a:pt x="127839" y="71628"/>
                  </a:lnTo>
                  <a:lnTo>
                    <a:pt x="129325" y="70612"/>
                  </a:lnTo>
                  <a:lnTo>
                    <a:pt x="132509" y="68707"/>
                  </a:lnTo>
                  <a:lnTo>
                    <a:pt x="134048" y="67691"/>
                  </a:lnTo>
                  <a:lnTo>
                    <a:pt x="137807" y="65405"/>
                  </a:lnTo>
                  <a:lnTo>
                    <a:pt x="139053" y="64770"/>
                  </a:lnTo>
                  <a:lnTo>
                    <a:pt x="140425" y="64008"/>
                  </a:lnTo>
                  <a:lnTo>
                    <a:pt x="141650" y="63246"/>
                  </a:lnTo>
                  <a:lnTo>
                    <a:pt x="144163" y="62103"/>
                  </a:lnTo>
                  <a:lnTo>
                    <a:pt x="145482" y="61341"/>
                  </a:lnTo>
                  <a:lnTo>
                    <a:pt x="146738" y="60833"/>
                  </a:lnTo>
                  <a:lnTo>
                    <a:pt x="147943" y="60198"/>
                  </a:lnTo>
                  <a:lnTo>
                    <a:pt x="149335" y="59690"/>
                  </a:lnTo>
                  <a:lnTo>
                    <a:pt x="151859" y="58547"/>
                  </a:lnTo>
                  <a:lnTo>
                    <a:pt x="154414" y="57531"/>
                  </a:lnTo>
                  <a:lnTo>
                    <a:pt x="155691" y="57150"/>
                  </a:lnTo>
                  <a:lnTo>
                    <a:pt x="157042" y="56642"/>
                  </a:lnTo>
                  <a:lnTo>
                    <a:pt x="158288" y="56134"/>
                  </a:lnTo>
                  <a:lnTo>
                    <a:pt x="159618" y="55880"/>
                  </a:lnTo>
                  <a:lnTo>
                    <a:pt x="160895" y="55372"/>
                  </a:lnTo>
                  <a:lnTo>
                    <a:pt x="162267" y="55118"/>
                  </a:lnTo>
                  <a:lnTo>
                    <a:pt x="163513" y="54737"/>
                  </a:lnTo>
                  <a:lnTo>
                    <a:pt x="164864" y="54356"/>
                  </a:lnTo>
                  <a:lnTo>
                    <a:pt x="168769" y="53594"/>
                  </a:lnTo>
                  <a:lnTo>
                    <a:pt x="170089" y="53467"/>
                  </a:lnTo>
                  <a:lnTo>
                    <a:pt x="171460" y="53213"/>
                  </a:lnTo>
                  <a:lnTo>
                    <a:pt x="174109" y="52959"/>
                  </a:lnTo>
                  <a:lnTo>
                    <a:pt x="176475" y="52855"/>
                  </a:lnTo>
                  <a:lnTo>
                    <a:pt x="178151" y="52705"/>
                  </a:lnTo>
                  <a:lnTo>
                    <a:pt x="352431" y="52705"/>
                  </a:lnTo>
                  <a:lnTo>
                    <a:pt x="352662" y="51689"/>
                  </a:lnTo>
                  <a:lnTo>
                    <a:pt x="50557" y="51689"/>
                  </a:lnTo>
                  <a:lnTo>
                    <a:pt x="36847" y="48260"/>
                  </a:lnTo>
                  <a:lnTo>
                    <a:pt x="26292" y="39751"/>
                  </a:lnTo>
                  <a:lnTo>
                    <a:pt x="23197" y="33274"/>
                  </a:lnTo>
                  <a:lnTo>
                    <a:pt x="21942" y="26543"/>
                  </a:lnTo>
                  <a:lnTo>
                    <a:pt x="21905" y="18861"/>
                  </a:lnTo>
                  <a:close/>
                </a:path>
                <a:path w="353060" h="102870">
                  <a:moveTo>
                    <a:pt x="352431" y="52705"/>
                  </a:moveTo>
                  <a:lnTo>
                    <a:pt x="183544" y="52705"/>
                  </a:lnTo>
                  <a:lnTo>
                    <a:pt x="186266" y="52959"/>
                  </a:lnTo>
                  <a:lnTo>
                    <a:pt x="188915" y="53086"/>
                  </a:lnTo>
                  <a:lnTo>
                    <a:pt x="191606" y="53594"/>
                  </a:lnTo>
                  <a:lnTo>
                    <a:pt x="192957" y="53721"/>
                  </a:lnTo>
                  <a:lnTo>
                    <a:pt x="195638" y="54229"/>
                  </a:lnTo>
                  <a:lnTo>
                    <a:pt x="198297" y="54864"/>
                  </a:lnTo>
                  <a:lnTo>
                    <a:pt x="199669" y="55118"/>
                  </a:lnTo>
                  <a:lnTo>
                    <a:pt x="200999" y="55499"/>
                  </a:lnTo>
                  <a:lnTo>
                    <a:pt x="203690" y="56388"/>
                  </a:lnTo>
                  <a:lnTo>
                    <a:pt x="205040" y="56642"/>
                  </a:lnTo>
                  <a:lnTo>
                    <a:pt x="207721" y="57531"/>
                  </a:lnTo>
                  <a:lnTo>
                    <a:pt x="209061" y="58166"/>
                  </a:lnTo>
                  <a:lnTo>
                    <a:pt x="210391" y="58547"/>
                  </a:lnTo>
                  <a:lnTo>
                    <a:pt x="211784" y="59055"/>
                  </a:lnTo>
                  <a:lnTo>
                    <a:pt x="213113" y="59690"/>
                  </a:lnTo>
                  <a:lnTo>
                    <a:pt x="218328" y="61849"/>
                  </a:lnTo>
                  <a:lnTo>
                    <a:pt x="226443" y="65532"/>
                  </a:lnTo>
                  <a:lnTo>
                    <a:pt x="228087" y="66421"/>
                  </a:lnTo>
                  <a:lnTo>
                    <a:pt x="229814" y="67183"/>
                  </a:lnTo>
                  <a:lnTo>
                    <a:pt x="231458" y="68072"/>
                  </a:lnTo>
                  <a:lnTo>
                    <a:pt x="233186" y="68834"/>
                  </a:lnTo>
                  <a:lnTo>
                    <a:pt x="238149" y="71247"/>
                  </a:lnTo>
                  <a:lnTo>
                    <a:pt x="239678" y="72136"/>
                  </a:lnTo>
                  <a:lnTo>
                    <a:pt x="243102" y="73660"/>
                  </a:lnTo>
                  <a:lnTo>
                    <a:pt x="244694" y="74549"/>
                  </a:lnTo>
                  <a:lnTo>
                    <a:pt x="251269" y="77597"/>
                  </a:lnTo>
                  <a:lnTo>
                    <a:pt x="253028" y="78359"/>
                  </a:lnTo>
                  <a:lnTo>
                    <a:pt x="254536" y="79121"/>
                  </a:lnTo>
                  <a:lnTo>
                    <a:pt x="256222" y="79883"/>
                  </a:lnTo>
                  <a:lnTo>
                    <a:pt x="257960" y="80518"/>
                  </a:lnTo>
                  <a:lnTo>
                    <a:pt x="259594" y="81280"/>
                  </a:lnTo>
                  <a:lnTo>
                    <a:pt x="261164" y="81915"/>
                  </a:lnTo>
                  <a:lnTo>
                    <a:pt x="262892" y="82677"/>
                  </a:lnTo>
                  <a:lnTo>
                    <a:pt x="264557" y="83185"/>
                  </a:lnTo>
                  <a:lnTo>
                    <a:pt x="266243" y="83947"/>
                  </a:lnTo>
                  <a:lnTo>
                    <a:pt x="267897" y="84455"/>
                  </a:lnTo>
                  <a:lnTo>
                    <a:pt x="269635" y="85090"/>
                  </a:lnTo>
                  <a:lnTo>
                    <a:pt x="271290" y="85725"/>
                  </a:lnTo>
                  <a:lnTo>
                    <a:pt x="275216" y="86868"/>
                  </a:lnTo>
                  <a:lnTo>
                    <a:pt x="277457" y="87376"/>
                  </a:lnTo>
                  <a:lnTo>
                    <a:pt x="278536" y="87503"/>
                  </a:lnTo>
                  <a:lnTo>
                    <a:pt x="279698" y="87757"/>
                  </a:lnTo>
                  <a:lnTo>
                    <a:pt x="286441" y="88519"/>
                  </a:lnTo>
                  <a:lnTo>
                    <a:pt x="293132" y="88519"/>
                  </a:lnTo>
                  <a:lnTo>
                    <a:pt x="295415" y="88265"/>
                  </a:lnTo>
                  <a:lnTo>
                    <a:pt x="296577" y="88265"/>
                  </a:lnTo>
                  <a:lnTo>
                    <a:pt x="303268" y="87503"/>
                  </a:lnTo>
                  <a:lnTo>
                    <a:pt x="304346" y="87249"/>
                  </a:lnTo>
                  <a:lnTo>
                    <a:pt x="306545" y="86868"/>
                  </a:lnTo>
                  <a:lnTo>
                    <a:pt x="307582" y="86614"/>
                  </a:lnTo>
                  <a:lnTo>
                    <a:pt x="308660" y="86487"/>
                  </a:lnTo>
                  <a:lnTo>
                    <a:pt x="310849" y="85979"/>
                  </a:lnTo>
                  <a:lnTo>
                    <a:pt x="311938" y="85852"/>
                  </a:lnTo>
                  <a:lnTo>
                    <a:pt x="312922" y="85598"/>
                  </a:lnTo>
                  <a:lnTo>
                    <a:pt x="313959" y="85217"/>
                  </a:lnTo>
                  <a:lnTo>
                    <a:pt x="316817" y="84455"/>
                  </a:lnTo>
                  <a:lnTo>
                    <a:pt x="318796" y="83820"/>
                  </a:lnTo>
                  <a:lnTo>
                    <a:pt x="320597" y="83058"/>
                  </a:lnTo>
                  <a:lnTo>
                    <a:pt x="321508" y="82804"/>
                  </a:lnTo>
                  <a:lnTo>
                    <a:pt x="324241" y="81661"/>
                  </a:lnTo>
                  <a:lnTo>
                    <a:pt x="325058" y="81153"/>
                  </a:lnTo>
                  <a:lnTo>
                    <a:pt x="326859" y="80391"/>
                  </a:lnTo>
                  <a:lnTo>
                    <a:pt x="327728" y="79883"/>
                  </a:lnTo>
                  <a:lnTo>
                    <a:pt x="329340" y="78994"/>
                  </a:lnTo>
                  <a:lnTo>
                    <a:pt x="330084" y="78486"/>
                  </a:lnTo>
                  <a:lnTo>
                    <a:pt x="330932" y="78105"/>
                  </a:lnTo>
                  <a:lnTo>
                    <a:pt x="331707" y="77470"/>
                  </a:lnTo>
                  <a:lnTo>
                    <a:pt x="333309" y="76581"/>
                  </a:lnTo>
                  <a:lnTo>
                    <a:pt x="334105" y="75946"/>
                  </a:lnTo>
                  <a:lnTo>
                    <a:pt x="334806" y="75438"/>
                  </a:lnTo>
                  <a:lnTo>
                    <a:pt x="335581" y="74803"/>
                  </a:lnTo>
                  <a:lnTo>
                    <a:pt x="336293" y="74168"/>
                  </a:lnTo>
                  <a:lnTo>
                    <a:pt x="337089" y="73533"/>
                  </a:lnTo>
                  <a:lnTo>
                    <a:pt x="337235" y="73406"/>
                  </a:lnTo>
                  <a:lnTo>
                    <a:pt x="337288" y="73279"/>
                  </a:lnTo>
                  <a:lnTo>
                    <a:pt x="337403" y="73152"/>
                  </a:lnTo>
                  <a:lnTo>
                    <a:pt x="337570" y="73152"/>
                  </a:lnTo>
                  <a:lnTo>
                    <a:pt x="339822" y="71120"/>
                  </a:lnTo>
                  <a:lnTo>
                    <a:pt x="352114" y="54102"/>
                  </a:lnTo>
                  <a:lnTo>
                    <a:pt x="352431" y="52705"/>
                  </a:lnTo>
                  <a:close/>
                </a:path>
                <a:path w="353060" h="102870">
                  <a:moveTo>
                    <a:pt x="176999" y="52832"/>
                  </a:moveTo>
                  <a:lnTo>
                    <a:pt x="176475" y="52855"/>
                  </a:lnTo>
                  <a:lnTo>
                    <a:pt x="175314" y="52959"/>
                  </a:lnTo>
                  <a:lnTo>
                    <a:pt x="176999" y="52832"/>
                  </a:lnTo>
                  <a:close/>
                </a:path>
                <a:path w="353060" h="102870">
                  <a:moveTo>
                    <a:pt x="188339" y="381"/>
                  </a:moveTo>
                  <a:lnTo>
                    <a:pt x="174518" y="381"/>
                  </a:lnTo>
                  <a:lnTo>
                    <a:pt x="171460" y="762"/>
                  </a:lnTo>
                  <a:lnTo>
                    <a:pt x="167953" y="889"/>
                  </a:lnTo>
                  <a:lnTo>
                    <a:pt x="162141" y="1651"/>
                  </a:lnTo>
                  <a:lnTo>
                    <a:pt x="160654" y="1905"/>
                  </a:lnTo>
                  <a:lnTo>
                    <a:pt x="159209" y="2032"/>
                  </a:lnTo>
                  <a:lnTo>
                    <a:pt x="156267" y="2540"/>
                  </a:lnTo>
                  <a:lnTo>
                    <a:pt x="154822" y="2921"/>
                  </a:lnTo>
                  <a:lnTo>
                    <a:pt x="151911" y="3429"/>
                  </a:lnTo>
                  <a:lnTo>
                    <a:pt x="148948" y="4191"/>
                  </a:lnTo>
                  <a:lnTo>
                    <a:pt x="146131" y="4953"/>
                  </a:lnTo>
                  <a:lnTo>
                    <a:pt x="143199" y="5969"/>
                  </a:lnTo>
                  <a:lnTo>
                    <a:pt x="140309" y="6858"/>
                  </a:lnTo>
                  <a:lnTo>
                    <a:pt x="138885" y="7366"/>
                  </a:lnTo>
                  <a:lnTo>
                    <a:pt x="137367" y="8001"/>
                  </a:lnTo>
                  <a:lnTo>
                    <a:pt x="135943" y="8636"/>
                  </a:lnTo>
                  <a:lnTo>
                    <a:pt x="134529" y="9144"/>
                  </a:lnTo>
                  <a:lnTo>
                    <a:pt x="128948" y="11938"/>
                  </a:lnTo>
                  <a:lnTo>
                    <a:pt x="126038" y="13462"/>
                  </a:lnTo>
                  <a:lnTo>
                    <a:pt x="124446" y="14351"/>
                  </a:lnTo>
                  <a:lnTo>
                    <a:pt x="122928" y="15367"/>
                  </a:lnTo>
                  <a:lnTo>
                    <a:pt x="121430" y="16256"/>
                  </a:lnTo>
                  <a:lnTo>
                    <a:pt x="118425" y="18288"/>
                  </a:lnTo>
                  <a:lnTo>
                    <a:pt x="115462" y="20447"/>
                  </a:lnTo>
                  <a:lnTo>
                    <a:pt x="113965" y="21590"/>
                  </a:lnTo>
                  <a:lnTo>
                    <a:pt x="112530" y="22606"/>
                  </a:lnTo>
                  <a:lnTo>
                    <a:pt x="111200" y="23749"/>
                  </a:lnTo>
                  <a:lnTo>
                    <a:pt x="109588" y="24765"/>
                  </a:lnTo>
                  <a:lnTo>
                    <a:pt x="106750" y="26924"/>
                  </a:lnTo>
                  <a:lnTo>
                    <a:pt x="65458" y="50419"/>
                  </a:lnTo>
                  <a:lnTo>
                    <a:pt x="50557" y="51689"/>
                  </a:lnTo>
                  <a:lnTo>
                    <a:pt x="352662" y="51689"/>
                  </a:lnTo>
                  <a:lnTo>
                    <a:pt x="352806" y="51054"/>
                  </a:lnTo>
                  <a:lnTo>
                    <a:pt x="353036" y="49657"/>
                  </a:lnTo>
                  <a:lnTo>
                    <a:pt x="353057" y="46863"/>
                  </a:lnTo>
                  <a:lnTo>
                    <a:pt x="352596" y="43942"/>
                  </a:lnTo>
                  <a:lnTo>
                    <a:pt x="352261" y="42672"/>
                  </a:lnTo>
                  <a:lnTo>
                    <a:pt x="351413" y="40386"/>
                  </a:lnTo>
                  <a:lnTo>
                    <a:pt x="350180" y="37846"/>
                  </a:lnTo>
                  <a:lnTo>
                    <a:pt x="349683" y="36957"/>
                  </a:lnTo>
                  <a:lnTo>
                    <a:pt x="285829" y="36957"/>
                  </a:lnTo>
                  <a:lnTo>
                    <a:pt x="271195" y="33655"/>
                  </a:lnTo>
                  <a:lnTo>
                    <a:pt x="238819" y="16891"/>
                  </a:lnTo>
                  <a:lnTo>
                    <a:pt x="237155" y="16002"/>
                  </a:lnTo>
                  <a:lnTo>
                    <a:pt x="235710" y="14986"/>
                  </a:lnTo>
                  <a:lnTo>
                    <a:pt x="234076" y="14224"/>
                  </a:lnTo>
                  <a:lnTo>
                    <a:pt x="232495" y="13208"/>
                  </a:lnTo>
                  <a:lnTo>
                    <a:pt x="230903" y="12446"/>
                  </a:lnTo>
                  <a:lnTo>
                    <a:pt x="229260" y="11557"/>
                  </a:lnTo>
                  <a:lnTo>
                    <a:pt x="227773" y="10795"/>
                  </a:lnTo>
                  <a:lnTo>
                    <a:pt x="226108" y="9906"/>
                  </a:lnTo>
                  <a:lnTo>
                    <a:pt x="221050" y="7620"/>
                  </a:lnTo>
                  <a:lnTo>
                    <a:pt x="219637" y="7112"/>
                  </a:lnTo>
                  <a:lnTo>
                    <a:pt x="218098" y="6477"/>
                  </a:lnTo>
                  <a:lnTo>
                    <a:pt x="216642" y="5969"/>
                  </a:lnTo>
                  <a:lnTo>
                    <a:pt x="215134" y="5334"/>
                  </a:lnTo>
                  <a:lnTo>
                    <a:pt x="213710" y="4826"/>
                  </a:lnTo>
                  <a:lnTo>
                    <a:pt x="209134" y="3683"/>
                  </a:lnTo>
                  <a:lnTo>
                    <a:pt x="207616" y="3175"/>
                  </a:lnTo>
                  <a:lnTo>
                    <a:pt x="201700" y="1905"/>
                  </a:lnTo>
                  <a:lnTo>
                    <a:pt x="200161" y="1778"/>
                  </a:lnTo>
                  <a:lnTo>
                    <a:pt x="198716" y="1397"/>
                  </a:lnTo>
                  <a:lnTo>
                    <a:pt x="197261" y="1270"/>
                  </a:lnTo>
                  <a:lnTo>
                    <a:pt x="194203" y="762"/>
                  </a:lnTo>
                  <a:lnTo>
                    <a:pt x="192789" y="762"/>
                  </a:lnTo>
                  <a:lnTo>
                    <a:pt x="188339" y="381"/>
                  </a:lnTo>
                  <a:close/>
                </a:path>
                <a:path w="353060" h="102870">
                  <a:moveTo>
                    <a:pt x="324817" y="0"/>
                  </a:moveTo>
                  <a:lnTo>
                    <a:pt x="320314" y="2286"/>
                  </a:lnTo>
                  <a:lnTo>
                    <a:pt x="325058" y="3429"/>
                  </a:lnTo>
                  <a:lnTo>
                    <a:pt x="321100" y="5715"/>
                  </a:lnTo>
                  <a:lnTo>
                    <a:pt x="325152" y="10795"/>
                  </a:lnTo>
                  <a:lnTo>
                    <a:pt x="325487" y="17780"/>
                  </a:lnTo>
                  <a:lnTo>
                    <a:pt x="323414" y="21590"/>
                  </a:lnTo>
                  <a:lnTo>
                    <a:pt x="313981" y="31369"/>
                  </a:lnTo>
                  <a:lnTo>
                    <a:pt x="300772" y="36449"/>
                  </a:lnTo>
                  <a:lnTo>
                    <a:pt x="285829" y="36957"/>
                  </a:lnTo>
                  <a:lnTo>
                    <a:pt x="349683" y="36957"/>
                  </a:lnTo>
                  <a:lnTo>
                    <a:pt x="349612" y="36830"/>
                  </a:lnTo>
                  <a:lnTo>
                    <a:pt x="348146" y="34798"/>
                  </a:lnTo>
                  <a:lnTo>
                    <a:pt x="347260" y="33655"/>
                  </a:lnTo>
                  <a:lnTo>
                    <a:pt x="346628" y="32766"/>
                  </a:lnTo>
                  <a:lnTo>
                    <a:pt x="345014" y="30734"/>
                  </a:lnTo>
                  <a:lnTo>
                    <a:pt x="344314" y="29972"/>
                  </a:lnTo>
                  <a:lnTo>
                    <a:pt x="343612" y="29083"/>
                  </a:lnTo>
                  <a:lnTo>
                    <a:pt x="343476" y="28829"/>
                  </a:lnTo>
                  <a:lnTo>
                    <a:pt x="343277" y="28575"/>
                  </a:lnTo>
                  <a:lnTo>
                    <a:pt x="342973" y="28067"/>
                  </a:lnTo>
                  <a:lnTo>
                    <a:pt x="342753" y="27940"/>
                  </a:lnTo>
                  <a:lnTo>
                    <a:pt x="342628" y="27686"/>
                  </a:lnTo>
                  <a:lnTo>
                    <a:pt x="342460" y="27432"/>
                  </a:lnTo>
                  <a:lnTo>
                    <a:pt x="341759" y="26543"/>
                  </a:lnTo>
                  <a:lnTo>
                    <a:pt x="341204" y="25654"/>
                  </a:lnTo>
                  <a:lnTo>
                    <a:pt x="340525" y="24765"/>
                  </a:lnTo>
                  <a:lnTo>
                    <a:pt x="340031" y="24003"/>
                  </a:lnTo>
                  <a:lnTo>
                    <a:pt x="339403" y="23241"/>
                  </a:lnTo>
                  <a:lnTo>
                    <a:pt x="338942" y="22479"/>
                  </a:lnTo>
                  <a:lnTo>
                    <a:pt x="338304" y="21590"/>
                  </a:lnTo>
                  <a:lnTo>
                    <a:pt x="336974" y="19558"/>
                  </a:lnTo>
                  <a:lnTo>
                    <a:pt x="336459" y="18861"/>
                  </a:lnTo>
                  <a:lnTo>
                    <a:pt x="335647" y="17358"/>
                  </a:lnTo>
                  <a:lnTo>
                    <a:pt x="334729" y="16002"/>
                  </a:lnTo>
                  <a:lnTo>
                    <a:pt x="334419" y="15494"/>
                  </a:lnTo>
                  <a:lnTo>
                    <a:pt x="334105" y="14732"/>
                  </a:lnTo>
                  <a:lnTo>
                    <a:pt x="333644" y="14224"/>
                  </a:lnTo>
                  <a:lnTo>
                    <a:pt x="332900" y="12827"/>
                  </a:lnTo>
                  <a:lnTo>
                    <a:pt x="332565" y="12065"/>
                  </a:lnTo>
                  <a:lnTo>
                    <a:pt x="332115" y="11430"/>
                  </a:lnTo>
                  <a:lnTo>
                    <a:pt x="330712" y="8636"/>
                  </a:lnTo>
                  <a:lnTo>
                    <a:pt x="330251" y="7874"/>
                  </a:lnTo>
                  <a:lnTo>
                    <a:pt x="329937" y="7112"/>
                  </a:lnTo>
                  <a:lnTo>
                    <a:pt x="329508" y="6350"/>
                  </a:lnTo>
                  <a:lnTo>
                    <a:pt x="329111" y="5334"/>
                  </a:lnTo>
                  <a:lnTo>
                    <a:pt x="328251" y="3556"/>
                  </a:lnTo>
                  <a:lnTo>
                    <a:pt x="327152" y="2413"/>
                  </a:lnTo>
                  <a:lnTo>
                    <a:pt x="326398" y="1905"/>
                  </a:lnTo>
                  <a:lnTo>
                    <a:pt x="324817" y="0"/>
                  </a:lnTo>
                  <a:close/>
                </a:path>
                <a:path w="353060" h="102870">
                  <a:moveTo>
                    <a:pt x="23088" y="17018"/>
                  </a:moveTo>
                  <a:lnTo>
                    <a:pt x="22213" y="17358"/>
                  </a:lnTo>
                  <a:lnTo>
                    <a:pt x="21996" y="18288"/>
                  </a:lnTo>
                  <a:lnTo>
                    <a:pt x="21905" y="18861"/>
                  </a:lnTo>
                  <a:lnTo>
                    <a:pt x="23088" y="17018"/>
                  </a:lnTo>
                  <a:close/>
                </a:path>
                <a:path w="353060" h="102870">
                  <a:moveTo>
                    <a:pt x="23182" y="13208"/>
                  </a:moveTo>
                  <a:lnTo>
                    <a:pt x="19496" y="18415"/>
                  </a:lnTo>
                  <a:lnTo>
                    <a:pt x="22213" y="17358"/>
                  </a:lnTo>
                  <a:lnTo>
                    <a:pt x="23182" y="13208"/>
                  </a:lnTo>
                  <a:close/>
                </a:path>
                <a:path w="353060" h="102870">
                  <a:moveTo>
                    <a:pt x="183858" y="254"/>
                  </a:moveTo>
                  <a:lnTo>
                    <a:pt x="179450" y="254"/>
                  </a:lnTo>
                  <a:lnTo>
                    <a:pt x="178036" y="381"/>
                  </a:lnTo>
                  <a:lnTo>
                    <a:pt x="185282" y="381"/>
                  </a:lnTo>
                  <a:lnTo>
                    <a:pt x="183858" y="254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81664" y="3683841"/>
              <a:ext cx="336550" cy="83185"/>
            </a:xfrm>
            <a:custGeom>
              <a:avLst/>
              <a:gdLst/>
              <a:ahLst/>
              <a:cxnLst/>
              <a:rect l="l" t="t" r="r" b="b"/>
              <a:pathLst>
                <a:path w="336550" h="83185">
                  <a:moveTo>
                    <a:pt x="164989" y="0"/>
                  </a:moveTo>
                  <a:lnTo>
                    <a:pt x="142387" y="4755"/>
                  </a:lnTo>
                  <a:lnTo>
                    <a:pt x="119200" y="16195"/>
                  </a:lnTo>
                  <a:lnTo>
                    <a:pt x="107326" y="24115"/>
                  </a:lnTo>
                  <a:lnTo>
                    <a:pt x="95874" y="32194"/>
                  </a:lnTo>
                  <a:lnTo>
                    <a:pt x="84276" y="39995"/>
                  </a:lnTo>
                  <a:lnTo>
                    <a:pt x="71966" y="47084"/>
                  </a:lnTo>
                  <a:lnTo>
                    <a:pt x="58767" y="52554"/>
                  </a:lnTo>
                  <a:lnTo>
                    <a:pt x="44243" y="55139"/>
                  </a:lnTo>
                  <a:lnTo>
                    <a:pt x="29702" y="52624"/>
                  </a:lnTo>
                  <a:lnTo>
                    <a:pt x="16449" y="42791"/>
                  </a:lnTo>
                  <a:lnTo>
                    <a:pt x="11664" y="37189"/>
                  </a:lnTo>
                  <a:lnTo>
                    <a:pt x="8554" y="44655"/>
                  </a:lnTo>
                  <a:lnTo>
                    <a:pt x="8607" y="38195"/>
                  </a:lnTo>
                  <a:lnTo>
                    <a:pt x="7204" y="44120"/>
                  </a:lnTo>
                  <a:lnTo>
                    <a:pt x="6574" y="47502"/>
                  </a:lnTo>
                  <a:lnTo>
                    <a:pt x="5251" y="50968"/>
                  </a:lnTo>
                  <a:lnTo>
                    <a:pt x="0" y="60058"/>
                  </a:lnTo>
                  <a:lnTo>
                    <a:pt x="565" y="62361"/>
                  </a:lnTo>
                  <a:lnTo>
                    <a:pt x="3277" y="65230"/>
                  </a:lnTo>
                  <a:lnTo>
                    <a:pt x="39925" y="82644"/>
                  </a:lnTo>
                  <a:lnTo>
                    <a:pt x="48665" y="83094"/>
                  </a:lnTo>
                  <a:lnTo>
                    <a:pt x="57404" y="82658"/>
                  </a:lnTo>
                  <a:lnTo>
                    <a:pt x="99190" y="62914"/>
                  </a:lnTo>
                  <a:lnTo>
                    <a:pt x="123891" y="45566"/>
                  </a:lnTo>
                  <a:lnTo>
                    <a:pt x="143056" y="37542"/>
                  </a:lnTo>
                  <a:lnTo>
                    <a:pt x="167145" y="33783"/>
                  </a:lnTo>
                  <a:lnTo>
                    <a:pt x="191491" y="34580"/>
                  </a:lnTo>
                  <a:lnTo>
                    <a:pt x="211428" y="40226"/>
                  </a:lnTo>
                  <a:lnTo>
                    <a:pt x="238122" y="54443"/>
                  </a:lnTo>
                  <a:lnTo>
                    <a:pt x="251312" y="60970"/>
                  </a:lnTo>
                  <a:lnTo>
                    <a:pt x="264588" y="66288"/>
                  </a:lnTo>
                  <a:lnTo>
                    <a:pt x="273244" y="68361"/>
                  </a:lnTo>
                  <a:lnTo>
                    <a:pt x="281982" y="68931"/>
                  </a:lnTo>
                  <a:lnTo>
                    <a:pt x="290729" y="68313"/>
                  </a:lnTo>
                  <a:lnTo>
                    <a:pt x="326612" y="53015"/>
                  </a:lnTo>
                  <a:lnTo>
                    <a:pt x="336157" y="39545"/>
                  </a:lnTo>
                  <a:lnTo>
                    <a:pt x="329908" y="31158"/>
                  </a:lnTo>
                  <a:lnTo>
                    <a:pt x="328181" y="27876"/>
                  </a:lnTo>
                  <a:lnTo>
                    <a:pt x="327125" y="24601"/>
                  </a:lnTo>
                  <a:lnTo>
                    <a:pt x="324963" y="18886"/>
                  </a:lnTo>
                  <a:lnTo>
                    <a:pt x="325822" y="25253"/>
                  </a:lnTo>
                  <a:lnTo>
                    <a:pt x="321854" y="18342"/>
                  </a:lnTo>
                  <a:lnTo>
                    <a:pt x="317833" y="24436"/>
                  </a:lnTo>
                  <a:lnTo>
                    <a:pt x="305884" y="35818"/>
                  </a:lnTo>
                  <a:lnTo>
                    <a:pt x="291762" y="40066"/>
                  </a:lnTo>
                  <a:lnTo>
                    <a:pt x="277020" y="39237"/>
                  </a:lnTo>
                  <a:lnTo>
                    <a:pt x="263217" y="35388"/>
                  </a:lnTo>
                  <a:lnTo>
                    <a:pt x="250151" y="29886"/>
                  </a:lnTo>
                  <a:lnTo>
                    <a:pt x="237681" y="23571"/>
                  </a:lnTo>
                  <a:lnTo>
                    <a:pt x="225301" y="16940"/>
                  </a:lnTo>
                  <a:lnTo>
                    <a:pt x="212506" y="10489"/>
                  </a:lnTo>
                  <a:lnTo>
                    <a:pt x="188023" y="1915"/>
                  </a:lnTo>
                  <a:lnTo>
                    <a:pt x="164989" y="0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76009" y="3677990"/>
              <a:ext cx="347980" cy="99060"/>
            </a:xfrm>
            <a:custGeom>
              <a:avLst/>
              <a:gdLst/>
              <a:ahLst/>
              <a:cxnLst/>
              <a:rect l="l" t="t" r="r" b="b"/>
              <a:pathLst>
                <a:path w="347980" h="99060">
                  <a:moveTo>
                    <a:pt x="10144" y="71663"/>
                  </a:moveTo>
                  <a:lnTo>
                    <a:pt x="7704" y="75346"/>
                  </a:lnTo>
                  <a:lnTo>
                    <a:pt x="6114" y="77869"/>
                  </a:lnTo>
                  <a:lnTo>
                    <a:pt x="6596" y="80078"/>
                  </a:lnTo>
                  <a:lnTo>
                    <a:pt x="46134" y="98213"/>
                  </a:lnTo>
                  <a:lnTo>
                    <a:pt x="54903" y="98543"/>
                  </a:lnTo>
                  <a:lnTo>
                    <a:pt x="63661" y="98084"/>
                  </a:lnTo>
                  <a:lnTo>
                    <a:pt x="72284" y="96551"/>
                  </a:lnTo>
                  <a:lnTo>
                    <a:pt x="80721" y="93621"/>
                  </a:lnTo>
                  <a:lnTo>
                    <a:pt x="93166" y="87268"/>
                  </a:lnTo>
                  <a:lnTo>
                    <a:pt x="95940" y="85584"/>
                  </a:lnTo>
                  <a:lnTo>
                    <a:pt x="54123" y="85584"/>
                  </a:lnTo>
                  <a:lnTo>
                    <a:pt x="45317" y="85230"/>
                  </a:lnTo>
                  <a:lnTo>
                    <a:pt x="11719" y="73360"/>
                  </a:lnTo>
                  <a:lnTo>
                    <a:pt x="10144" y="71663"/>
                  </a:lnTo>
                  <a:close/>
                </a:path>
                <a:path w="347980" h="99060">
                  <a:moveTo>
                    <a:pt x="172539" y="35713"/>
                  </a:moveTo>
                  <a:lnTo>
                    <a:pt x="172141" y="35713"/>
                  </a:lnTo>
                  <a:lnTo>
                    <a:pt x="171848" y="35807"/>
                  </a:lnTo>
                  <a:lnTo>
                    <a:pt x="160929" y="37340"/>
                  </a:lnTo>
                  <a:lnTo>
                    <a:pt x="117019" y="58813"/>
                  </a:lnTo>
                  <a:lnTo>
                    <a:pt x="104710" y="66837"/>
                  </a:lnTo>
                  <a:lnTo>
                    <a:pt x="92402" y="74328"/>
                  </a:lnTo>
                  <a:lnTo>
                    <a:pt x="79882" y="80758"/>
                  </a:lnTo>
                  <a:lnTo>
                    <a:pt x="71489" y="83638"/>
                  </a:lnTo>
                  <a:lnTo>
                    <a:pt x="62875" y="85150"/>
                  </a:lnTo>
                  <a:lnTo>
                    <a:pt x="54123" y="85584"/>
                  </a:lnTo>
                  <a:lnTo>
                    <a:pt x="95940" y="85584"/>
                  </a:lnTo>
                  <a:lnTo>
                    <a:pt x="105521" y="79764"/>
                  </a:lnTo>
                  <a:lnTo>
                    <a:pt x="118480" y="71332"/>
                  </a:lnTo>
                  <a:lnTo>
                    <a:pt x="130299" y="63764"/>
                  </a:lnTo>
                  <a:lnTo>
                    <a:pt x="140574" y="58045"/>
                  </a:lnTo>
                  <a:lnTo>
                    <a:pt x="151021" y="53490"/>
                  </a:lnTo>
                  <a:lnTo>
                    <a:pt x="161680" y="50321"/>
                  </a:lnTo>
                  <a:lnTo>
                    <a:pt x="172591" y="48759"/>
                  </a:lnTo>
                  <a:lnTo>
                    <a:pt x="173314" y="48759"/>
                  </a:lnTo>
                  <a:lnTo>
                    <a:pt x="172539" y="35713"/>
                  </a:lnTo>
                  <a:close/>
                </a:path>
                <a:path w="347980" h="99060">
                  <a:moveTo>
                    <a:pt x="223641" y="48634"/>
                  </a:moveTo>
                  <a:lnTo>
                    <a:pt x="174088" y="48634"/>
                  </a:lnTo>
                  <a:lnTo>
                    <a:pt x="185110" y="48853"/>
                  </a:lnTo>
                  <a:lnTo>
                    <a:pt x="196075" y="50737"/>
                  </a:lnTo>
                  <a:lnTo>
                    <a:pt x="206980" y="54033"/>
                  </a:lnTo>
                  <a:lnTo>
                    <a:pt x="217825" y="58487"/>
                  </a:lnTo>
                  <a:lnTo>
                    <a:pt x="231267" y="64885"/>
                  </a:lnTo>
                  <a:lnTo>
                    <a:pt x="244496" y="71345"/>
                  </a:lnTo>
                  <a:lnTo>
                    <a:pt x="257595" y="77249"/>
                  </a:lnTo>
                  <a:lnTo>
                    <a:pt x="270818" y="82057"/>
                  </a:lnTo>
                  <a:lnTo>
                    <a:pt x="279498" y="83940"/>
                  </a:lnTo>
                  <a:lnTo>
                    <a:pt x="288234" y="84417"/>
                  </a:lnTo>
                  <a:lnTo>
                    <a:pt x="296967" y="83784"/>
                  </a:lnTo>
                  <a:lnTo>
                    <a:pt x="305634" y="82340"/>
                  </a:lnTo>
                  <a:lnTo>
                    <a:pt x="316121" y="79487"/>
                  </a:lnTo>
                  <a:lnTo>
                    <a:pt x="325257" y="75346"/>
                  </a:lnTo>
                  <a:lnTo>
                    <a:pt x="330837" y="71424"/>
                  </a:lnTo>
                  <a:lnTo>
                    <a:pt x="287453" y="71424"/>
                  </a:lnTo>
                  <a:lnTo>
                    <a:pt x="278725" y="70938"/>
                  </a:lnTo>
                  <a:lnTo>
                    <a:pt x="270065" y="69063"/>
                  </a:lnTo>
                  <a:lnTo>
                    <a:pt x="256823" y="64244"/>
                  </a:lnTo>
                  <a:lnTo>
                    <a:pt x="243677" y="58339"/>
                  </a:lnTo>
                  <a:lnTo>
                    <a:pt x="227932" y="50686"/>
                  </a:lnTo>
                  <a:lnTo>
                    <a:pt x="223641" y="48634"/>
                  </a:lnTo>
                  <a:close/>
                </a:path>
                <a:path w="347980" h="99060">
                  <a:moveTo>
                    <a:pt x="9731" y="71217"/>
                  </a:moveTo>
                  <a:lnTo>
                    <a:pt x="10144" y="71663"/>
                  </a:lnTo>
                  <a:lnTo>
                    <a:pt x="10303" y="71424"/>
                  </a:lnTo>
                  <a:lnTo>
                    <a:pt x="9731" y="71217"/>
                  </a:lnTo>
                  <a:close/>
                </a:path>
                <a:path w="347980" h="99060">
                  <a:moveTo>
                    <a:pt x="338082" y="51600"/>
                  </a:moveTo>
                  <a:lnTo>
                    <a:pt x="296167" y="70818"/>
                  </a:lnTo>
                  <a:lnTo>
                    <a:pt x="287453" y="71424"/>
                  </a:lnTo>
                  <a:lnTo>
                    <a:pt x="330837" y="71424"/>
                  </a:lnTo>
                  <a:lnTo>
                    <a:pt x="333246" y="69731"/>
                  </a:lnTo>
                  <a:lnTo>
                    <a:pt x="340293" y="62455"/>
                  </a:lnTo>
                  <a:lnTo>
                    <a:pt x="342701" y="59492"/>
                  </a:lnTo>
                  <a:lnTo>
                    <a:pt x="342817" y="58339"/>
                  </a:lnTo>
                  <a:lnTo>
                    <a:pt x="342806" y="57168"/>
                  </a:lnTo>
                  <a:lnTo>
                    <a:pt x="338082" y="51600"/>
                  </a:lnTo>
                  <a:close/>
                </a:path>
                <a:path w="347980" h="99060">
                  <a:moveTo>
                    <a:pt x="4268" y="61019"/>
                  </a:moveTo>
                  <a:lnTo>
                    <a:pt x="0" y="63953"/>
                  </a:lnTo>
                  <a:lnTo>
                    <a:pt x="1958" y="65450"/>
                  </a:lnTo>
                  <a:lnTo>
                    <a:pt x="481" y="69324"/>
                  </a:lnTo>
                  <a:lnTo>
                    <a:pt x="9731" y="71217"/>
                  </a:lnTo>
                  <a:lnTo>
                    <a:pt x="7173" y="68460"/>
                  </a:lnTo>
                  <a:lnTo>
                    <a:pt x="4264" y="61762"/>
                  </a:lnTo>
                  <a:lnTo>
                    <a:pt x="4268" y="61019"/>
                  </a:lnTo>
                  <a:close/>
                </a:path>
                <a:path w="347980" h="99060">
                  <a:moveTo>
                    <a:pt x="17988" y="27933"/>
                  </a:moveTo>
                  <a:lnTo>
                    <a:pt x="15968" y="39608"/>
                  </a:lnTo>
                  <a:lnTo>
                    <a:pt x="19475" y="47555"/>
                  </a:lnTo>
                  <a:lnTo>
                    <a:pt x="22156" y="50498"/>
                  </a:lnTo>
                  <a:lnTo>
                    <a:pt x="22439" y="50686"/>
                  </a:lnTo>
                  <a:lnTo>
                    <a:pt x="22920" y="51262"/>
                  </a:lnTo>
                  <a:lnTo>
                    <a:pt x="23140" y="51409"/>
                  </a:lnTo>
                  <a:lnTo>
                    <a:pt x="36217" y="60071"/>
                  </a:lnTo>
                  <a:lnTo>
                    <a:pt x="50563" y="62777"/>
                  </a:lnTo>
                  <a:lnTo>
                    <a:pt x="64879" y="61050"/>
                  </a:lnTo>
                  <a:lnTo>
                    <a:pt x="77861" y="56414"/>
                  </a:lnTo>
                  <a:lnTo>
                    <a:pt x="85927" y="51724"/>
                  </a:lnTo>
                  <a:lnTo>
                    <a:pt x="49313" y="51724"/>
                  </a:lnTo>
                  <a:lnTo>
                    <a:pt x="34739" y="48716"/>
                  </a:lnTo>
                  <a:lnTo>
                    <a:pt x="21528" y="39419"/>
                  </a:lnTo>
                  <a:lnTo>
                    <a:pt x="18512" y="36142"/>
                  </a:lnTo>
                  <a:lnTo>
                    <a:pt x="18004" y="32802"/>
                  </a:lnTo>
                  <a:lnTo>
                    <a:pt x="17988" y="27933"/>
                  </a:lnTo>
                  <a:close/>
                </a:path>
                <a:path w="347980" h="99060">
                  <a:moveTo>
                    <a:pt x="4271" y="60558"/>
                  </a:moveTo>
                  <a:lnTo>
                    <a:pt x="4268" y="61019"/>
                  </a:lnTo>
                  <a:lnTo>
                    <a:pt x="4554" y="60822"/>
                  </a:lnTo>
                  <a:lnTo>
                    <a:pt x="4271" y="60558"/>
                  </a:lnTo>
                  <a:close/>
                </a:path>
                <a:path w="347980" h="99060">
                  <a:moveTo>
                    <a:pt x="4314" y="53503"/>
                  </a:moveTo>
                  <a:lnTo>
                    <a:pt x="680" y="57168"/>
                  </a:lnTo>
                  <a:lnTo>
                    <a:pt x="2586" y="58990"/>
                  </a:lnTo>
                  <a:lnTo>
                    <a:pt x="4271" y="60558"/>
                  </a:lnTo>
                  <a:lnTo>
                    <a:pt x="4314" y="53503"/>
                  </a:lnTo>
                  <a:close/>
                </a:path>
                <a:path w="347980" h="99060">
                  <a:moveTo>
                    <a:pt x="170350" y="300"/>
                  </a:moveTo>
                  <a:lnTo>
                    <a:pt x="169733" y="300"/>
                  </a:lnTo>
                  <a:lnTo>
                    <a:pt x="158278" y="1480"/>
                  </a:lnTo>
                  <a:lnTo>
                    <a:pt x="112467" y="20822"/>
                  </a:lnTo>
                  <a:lnTo>
                    <a:pt x="101027" y="29638"/>
                  </a:lnTo>
                  <a:lnTo>
                    <a:pt x="89450" y="38194"/>
                  </a:lnTo>
                  <a:lnTo>
                    <a:pt x="77139" y="45346"/>
                  </a:lnTo>
                  <a:lnTo>
                    <a:pt x="63898" y="50061"/>
                  </a:lnTo>
                  <a:lnTo>
                    <a:pt x="49313" y="51724"/>
                  </a:lnTo>
                  <a:lnTo>
                    <a:pt x="85927" y="51724"/>
                  </a:lnTo>
                  <a:lnTo>
                    <a:pt x="90141" y="49274"/>
                  </a:lnTo>
                  <a:lnTo>
                    <a:pt x="101701" y="40734"/>
                  </a:lnTo>
                  <a:lnTo>
                    <a:pt x="113204" y="31883"/>
                  </a:lnTo>
                  <a:lnTo>
                    <a:pt x="125053" y="23985"/>
                  </a:lnTo>
                  <a:lnTo>
                    <a:pt x="136123" y="18641"/>
                  </a:lnTo>
                  <a:lnTo>
                    <a:pt x="147447" y="14915"/>
                  </a:lnTo>
                  <a:lnTo>
                    <a:pt x="158898" y="12583"/>
                  </a:lnTo>
                  <a:lnTo>
                    <a:pt x="170350" y="11420"/>
                  </a:lnTo>
                  <a:lnTo>
                    <a:pt x="171031" y="11420"/>
                  </a:lnTo>
                  <a:lnTo>
                    <a:pt x="170350" y="300"/>
                  </a:lnTo>
                  <a:close/>
                </a:path>
                <a:path w="347980" h="99060">
                  <a:moveTo>
                    <a:pt x="338372" y="51199"/>
                  </a:moveTo>
                  <a:lnTo>
                    <a:pt x="337884" y="51367"/>
                  </a:lnTo>
                  <a:lnTo>
                    <a:pt x="338082" y="51600"/>
                  </a:lnTo>
                  <a:lnTo>
                    <a:pt x="338372" y="51199"/>
                  </a:lnTo>
                  <a:close/>
                </a:path>
                <a:path w="347980" h="99060">
                  <a:moveTo>
                    <a:pt x="342653" y="40377"/>
                  </a:moveTo>
                  <a:lnTo>
                    <a:pt x="342724" y="41061"/>
                  </a:lnTo>
                  <a:lnTo>
                    <a:pt x="340674" y="48016"/>
                  </a:lnTo>
                  <a:lnTo>
                    <a:pt x="338372" y="51199"/>
                  </a:lnTo>
                  <a:lnTo>
                    <a:pt x="347423" y="48089"/>
                  </a:lnTo>
                  <a:lnTo>
                    <a:pt x="345424" y="44445"/>
                  </a:lnTo>
                  <a:lnTo>
                    <a:pt x="347277" y="42739"/>
                  </a:lnTo>
                  <a:lnTo>
                    <a:pt x="342653" y="40377"/>
                  </a:lnTo>
                  <a:close/>
                </a:path>
                <a:path w="347980" h="99060">
                  <a:moveTo>
                    <a:pt x="173188" y="35639"/>
                  </a:moveTo>
                  <a:lnTo>
                    <a:pt x="173052" y="35713"/>
                  </a:lnTo>
                  <a:lnTo>
                    <a:pt x="172539" y="35713"/>
                  </a:lnTo>
                  <a:lnTo>
                    <a:pt x="173366" y="48759"/>
                  </a:lnTo>
                  <a:lnTo>
                    <a:pt x="173649" y="48634"/>
                  </a:lnTo>
                  <a:lnTo>
                    <a:pt x="223641" y="48634"/>
                  </a:lnTo>
                  <a:lnTo>
                    <a:pt x="217030" y="45472"/>
                  </a:lnTo>
                  <a:lnTo>
                    <a:pt x="206189" y="41061"/>
                  </a:lnTo>
                  <a:lnTo>
                    <a:pt x="195282" y="37791"/>
                  </a:lnTo>
                  <a:lnTo>
                    <a:pt x="184288" y="35904"/>
                  </a:lnTo>
                  <a:lnTo>
                    <a:pt x="173188" y="35639"/>
                  </a:lnTo>
                  <a:close/>
                </a:path>
                <a:path w="347980" h="99060">
                  <a:moveTo>
                    <a:pt x="225914" y="11420"/>
                  </a:moveTo>
                  <a:lnTo>
                    <a:pt x="187271" y="11420"/>
                  </a:lnTo>
                  <a:lnTo>
                    <a:pt x="194933" y="12026"/>
                  </a:lnTo>
                  <a:lnTo>
                    <a:pt x="206653" y="14343"/>
                  </a:lnTo>
                  <a:lnTo>
                    <a:pt x="218359" y="18310"/>
                  </a:lnTo>
                  <a:lnTo>
                    <a:pt x="231122" y="24696"/>
                  </a:lnTo>
                  <a:lnTo>
                    <a:pt x="243680" y="32121"/>
                  </a:lnTo>
                  <a:lnTo>
                    <a:pt x="256012" y="39106"/>
                  </a:lnTo>
                  <a:lnTo>
                    <a:pt x="269028" y="44697"/>
                  </a:lnTo>
                  <a:lnTo>
                    <a:pt x="282509" y="47725"/>
                  </a:lnTo>
                  <a:lnTo>
                    <a:pt x="296921" y="47716"/>
                  </a:lnTo>
                  <a:lnTo>
                    <a:pt x="310821" y="43308"/>
                  </a:lnTo>
                  <a:lnTo>
                    <a:pt x="318543" y="36732"/>
                  </a:lnTo>
                  <a:lnTo>
                    <a:pt x="282150" y="36732"/>
                  </a:lnTo>
                  <a:lnTo>
                    <a:pt x="268389" y="33619"/>
                  </a:lnTo>
                  <a:lnTo>
                    <a:pt x="255325" y="28034"/>
                  </a:lnTo>
                  <a:lnTo>
                    <a:pt x="242826" y="20989"/>
                  </a:lnTo>
                  <a:lnTo>
                    <a:pt x="230407" y="13668"/>
                  </a:lnTo>
                  <a:lnTo>
                    <a:pt x="225914" y="11420"/>
                  </a:lnTo>
                  <a:close/>
                </a:path>
                <a:path w="347980" h="99060">
                  <a:moveTo>
                    <a:pt x="342610" y="40046"/>
                  </a:moveTo>
                  <a:lnTo>
                    <a:pt x="342439" y="40268"/>
                  </a:lnTo>
                  <a:lnTo>
                    <a:pt x="342653" y="40377"/>
                  </a:lnTo>
                  <a:lnTo>
                    <a:pt x="342610" y="40046"/>
                  </a:lnTo>
                  <a:close/>
                </a:path>
                <a:path w="347980" h="99060">
                  <a:moveTo>
                    <a:pt x="341675" y="32844"/>
                  </a:moveTo>
                  <a:lnTo>
                    <a:pt x="342610" y="40046"/>
                  </a:lnTo>
                  <a:lnTo>
                    <a:pt x="344052" y="38173"/>
                  </a:lnTo>
                  <a:lnTo>
                    <a:pt x="345738" y="36079"/>
                  </a:lnTo>
                  <a:lnTo>
                    <a:pt x="343769" y="34550"/>
                  </a:lnTo>
                  <a:lnTo>
                    <a:pt x="341675" y="32844"/>
                  </a:lnTo>
                  <a:close/>
                </a:path>
                <a:path w="347980" h="99060">
                  <a:moveTo>
                    <a:pt x="325716" y="11420"/>
                  </a:moveTo>
                  <a:lnTo>
                    <a:pt x="325323" y="11420"/>
                  </a:lnTo>
                  <a:lnTo>
                    <a:pt x="325445" y="17441"/>
                  </a:lnTo>
                  <a:lnTo>
                    <a:pt x="322817" y="21043"/>
                  </a:lnTo>
                  <a:lnTo>
                    <a:pt x="310882" y="31883"/>
                  </a:lnTo>
                  <a:lnTo>
                    <a:pt x="296820" y="36633"/>
                  </a:lnTo>
                  <a:lnTo>
                    <a:pt x="282150" y="36732"/>
                  </a:lnTo>
                  <a:lnTo>
                    <a:pt x="318543" y="36732"/>
                  </a:lnTo>
                  <a:lnTo>
                    <a:pt x="322765" y="33137"/>
                  </a:lnTo>
                  <a:lnTo>
                    <a:pt x="322963" y="32969"/>
                  </a:lnTo>
                  <a:lnTo>
                    <a:pt x="323058" y="32729"/>
                  </a:lnTo>
                  <a:lnTo>
                    <a:pt x="323204" y="32540"/>
                  </a:lnTo>
                  <a:lnTo>
                    <a:pt x="323708" y="31883"/>
                  </a:lnTo>
                  <a:lnTo>
                    <a:pt x="325874" y="28823"/>
                  </a:lnTo>
                  <a:lnTo>
                    <a:pt x="328471" y="20519"/>
                  </a:lnTo>
                  <a:lnTo>
                    <a:pt x="325716" y="11420"/>
                  </a:lnTo>
                  <a:close/>
                </a:path>
                <a:path w="347980" h="99060">
                  <a:moveTo>
                    <a:pt x="171083" y="11417"/>
                  </a:moveTo>
                  <a:close/>
                </a:path>
                <a:path w="347980" h="99060">
                  <a:moveTo>
                    <a:pt x="183288" y="11105"/>
                  </a:moveTo>
                  <a:lnTo>
                    <a:pt x="173006" y="11303"/>
                  </a:lnTo>
                  <a:lnTo>
                    <a:pt x="171083" y="11420"/>
                  </a:lnTo>
                  <a:lnTo>
                    <a:pt x="187271" y="11420"/>
                  </a:lnTo>
                  <a:lnTo>
                    <a:pt x="183288" y="11105"/>
                  </a:lnTo>
                  <a:close/>
                </a:path>
                <a:path w="347980" h="99060">
                  <a:moveTo>
                    <a:pt x="325047" y="9211"/>
                  </a:moveTo>
                  <a:lnTo>
                    <a:pt x="221498" y="9211"/>
                  </a:lnTo>
                  <a:lnTo>
                    <a:pt x="225914" y="11420"/>
                  </a:lnTo>
                  <a:lnTo>
                    <a:pt x="325323" y="11420"/>
                  </a:lnTo>
                  <a:lnTo>
                    <a:pt x="325047" y="9211"/>
                  </a:lnTo>
                  <a:close/>
                </a:path>
                <a:path w="347980" h="99060">
                  <a:moveTo>
                    <a:pt x="182580" y="0"/>
                  </a:moveTo>
                  <a:lnTo>
                    <a:pt x="170884" y="196"/>
                  </a:lnTo>
                  <a:lnTo>
                    <a:pt x="170591" y="300"/>
                  </a:lnTo>
                  <a:lnTo>
                    <a:pt x="170528" y="2342"/>
                  </a:lnTo>
                  <a:lnTo>
                    <a:pt x="171091" y="11417"/>
                  </a:lnTo>
                  <a:lnTo>
                    <a:pt x="171293" y="11326"/>
                  </a:lnTo>
                  <a:lnTo>
                    <a:pt x="173006" y="11303"/>
                  </a:lnTo>
                  <a:lnTo>
                    <a:pt x="220089" y="8506"/>
                  </a:lnTo>
                  <a:lnTo>
                    <a:pt x="217584" y="7253"/>
                  </a:lnTo>
                  <a:lnTo>
                    <a:pt x="205953" y="3279"/>
                  </a:lnTo>
                  <a:lnTo>
                    <a:pt x="194244" y="944"/>
                  </a:lnTo>
                  <a:lnTo>
                    <a:pt x="182580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75098" y="3678203"/>
              <a:ext cx="264795" cy="97790"/>
            </a:xfrm>
            <a:custGeom>
              <a:avLst/>
              <a:gdLst/>
              <a:ahLst/>
              <a:cxnLst/>
              <a:rect l="l" t="t" r="r" b="b"/>
              <a:pathLst>
                <a:path w="264794" h="97789">
                  <a:moveTo>
                    <a:pt x="262824" y="66113"/>
                  </a:moveTo>
                  <a:lnTo>
                    <a:pt x="263578" y="79013"/>
                  </a:lnTo>
                  <a:lnTo>
                    <a:pt x="263861" y="79180"/>
                  </a:lnTo>
                  <a:lnTo>
                    <a:pt x="264154" y="79254"/>
                  </a:lnTo>
                  <a:lnTo>
                    <a:pt x="264447" y="79358"/>
                  </a:lnTo>
                  <a:lnTo>
                    <a:pt x="263578" y="66427"/>
                  </a:lnTo>
                  <a:lnTo>
                    <a:pt x="263327" y="66259"/>
                  </a:lnTo>
                  <a:lnTo>
                    <a:pt x="263065" y="66155"/>
                  </a:lnTo>
                  <a:lnTo>
                    <a:pt x="262824" y="66113"/>
                  </a:lnTo>
                  <a:close/>
                </a:path>
                <a:path w="264794" h="97789">
                  <a:moveTo>
                    <a:pt x="258060" y="64228"/>
                  </a:moveTo>
                  <a:lnTo>
                    <a:pt x="258950" y="77233"/>
                  </a:lnTo>
                  <a:lnTo>
                    <a:pt x="259358" y="77453"/>
                  </a:lnTo>
                  <a:lnTo>
                    <a:pt x="259944" y="77589"/>
                  </a:lnTo>
                  <a:lnTo>
                    <a:pt x="260300" y="77767"/>
                  </a:lnTo>
                  <a:lnTo>
                    <a:pt x="259547" y="64814"/>
                  </a:lnTo>
                  <a:lnTo>
                    <a:pt x="259044" y="64615"/>
                  </a:lnTo>
                  <a:lnTo>
                    <a:pt x="258615" y="64406"/>
                  </a:lnTo>
                  <a:lnTo>
                    <a:pt x="258060" y="64228"/>
                  </a:lnTo>
                  <a:close/>
                </a:path>
                <a:path w="264794" h="97789">
                  <a:moveTo>
                    <a:pt x="190868" y="36428"/>
                  </a:moveTo>
                  <a:lnTo>
                    <a:pt x="190554" y="36428"/>
                  </a:lnTo>
                  <a:lnTo>
                    <a:pt x="191423" y="49527"/>
                  </a:lnTo>
                  <a:lnTo>
                    <a:pt x="191664" y="49621"/>
                  </a:lnTo>
                  <a:lnTo>
                    <a:pt x="191905" y="49621"/>
                  </a:lnTo>
                  <a:lnTo>
                    <a:pt x="192125" y="49736"/>
                  </a:lnTo>
                  <a:lnTo>
                    <a:pt x="191423" y="36501"/>
                  </a:lnTo>
                  <a:lnTo>
                    <a:pt x="191161" y="36501"/>
                  </a:lnTo>
                  <a:lnTo>
                    <a:pt x="190868" y="36428"/>
                  </a:lnTo>
                  <a:close/>
                </a:path>
                <a:path w="264794" h="97789">
                  <a:moveTo>
                    <a:pt x="194575" y="37192"/>
                  </a:moveTo>
                  <a:lnTo>
                    <a:pt x="195465" y="50302"/>
                  </a:lnTo>
                  <a:lnTo>
                    <a:pt x="195905" y="50490"/>
                  </a:lnTo>
                  <a:lnTo>
                    <a:pt x="196774" y="50584"/>
                  </a:lnTo>
                  <a:lnTo>
                    <a:pt x="195946" y="37538"/>
                  </a:lnTo>
                  <a:lnTo>
                    <a:pt x="195517" y="37443"/>
                  </a:lnTo>
                  <a:lnTo>
                    <a:pt x="195056" y="37265"/>
                  </a:lnTo>
                  <a:lnTo>
                    <a:pt x="194575" y="37192"/>
                  </a:lnTo>
                  <a:close/>
                </a:path>
                <a:path w="264794" h="97789">
                  <a:moveTo>
                    <a:pt x="198983" y="38302"/>
                  </a:moveTo>
                  <a:lnTo>
                    <a:pt x="199747" y="51370"/>
                  </a:lnTo>
                  <a:lnTo>
                    <a:pt x="200575" y="51569"/>
                  </a:lnTo>
                  <a:lnTo>
                    <a:pt x="202135" y="52050"/>
                  </a:lnTo>
                  <a:lnTo>
                    <a:pt x="201391" y="38951"/>
                  </a:lnTo>
                  <a:lnTo>
                    <a:pt x="200575" y="38721"/>
                  </a:lnTo>
                  <a:lnTo>
                    <a:pt x="199747" y="38449"/>
                  </a:lnTo>
                  <a:lnTo>
                    <a:pt x="198983" y="38302"/>
                  </a:lnTo>
                  <a:close/>
                </a:path>
                <a:path w="264794" h="97789">
                  <a:moveTo>
                    <a:pt x="203580" y="39632"/>
                  </a:moveTo>
                  <a:lnTo>
                    <a:pt x="204334" y="52626"/>
                  </a:lnTo>
                  <a:lnTo>
                    <a:pt x="205433" y="52961"/>
                  </a:lnTo>
                  <a:lnTo>
                    <a:pt x="206522" y="53401"/>
                  </a:lnTo>
                  <a:lnTo>
                    <a:pt x="207601" y="53736"/>
                  </a:lnTo>
                  <a:lnTo>
                    <a:pt x="206784" y="40731"/>
                  </a:lnTo>
                  <a:lnTo>
                    <a:pt x="205705" y="40302"/>
                  </a:lnTo>
                  <a:lnTo>
                    <a:pt x="203580" y="39632"/>
                  </a:lnTo>
                  <a:close/>
                </a:path>
                <a:path w="264794" h="97789">
                  <a:moveTo>
                    <a:pt x="209265" y="41653"/>
                  </a:moveTo>
                  <a:lnTo>
                    <a:pt x="210040" y="54678"/>
                  </a:lnTo>
                  <a:lnTo>
                    <a:pt x="211475" y="55150"/>
                  </a:lnTo>
                  <a:lnTo>
                    <a:pt x="214417" y="56333"/>
                  </a:lnTo>
                  <a:lnTo>
                    <a:pt x="213517" y="43318"/>
                  </a:lnTo>
                  <a:lnTo>
                    <a:pt x="210763" y="42155"/>
                  </a:lnTo>
                  <a:lnTo>
                    <a:pt x="209265" y="41653"/>
                  </a:lnTo>
                  <a:close/>
                </a:path>
                <a:path w="264794" h="97789">
                  <a:moveTo>
                    <a:pt x="254091" y="62479"/>
                  </a:moveTo>
                  <a:lnTo>
                    <a:pt x="254887" y="75495"/>
                  </a:lnTo>
                  <a:lnTo>
                    <a:pt x="255526" y="75714"/>
                  </a:lnTo>
                  <a:lnTo>
                    <a:pt x="256164" y="75997"/>
                  </a:lnTo>
                  <a:lnTo>
                    <a:pt x="256835" y="76364"/>
                  </a:lnTo>
                  <a:lnTo>
                    <a:pt x="256060" y="63317"/>
                  </a:lnTo>
                  <a:lnTo>
                    <a:pt x="254646" y="62793"/>
                  </a:lnTo>
                  <a:lnTo>
                    <a:pt x="254091" y="62479"/>
                  </a:lnTo>
                  <a:close/>
                </a:path>
                <a:path w="264794" h="97789">
                  <a:moveTo>
                    <a:pt x="249421" y="60354"/>
                  </a:moveTo>
                  <a:lnTo>
                    <a:pt x="250217" y="73400"/>
                  </a:lnTo>
                  <a:lnTo>
                    <a:pt x="252426" y="74395"/>
                  </a:lnTo>
                  <a:lnTo>
                    <a:pt x="253484" y="74898"/>
                  </a:lnTo>
                  <a:lnTo>
                    <a:pt x="252667" y="61872"/>
                  </a:lnTo>
                  <a:lnTo>
                    <a:pt x="250500" y="60835"/>
                  </a:lnTo>
                  <a:lnTo>
                    <a:pt x="249421" y="60354"/>
                  </a:lnTo>
                  <a:close/>
                </a:path>
                <a:path w="264794" h="97789">
                  <a:moveTo>
                    <a:pt x="214993" y="43914"/>
                  </a:moveTo>
                  <a:lnTo>
                    <a:pt x="215715" y="56961"/>
                  </a:lnTo>
                  <a:lnTo>
                    <a:pt x="217789" y="57778"/>
                  </a:lnTo>
                  <a:lnTo>
                    <a:pt x="218752" y="58260"/>
                  </a:lnTo>
                  <a:lnTo>
                    <a:pt x="226511" y="61940"/>
                  </a:lnTo>
                  <a:lnTo>
                    <a:pt x="241833" y="69406"/>
                  </a:lnTo>
                  <a:lnTo>
                    <a:pt x="249421" y="72992"/>
                  </a:lnTo>
                  <a:lnTo>
                    <a:pt x="248646" y="60040"/>
                  </a:lnTo>
                  <a:lnTo>
                    <a:pt x="241025" y="56416"/>
                  </a:lnTo>
                  <a:lnTo>
                    <a:pt x="225716" y="48921"/>
                  </a:lnTo>
                  <a:lnTo>
                    <a:pt x="217935" y="45244"/>
                  </a:lnTo>
                  <a:lnTo>
                    <a:pt x="217014" y="44825"/>
                  </a:lnTo>
                  <a:lnTo>
                    <a:pt x="215977" y="44417"/>
                  </a:lnTo>
                  <a:lnTo>
                    <a:pt x="214993" y="43914"/>
                  </a:lnTo>
                  <a:close/>
                </a:path>
                <a:path w="264794" h="97789">
                  <a:moveTo>
                    <a:pt x="260562" y="29978"/>
                  </a:moveTo>
                  <a:lnTo>
                    <a:pt x="261222" y="41066"/>
                  </a:lnTo>
                  <a:lnTo>
                    <a:pt x="261547" y="41129"/>
                  </a:lnTo>
                  <a:lnTo>
                    <a:pt x="261840" y="41318"/>
                  </a:lnTo>
                  <a:lnTo>
                    <a:pt x="262081" y="41380"/>
                  </a:lnTo>
                  <a:lnTo>
                    <a:pt x="261389" y="30334"/>
                  </a:lnTo>
                  <a:lnTo>
                    <a:pt x="261117" y="30208"/>
                  </a:lnTo>
                  <a:lnTo>
                    <a:pt x="260908" y="30051"/>
                  </a:lnTo>
                  <a:lnTo>
                    <a:pt x="260562" y="29978"/>
                  </a:lnTo>
                  <a:close/>
                </a:path>
                <a:path w="264794" h="97789">
                  <a:moveTo>
                    <a:pt x="255966" y="27737"/>
                  </a:moveTo>
                  <a:lnTo>
                    <a:pt x="256594" y="38721"/>
                  </a:lnTo>
                  <a:lnTo>
                    <a:pt x="256981" y="38951"/>
                  </a:lnTo>
                  <a:lnTo>
                    <a:pt x="257536" y="39223"/>
                  </a:lnTo>
                  <a:lnTo>
                    <a:pt x="257986" y="39485"/>
                  </a:lnTo>
                  <a:lnTo>
                    <a:pt x="257316" y="28386"/>
                  </a:lnTo>
                  <a:lnTo>
                    <a:pt x="256887" y="28124"/>
                  </a:lnTo>
                  <a:lnTo>
                    <a:pt x="256395" y="27883"/>
                  </a:lnTo>
                  <a:lnTo>
                    <a:pt x="255966" y="27737"/>
                  </a:lnTo>
                  <a:close/>
                </a:path>
                <a:path w="264794" h="97789">
                  <a:moveTo>
                    <a:pt x="189161" y="0"/>
                  </a:moveTo>
                  <a:lnTo>
                    <a:pt x="188386" y="0"/>
                  </a:lnTo>
                  <a:lnTo>
                    <a:pt x="189067" y="11099"/>
                  </a:lnTo>
                  <a:lnTo>
                    <a:pt x="189297" y="11193"/>
                  </a:lnTo>
                  <a:lnTo>
                    <a:pt x="189810" y="11193"/>
                  </a:lnTo>
                  <a:lnTo>
                    <a:pt x="189161" y="0"/>
                  </a:lnTo>
                  <a:close/>
                </a:path>
                <a:path w="264794" h="97789">
                  <a:moveTo>
                    <a:pt x="192847" y="314"/>
                  </a:moveTo>
                  <a:lnTo>
                    <a:pt x="192407" y="314"/>
                  </a:lnTo>
                  <a:lnTo>
                    <a:pt x="193036" y="11413"/>
                  </a:lnTo>
                  <a:lnTo>
                    <a:pt x="193496" y="11538"/>
                  </a:lnTo>
                  <a:lnTo>
                    <a:pt x="193926" y="11601"/>
                  </a:lnTo>
                  <a:lnTo>
                    <a:pt x="194439" y="11601"/>
                  </a:lnTo>
                  <a:lnTo>
                    <a:pt x="193716" y="554"/>
                  </a:lnTo>
                  <a:lnTo>
                    <a:pt x="192847" y="314"/>
                  </a:lnTo>
                  <a:close/>
                </a:path>
                <a:path w="264794" h="97789">
                  <a:moveTo>
                    <a:pt x="196721" y="963"/>
                  </a:moveTo>
                  <a:lnTo>
                    <a:pt x="197350" y="12041"/>
                  </a:lnTo>
                  <a:lnTo>
                    <a:pt x="198124" y="12083"/>
                  </a:lnTo>
                  <a:lnTo>
                    <a:pt x="199747" y="12449"/>
                  </a:lnTo>
                  <a:lnTo>
                    <a:pt x="199056" y="1277"/>
                  </a:lnTo>
                  <a:lnTo>
                    <a:pt x="198219" y="1204"/>
                  </a:lnTo>
                  <a:lnTo>
                    <a:pt x="197496" y="1015"/>
                  </a:lnTo>
                  <a:lnTo>
                    <a:pt x="196721" y="963"/>
                  </a:lnTo>
                  <a:close/>
                </a:path>
                <a:path w="264794" h="97789">
                  <a:moveTo>
                    <a:pt x="201224" y="1664"/>
                  </a:moveTo>
                  <a:lnTo>
                    <a:pt x="201873" y="12805"/>
                  </a:lnTo>
                  <a:lnTo>
                    <a:pt x="202962" y="13004"/>
                  </a:lnTo>
                  <a:lnTo>
                    <a:pt x="204040" y="13287"/>
                  </a:lnTo>
                  <a:lnTo>
                    <a:pt x="205150" y="13538"/>
                  </a:lnTo>
                  <a:lnTo>
                    <a:pt x="204491" y="2429"/>
                  </a:lnTo>
                  <a:lnTo>
                    <a:pt x="202334" y="1958"/>
                  </a:lnTo>
                  <a:lnTo>
                    <a:pt x="201224" y="1664"/>
                  </a:lnTo>
                  <a:close/>
                </a:path>
                <a:path w="264794" h="97789">
                  <a:moveTo>
                    <a:pt x="206836" y="3036"/>
                  </a:moveTo>
                  <a:lnTo>
                    <a:pt x="207601" y="14135"/>
                  </a:lnTo>
                  <a:lnTo>
                    <a:pt x="211915" y="15381"/>
                  </a:lnTo>
                  <a:lnTo>
                    <a:pt x="211192" y="4293"/>
                  </a:lnTo>
                  <a:lnTo>
                    <a:pt x="209789" y="3905"/>
                  </a:lnTo>
                  <a:lnTo>
                    <a:pt x="208344" y="3465"/>
                  </a:lnTo>
                  <a:lnTo>
                    <a:pt x="206836" y="3036"/>
                  </a:lnTo>
                  <a:close/>
                </a:path>
                <a:path w="264794" h="97789">
                  <a:moveTo>
                    <a:pt x="251871" y="25423"/>
                  </a:moveTo>
                  <a:lnTo>
                    <a:pt x="252468" y="36501"/>
                  </a:lnTo>
                  <a:lnTo>
                    <a:pt x="253777" y="37192"/>
                  </a:lnTo>
                  <a:lnTo>
                    <a:pt x="254426" y="37600"/>
                  </a:lnTo>
                  <a:lnTo>
                    <a:pt x="253777" y="26554"/>
                  </a:lnTo>
                  <a:lnTo>
                    <a:pt x="253107" y="26198"/>
                  </a:lnTo>
                  <a:lnTo>
                    <a:pt x="251871" y="25423"/>
                  </a:lnTo>
                  <a:close/>
                </a:path>
                <a:path w="264794" h="97789">
                  <a:moveTo>
                    <a:pt x="247107" y="22753"/>
                  </a:moveTo>
                  <a:lnTo>
                    <a:pt x="247851" y="33852"/>
                  </a:lnTo>
                  <a:lnTo>
                    <a:pt x="248940" y="34522"/>
                  </a:lnTo>
                  <a:lnTo>
                    <a:pt x="250039" y="35108"/>
                  </a:lnTo>
                  <a:lnTo>
                    <a:pt x="251034" y="35758"/>
                  </a:lnTo>
                  <a:lnTo>
                    <a:pt x="250458" y="24679"/>
                  </a:lnTo>
                  <a:lnTo>
                    <a:pt x="249306" y="24103"/>
                  </a:lnTo>
                  <a:lnTo>
                    <a:pt x="248217" y="23454"/>
                  </a:lnTo>
                  <a:lnTo>
                    <a:pt x="247107" y="22753"/>
                  </a:lnTo>
                  <a:close/>
                </a:path>
                <a:path w="264794" h="97789">
                  <a:moveTo>
                    <a:pt x="212564" y="4795"/>
                  </a:moveTo>
                  <a:lnTo>
                    <a:pt x="213234" y="15790"/>
                  </a:lnTo>
                  <a:lnTo>
                    <a:pt x="215286" y="16564"/>
                  </a:lnTo>
                  <a:lnTo>
                    <a:pt x="217234" y="17235"/>
                  </a:lnTo>
                  <a:lnTo>
                    <a:pt x="219255" y="18083"/>
                  </a:lnTo>
                  <a:lnTo>
                    <a:pt x="226397" y="21431"/>
                  </a:lnTo>
                  <a:lnTo>
                    <a:pt x="233331" y="25232"/>
                  </a:lnTo>
                  <a:lnTo>
                    <a:pt x="246992" y="33370"/>
                  </a:lnTo>
                  <a:lnTo>
                    <a:pt x="246311" y="22344"/>
                  </a:lnTo>
                  <a:lnTo>
                    <a:pt x="214585" y="5465"/>
                  </a:lnTo>
                  <a:lnTo>
                    <a:pt x="212564" y="4795"/>
                  </a:lnTo>
                  <a:close/>
                </a:path>
                <a:path w="264794" h="97789">
                  <a:moveTo>
                    <a:pt x="43490" y="84751"/>
                  </a:moveTo>
                  <a:lnTo>
                    <a:pt x="43229" y="84751"/>
                  </a:lnTo>
                  <a:lnTo>
                    <a:pt x="40024" y="97148"/>
                  </a:lnTo>
                  <a:lnTo>
                    <a:pt x="40234" y="97148"/>
                  </a:lnTo>
                  <a:lnTo>
                    <a:pt x="40485" y="97243"/>
                  </a:lnTo>
                  <a:lnTo>
                    <a:pt x="40768" y="97243"/>
                  </a:lnTo>
                  <a:lnTo>
                    <a:pt x="44087" y="84814"/>
                  </a:lnTo>
                  <a:lnTo>
                    <a:pt x="43825" y="84814"/>
                  </a:lnTo>
                  <a:lnTo>
                    <a:pt x="43490" y="84751"/>
                  </a:lnTo>
                  <a:close/>
                </a:path>
                <a:path w="264794" h="97789">
                  <a:moveTo>
                    <a:pt x="39250" y="84144"/>
                  </a:moveTo>
                  <a:lnTo>
                    <a:pt x="38820" y="84144"/>
                  </a:lnTo>
                  <a:lnTo>
                    <a:pt x="35532" y="96227"/>
                  </a:lnTo>
                  <a:lnTo>
                    <a:pt x="35930" y="96394"/>
                  </a:lnTo>
                  <a:lnTo>
                    <a:pt x="36841" y="96562"/>
                  </a:lnTo>
                  <a:lnTo>
                    <a:pt x="40066" y="84311"/>
                  </a:lnTo>
                  <a:lnTo>
                    <a:pt x="39250" y="84144"/>
                  </a:lnTo>
                  <a:close/>
                </a:path>
                <a:path w="264794" h="97789">
                  <a:moveTo>
                    <a:pt x="33595" y="82960"/>
                  </a:moveTo>
                  <a:lnTo>
                    <a:pt x="30412" y="94803"/>
                  </a:lnTo>
                  <a:lnTo>
                    <a:pt x="31208" y="95023"/>
                  </a:lnTo>
                  <a:lnTo>
                    <a:pt x="31910" y="95316"/>
                  </a:lnTo>
                  <a:lnTo>
                    <a:pt x="32779" y="95557"/>
                  </a:lnTo>
                  <a:lnTo>
                    <a:pt x="35878" y="83568"/>
                  </a:lnTo>
                  <a:lnTo>
                    <a:pt x="35187" y="83379"/>
                  </a:lnTo>
                  <a:lnTo>
                    <a:pt x="34370" y="83233"/>
                  </a:lnTo>
                  <a:lnTo>
                    <a:pt x="33595" y="82960"/>
                  </a:lnTo>
                  <a:close/>
                </a:path>
                <a:path w="264794" h="97789">
                  <a:moveTo>
                    <a:pt x="28465" y="81453"/>
                  </a:moveTo>
                  <a:lnTo>
                    <a:pt x="25449" y="92855"/>
                  </a:lnTo>
                  <a:lnTo>
                    <a:pt x="26444" y="93285"/>
                  </a:lnTo>
                  <a:lnTo>
                    <a:pt x="27480" y="93683"/>
                  </a:lnTo>
                  <a:lnTo>
                    <a:pt x="28465" y="94154"/>
                  </a:lnTo>
                  <a:lnTo>
                    <a:pt x="31522" y="82458"/>
                  </a:lnTo>
                  <a:lnTo>
                    <a:pt x="30538" y="82123"/>
                  </a:lnTo>
                  <a:lnTo>
                    <a:pt x="29501" y="81809"/>
                  </a:lnTo>
                  <a:lnTo>
                    <a:pt x="28465" y="81453"/>
                  </a:lnTo>
                  <a:close/>
                </a:path>
                <a:path w="264794" h="97789">
                  <a:moveTo>
                    <a:pt x="22371" y="78751"/>
                  </a:moveTo>
                  <a:lnTo>
                    <a:pt x="19533" y="89662"/>
                  </a:lnTo>
                  <a:lnTo>
                    <a:pt x="20664" y="90447"/>
                  </a:lnTo>
                  <a:lnTo>
                    <a:pt x="21983" y="91222"/>
                  </a:lnTo>
                  <a:lnTo>
                    <a:pt x="23313" y="91871"/>
                  </a:lnTo>
                  <a:lnTo>
                    <a:pt x="26121" y="81453"/>
                  </a:lnTo>
                  <a:lnTo>
                    <a:pt x="26245" y="80604"/>
                  </a:lnTo>
                  <a:lnTo>
                    <a:pt x="26077" y="80531"/>
                  </a:lnTo>
                  <a:lnTo>
                    <a:pt x="25795" y="80437"/>
                  </a:lnTo>
                  <a:lnTo>
                    <a:pt x="25648" y="80364"/>
                  </a:lnTo>
                  <a:lnTo>
                    <a:pt x="23439" y="79358"/>
                  </a:lnTo>
                  <a:lnTo>
                    <a:pt x="22371" y="78751"/>
                  </a:lnTo>
                  <a:close/>
                </a:path>
                <a:path w="264794" h="97789">
                  <a:moveTo>
                    <a:pt x="6895" y="48270"/>
                  </a:moveTo>
                  <a:lnTo>
                    <a:pt x="1973" y="56527"/>
                  </a:lnTo>
                  <a:lnTo>
                    <a:pt x="0" y="65927"/>
                  </a:lnTo>
                  <a:lnTo>
                    <a:pt x="4332" y="76665"/>
                  </a:lnTo>
                  <a:lnTo>
                    <a:pt x="18329" y="88939"/>
                  </a:lnTo>
                  <a:lnTo>
                    <a:pt x="21166" y="78175"/>
                  </a:lnTo>
                  <a:lnTo>
                    <a:pt x="19920" y="77495"/>
                  </a:lnTo>
                  <a:lnTo>
                    <a:pt x="18664" y="76364"/>
                  </a:lnTo>
                  <a:lnTo>
                    <a:pt x="5534" y="57705"/>
                  </a:lnTo>
                  <a:lnTo>
                    <a:pt x="6895" y="48270"/>
                  </a:lnTo>
                  <a:close/>
                </a:path>
                <a:path w="264794" h="97789">
                  <a:moveTo>
                    <a:pt x="44684" y="50940"/>
                  </a:moveTo>
                  <a:lnTo>
                    <a:pt x="44380" y="50940"/>
                  </a:lnTo>
                  <a:lnTo>
                    <a:pt x="41851" y="60448"/>
                  </a:lnTo>
                  <a:lnTo>
                    <a:pt x="41731" y="61359"/>
                  </a:lnTo>
                  <a:lnTo>
                    <a:pt x="41920" y="61359"/>
                  </a:lnTo>
                  <a:lnTo>
                    <a:pt x="42066" y="61464"/>
                  </a:lnTo>
                  <a:lnTo>
                    <a:pt x="42265" y="61464"/>
                  </a:lnTo>
                  <a:lnTo>
                    <a:pt x="45176" y="51035"/>
                  </a:lnTo>
                  <a:lnTo>
                    <a:pt x="44977" y="51035"/>
                  </a:lnTo>
                  <a:lnTo>
                    <a:pt x="44684" y="50940"/>
                  </a:lnTo>
                  <a:close/>
                </a:path>
                <a:path w="264794" h="97789">
                  <a:moveTo>
                    <a:pt x="40024" y="49956"/>
                  </a:moveTo>
                  <a:lnTo>
                    <a:pt x="37302" y="59945"/>
                  </a:lnTo>
                  <a:lnTo>
                    <a:pt x="37564" y="60040"/>
                  </a:lnTo>
                  <a:lnTo>
                    <a:pt x="37710" y="60071"/>
                  </a:lnTo>
                  <a:lnTo>
                    <a:pt x="38161" y="60312"/>
                  </a:lnTo>
                  <a:lnTo>
                    <a:pt x="38339" y="60354"/>
                  </a:lnTo>
                  <a:lnTo>
                    <a:pt x="38527" y="60448"/>
                  </a:lnTo>
                  <a:lnTo>
                    <a:pt x="41270" y="50302"/>
                  </a:lnTo>
                  <a:lnTo>
                    <a:pt x="40810" y="50176"/>
                  </a:lnTo>
                  <a:lnTo>
                    <a:pt x="40380" y="50145"/>
                  </a:lnTo>
                  <a:lnTo>
                    <a:pt x="40024" y="49956"/>
                  </a:lnTo>
                  <a:close/>
                </a:path>
                <a:path w="264794" h="97789">
                  <a:moveTo>
                    <a:pt x="34936" y="48197"/>
                  </a:moveTo>
                  <a:lnTo>
                    <a:pt x="32433" y="57705"/>
                  </a:lnTo>
                  <a:lnTo>
                    <a:pt x="32779" y="57830"/>
                  </a:lnTo>
                  <a:lnTo>
                    <a:pt x="32988" y="58019"/>
                  </a:lnTo>
                  <a:lnTo>
                    <a:pt x="33281" y="58113"/>
                  </a:lnTo>
                  <a:lnTo>
                    <a:pt x="33522" y="58260"/>
                  </a:lnTo>
                  <a:lnTo>
                    <a:pt x="33690" y="58354"/>
                  </a:lnTo>
                  <a:lnTo>
                    <a:pt x="34601" y="58794"/>
                  </a:lnTo>
                  <a:lnTo>
                    <a:pt x="37229" y="49118"/>
                  </a:lnTo>
                  <a:lnTo>
                    <a:pt x="36454" y="48752"/>
                  </a:lnTo>
                  <a:lnTo>
                    <a:pt x="35710" y="48532"/>
                  </a:lnTo>
                  <a:lnTo>
                    <a:pt x="34936" y="48197"/>
                  </a:lnTo>
                  <a:close/>
                </a:path>
                <a:path w="264794" h="97789">
                  <a:moveTo>
                    <a:pt x="30224" y="45653"/>
                  </a:moveTo>
                  <a:lnTo>
                    <a:pt x="27815" y="54605"/>
                  </a:lnTo>
                  <a:lnTo>
                    <a:pt x="28150" y="54815"/>
                  </a:lnTo>
                  <a:lnTo>
                    <a:pt x="28412" y="55087"/>
                  </a:lnTo>
                  <a:lnTo>
                    <a:pt x="28705" y="55254"/>
                  </a:lnTo>
                  <a:lnTo>
                    <a:pt x="29355" y="55757"/>
                  </a:lnTo>
                  <a:lnTo>
                    <a:pt x="29857" y="56186"/>
                  </a:lnTo>
                  <a:lnTo>
                    <a:pt x="30580" y="56511"/>
                  </a:lnTo>
                  <a:lnTo>
                    <a:pt x="32988" y="47255"/>
                  </a:lnTo>
                  <a:lnTo>
                    <a:pt x="31093" y="46302"/>
                  </a:lnTo>
                  <a:lnTo>
                    <a:pt x="30224" y="45653"/>
                  </a:lnTo>
                  <a:close/>
                </a:path>
                <a:path w="264794" h="97789">
                  <a:moveTo>
                    <a:pt x="24496" y="41223"/>
                  </a:moveTo>
                  <a:lnTo>
                    <a:pt x="22371" y="49275"/>
                  </a:lnTo>
                  <a:lnTo>
                    <a:pt x="25795" y="52867"/>
                  </a:lnTo>
                  <a:lnTo>
                    <a:pt x="28035" y="44249"/>
                  </a:lnTo>
                  <a:lnTo>
                    <a:pt x="26779" y="43318"/>
                  </a:lnTo>
                  <a:lnTo>
                    <a:pt x="25648" y="42302"/>
                  </a:lnTo>
                  <a:lnTo>
                    <a:pt x="24496" y="41223"/>
                  </a:lnTo>
                  <a:close/>
                </a:path>
                <a:path w="264794" h="97789">
                  <a:moveTo>
                    <a:pt x="25648" y="52720"/>
                  </a:moveTo>
                  <a:close/>
                </a:path>
                <a:path w="264794" h="97789">
                  <a:moveTo>
                    <a:pt x="25533" y="52647"/>
                  </a:moveTo>
                  <a:close/>
                </a:path>
                <a:path w="264794" h="97789">
                  <a:moveTo>
                    <a:pt x="25340" y="52441"/>
                  </a:moveTo>
                  <a:lnTo>
                    <a:pt x="25502" y="52613"/>
                  </a:lnTo>
                  <a:lnTo>
                    <a:pt x="25340" y="52441"/>
                  </a:lnTo>
                  <a:close/>
                </a:path>
                <a:path w="264794" h="97789">
                  <a:moveTo>
                    <a:pt x="22371" y="49275"/>
                  </a:moveTo>
                  <a:lnTo>
                    <a:pt x="22590" y="49621"/>
                  </a:lnTo>
                  <a:lnTo>
                    <a:pt x="23045" y="50145"/>
                  </a:lnTo>
                  <a:lnTo>
                    <a:pt x="23072" y="50302"/>
                  </a:lnTo>
                  <a:lnTo>
                    <a:pt x="23219" y="50302"/>
                  </a:lnTo>
                  <a:lnTo>
                    <a:pt x="23439" y="50584"/>
                  </a:lnTo>
                  <a:lnTo>
                    <a:pt x="24056" y="51213"/>
                  </a:lnTo>
                  <a:lnTo>
                    <a:pt x="24350" y="51673"/>
                  </a:lnTo>
                  <a:lnTo>
                    <a:pt x="24831" y="51956"/>
                  </a:lnTo>
                  <a:lnTo>
                    <a:pt x="25135" y="52333"/>
                  </a:lnTo>
                  <a:lnTo>
                    <a:pt x="25282" y="52380"/>
                  </a:lnTo>
                  <a:lnTo>
                    <a:pt x="22371" y="49275"/>
                  </a:lnTo>
                  <a:close/>
                </a:path>
                <a:path w="264794" h="97789">
                  <a:moveTo>
                    <a:pt x="18905" y="27737"/>
                  </a:moveTo>
                  <a:lnTo>
                    <a:pt x="17365" y="36909"/>
                  </a:lnTo>
                  <a:lnTo>
                    <a:pt x="19146" y="43841"/>
                  </a:lnTo>
                  <a:lnTo>
                    <a:pt x="21386" y="47789"/>
                  </a:lnTo>
                  <a:lnTo>
                    <a:pt x="23334" y="40134"/>
                  </a:lnTo>
                  <a:lnTo>
                    <a:pt x="23020" y="39873"/>
                  </a:lnTo>
                  <a:lnTo>
                    <a:pt x="22737" y="39538"/>
                  </a:lnTo>
                  <a:lnTo>
                    <a:pt x="22423" y="39223"/>
                  </a:lnTo>
                  <a:lnTo>
                    <a:pt x="19418" y="35925"/>
                  </a:lnTo>
                  <a:lnTo>
                    <a:pt x="18810" y="31852"/>
                  </a:lnTo>
                  <a:lnTo>
                    <a:pt x="18905" y="27737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60560" y="3680225"/>
              <a:ext cx="264160" cy="88265"/>
            </a:xfrm>
            <a:custGeom>
              <a:avLst/>
              <a:gdLst/>
              <a:ahLst/>
              <a:cxnLst/>
              <a:rect l="l" t="t" r="r" b="b"/>
              <a:pathLst>
                <a:path w="264160" h="88264">
                  <a:moveTo>
                    <a:pt x="218035" y="33171"/>
                  </a:moveTo>
                  <a:lnTo>
                    <a:pt x="217752" y="33171"/>
                  </a:lnTo>
                  <a:lnTo>
                    <a:pt x="217480" y="33266"/>
                  </a:lnTo>
                  <a:lnTo>
                    <a:pt x="217239" y="33318"/>
                  </a:lnTo>
                  <a:lnTo>
                    <a:pt x="221260" y="43307"/>
                  </a:lnTo>
                  <a:lnTo>
                    <a:pt x="221501" y="43213"/>
                  </a:lnTo>
                  <a:lnTo>
                    <a:pt x="221815" y="43181"/>
                  </a:lnTo>
                  <a:lnTo>
                    <a:pt x="218035" y="33171"/>
                  </a:lnTo>
                  <a:close/>
                </a:path>
                <a:path w="264160" h="88264">
                  <a:moveTo>
                    <a:pt x="222275" y="31653"/>
                  </a:moveTo>
                  <a:lnTo>
                    <a:pt x="221216" y="32061"/>
                  </a:lnTo>
                  <a:lnTo>
                    <a:pt x="221106" y="32428"/>
                  </a:lnTo>
                  <a:lnTo>
                    <a:pt x="224820" y="41810"/>
                  </a:lnTo>
                  <a:lnTo>
                    <a:pt x="225165" y="41695"/>
                  </a:lnTo>
                  <a:lnTo>
                    <a:pt x="225689" y="41380"/>
                  </a:lnTo>
                  <a:lnTo>
                    <a:pt x="226035" y="41234"/>
                  </a:lnTo>
                  <a:lnTo>
                    <a:pt x="222275" y="31653"/>
                  </a:lnTo>
                  <a:close/>
                </a:path>
                <a:path w="264160" h="88264">
                  <a:moveTo>
                    <a:pt x="227019" y="29203"/>
                  </a:moveTo>
                  <a:lnTo>
                    <a:pt x="225647" y="30072"/>
                  </a:lnTo>
                  <a:lnTo>
                    <a:pt x="224820" y="30396"/>
                  </a:lnTo>
                  <a:lnTo>
                    <a:pt x="228631" y="39695"/>
                  </a:lnTo>
                  <a:lnTo>
                    <a:pt x="228893" y="39527"/>
                  </a:lnTo>
                  <a:lnTo>
                    <a:pt x="229239" y="39360"/>
                  </a:lnTo>
                  <a:lnTo>
                    <a:pt x="229500" y="39119"/>
                  </a:lnTo>
                  <a:lnTo>
                    <a:pt x="229668" y="39066"/>
                  </a:lnTo>
                  <a:lnTo>
                    <a:pt x="229783" y="38878"/>
                  </a:lnTo>
                  <a:lnTo>
                    <a:pt x="230411" y="38585"/>
                  </a:lnTo>
                  <a:lnTo>
                    <a:pt x="230652" y="38375"/>
                  </a:lnTo>
                  <a:lnTo>
                    <a:pt x="227019" y="29203"/>
                  </a:lnTo>
                  <a:close/>
                </a:path>
                <a:path w="264160" h="88264">
                  <a:moveTo>
                    <a:pt x="231396" y="26114"/>
                  </a:moveTo>
                  <a:lnTo>
                    <a:pt x="230610" y="26794"/>
                  </a:lnTo>
                  <a:lnTo>
                    <a:pt x="229783" y="27444"/>
                  </a:lnTo>
                  <a:lnTo>
                    <a:pt x="228799" y="28135"/>
                  </a:lnTo>
                  <a:lnTo>
                    <a:pt x="232317" y="36920"/>
                  </a:lnTo>
                  <a:lnTo>
                    <a:pt x="232935" y="36543"/>
                  </a:lnTo>
                  <a:lnTo>
                    <a:pt x="234338" y="35245"/>
                  </a:lnTo>
                  <a:lnTo>
                    <a:pt x="234621" y="35025"/>
                  </a:lnTo>
                  <a:lnTo>
                    <a:pt x="234861" y="34658"/>
                  </a:lnTo>
                  <a:lnTo>
                    <a:pt x="231396" y="26114"/>
                  </a:lnTo>
                  <a:close/>
                </a:path>
                <a:path w="264160" h="88264">
                  <a:moveTo>
                    <a:pt x="236579" y="21109"/>
                  </a:moveTo>
                  <a:lnTo>
                    <a:pt x="235490" y="22240"/>
                  </a:lnTo>
                  <a:lnTo>
                    <a:pt x="234390" y="23423"/>
                  </a:lnTo>
                  <a:lnTo>
                    <a:pt x="233322" y="24428"/>
                  </a:lnTo>
                  <a:lnTo>
                    <a:pt x="236694" y="32742"/>
                  </a:lnTo>
                  <a:lnTo>
                    <a:pt x="236788" y="32564"/>
                  </a:lnTo>
                  <a:lnTo>
                    <a:pt x="239699" y="28794"/>
                  </a:lnTo>
                  <a:lnTo>
                    <a:pt x="236579" y="21109"/>
                  </a:lnTo>
                  <a:close/>
                </a:path>
                <a:path w="264160" h="88264">
                  <a:moveTo>
                    <a:pt x="236867" y="32564"/>
                  </a:moveTo>
                  <a:close/>
                </a:path>
                <a:path w="264160" h="88264">
                  <a:moveTo>
                    <a:pt x="236942" y="32464"/>
                  </a:moveTo>
                  <a:close/>
                </a:path>
                <a:path w="264160" h="88264">
                  <a:moveTo>
                    <a:pt x="239699" y="28794"/>
                  </a:moveTo>
                  <a:lnTo>
                    <a:pt x="236942" y="32464"/>
                  </a:lnTo>
                  <a:lnTo>
                    <a:pt x="237329" y="31988"/>
                  </a:lnTo>
                  <a:lnTo>
                    <a:pt x="237898" y="31349"/>
                  </a:lnTo>
                  <a:lnTo>
                    <a:pt x="238233" y="30910"/>
                  </a:lnTo>
                  <a:lnTo>
                    <a:pt x="238285" y="30732"/>
                  </a:lnTo>
                  <a:lnTo>
                    <a:pt x="238505" y="30574"/>
                  </a:lnTo>
                  <a:lnTo>
                    <a:pt x="238694" y="30302"/>
                  </a:lnTo>
                  <a:lnTo>
                    <a:pt x="238694" y="30135"/>
                  </a:lnTo>
                  <a:lnTo>
                    <a:pt x="238840" y="30135"/>
                  </a:lnTo>
                  <a:lnTo>
                    <a:pt x="238987" y="29967"/>
                  </a:lnTo>
                  <a:lnTo>
                    <a:pt x="239102" y="29821"/>
                  </a:lnTo>
                  <a:lnTo>
                    <a:pt x="239270" y="29486"/>
                  </a:lnTo>
                  <a:lnTo>
                    <a:pt x="239511" y="29150"/>
                  </a:lnTo>
                  <a:lnTo>
                    <a:pt x="239699" y="28794"/>
                  </a:lnTo>
                  <a:close/>
                </a:path>
                <a:path w="264160" h="88264">
                  <a:moveTo>
                    <a:pt x="240505" y="6973"/>
                  </a:moveTo>
                  <a:lnTo>
                    <a:pt x="241008" y="11099"/>
                  </a:lnTo>
                  <a:lnTo>
                    <a:pt x="240882" y="15214"/>
                  </a:lnTo>
                  <a:lnTo>
                    <a:pt x="238285" y="18826"/>
                  </a:lnTo>
                  <a:lnTo>
                    <a:pt x="238066" y="19161"/>
                  </a:lnTo>
                  <a:lnTo>
                    <a:pt x="237783" y="19475"/>
                  </a:lnTo>
                  <a:lnTo>
                    <a:pt x="237542" y="19926"/>
                  </a:lnTo>
                  <a:lnTo>
                    <a:pt x="240505" y="27171"/>
                  </a:lnTo>
                  <a:lnTo>
                    <a:pt x="242212" y="23015"/>
                  </a:lnTo>
                  <a:lnTo>
                    <a:pt x="243165" y="15957"/>
                  </a:lnTo>
                  <a:lnTo>
                    <a:pt x="240505" y="6973"/>
                  </a:lnTo>
                  <a:close/>
                </a:path>
                <a:path w="264160" h="88264">
                  <a:moveTo>
                    <a:pt x="223218" y="66490"/>
                  </a:moveTo>
                  <a:lnTo>
                    <a:pt x="222977" y="66563"/>
                  </a:lnTo>
                  <a:lnTo>
                    <a:pt x="222715" y="66678"/>
                  </a:lnTo>
                  <a:lnTo>
                    <a:pt x="222464" y="66678"/>
                  </a:lnTo>
                  <a:lnTo>
                    <a:pt x="227239" y="78667"/>
                  </a:lnTo>
                  <a:lnTo>
                    <a:pt x="227500" y="78573"/>
                  </a:lnTo>
                  <a:lnTo>
                    <a:pt x="227783" y="78531"/>
                  </a:lnTo>
                  <a:lnTo>
                    <a:pt x="227930" y="78405"/>
                  </a:lnTo>
                  <a:lnTo>
                    <a:pt x="223218" y="66490"/>
                  </a:lnTo>
                  <a:close/>
                </a:path>
                <a:path w="264160" h="88264">
                  <a:moveTo>
                    <a:pt x="227553" y="65285"/>
                  </a:moveTo>
                  <a:lnTo>
                    <a:pt x="227113" y="65495"/>
                  </a:lnTo>
                  <a:lnTo>
                    <a:pt x="226296" y="65715"/>
                  </a:lnTo>
                  <a:lnTo>
                    <a:pt x="230987" y="77495"/>
                  </a:lnTo>
                  <a:lnTo>
                    <a:pt x="232296" y="76981"/>
                  </a:lnTo>
                  <a:lnTo>
                    <a:pt x="227553" y="65285"/>
                  </a:lnTo>
                  <a:close/>
                </a:path>
                <a:path w="264160" h="88264">
                  <a:moveTo>
                    <a:pt x="232600" y="63673"/>
                  </a:moveTo>
                  <a:lnTo>
                    <a:pt x="231856" y="63893"/>
                  </a:lnTo>
                  <a:lnTo>
                    <a:pt x="230411" y="64395"/>
                  </a:lnTo>
                  <a:lnTo>
                    <a:pt x="234966" y="75882"/>
                  </a:lnTo>
                  <a:lnTo>
                    <a:pt x="235710" y="75641"/>
                  </a:lnTo>
                  <a:lnTo>
                    <a:pt x="237134" y="74982"/>
                  </a:lnTo>
                  <a:lnTo>
                    <a:pt x="232600" y="63673"/>
                  </a:lnTo>
                  <a:close/>
                </a:path>
                <a:path w="264160" h="88264">
                  <a:moveTo>
                    <a:pt x="237448" y="61485"/>
                  </a:moveTo>
                  <a:lnTo>
                    <a:pt x="236579" y="61935"/>
                  </a:lnTo>
                  <a:lnTo>
                    <a:pt x="234526" y="62783"/>
                  </a:lnTo>
                  <a:lnTo>
                    <a:pt x="239102" y="74050"/>
                  </a:lnTo>
                  <a:lnTo>
                    <a:pt x="239950" y="73547"/>
                  </a:lnTo>
                  <a:lnTo>
                    <a:pt x="240882" y="72940"/>
                  </a:lnTo>
                  <a:lnTo>
                    <a:pt x="241877" y="72458"/>
                  </a:lnTo>
                  <a:lnTo>
                    <a:pt x="237448" y="61485"/>
                  </a:lnTo>
                  <a:close/>
                </a:path>
                <a:path w="264160" h="88264">
                  <a:moveTo>
                    <a:pt x="243291" y="58061"/>
                  </a:moveTo>
                  <a:lnTo>
                    <a:pt x="242254" y="58741"/>
                  </a:lnTo>
                  <a:lnTo>
                    <a:pt x="241228" y="59338"/>
                  </a:lnTo>
                  <a:lnTo>
                    <a:pt x="240139" y="60008"/>
                  </a:lnTo>
                  <a:lnTo>
                    <a:pt x="239950" y="60113"/>
                  </a:lnTo>
                  <a:lnTo>
                    <a:pt x="239699" y="60228"/>
                  </a:lnTo>
                  <a:lnTo>
                    <a:pt x="243919" y="71107"/>
                  </a:lnTo>
                  <a:lnTo>
                    <a:pt x="246275" y="69421"/>
                  </a:lnTo>
                  <a:lnTo>
                    <a:pt x="247458" y="68511"/>
                  </a:lnTo>
                  <a:lnTo>
                    <a:pt x="243291" y="58061"/>
                  </a:lnTo>
                  <a:close/>
                </a:path>
                <a:path w="264160" h="88264">
                  <a:moveTo>
                    <a:pt x="254829" y="25852"/>
                  </a:moveTo>
                  <a:lnTo>
                    <a:pt x="257332" y="35188"/>
                  </a:lnTo>
                  <a:lnTo>
                    <a:pt x="256055" y="43201"/>
                  </a:lnTo>
                  <a:lnTo>
                    <a:pt x="252382" y="49634"/>
                  </a:lnTo>
                  <a:lnTo>
                    <a:pt x="247699" y="54228"/>
                  </a:lnTo>
                  <a:lnTo>
                    <a:pt x="246589" y="55223"/>
                  </a:lnTo>
                  <a:lnTo>
                    <a:pt x="245479" y="56532"/>
                  </a:lnTo>
                  <a:lnTo>
                    <a:pt x="244379" y="57265"/>
                  </a:lnTo>
                  <a:lnTo>
                    <a:pt x="248442" y="67673"/>
                  </a:lnTo>
                  <a:lnTo>
                    <a:pt x="260846" y="53744"/>
                  </a:lnTo>
                  <a:lnTo>
                    <a:pt x="263832" y="42537"/>
                  </a:lnTo>
                  <a:lnTo>
                    <a:pt x="260720" y="33444"/>
                  </a:lnTo>
                  <a:lnTo>
                    <a:pt x="254829" y="25852"/>
                  </a:lnTo>
                  <a:close/>
                </a:path>
                <a:path w="264160" h="88264">
                  <a:moveTo>
                    <a:pt x="3057" y="74751"/>
                  </a:moveTo>
                  <a:lnTo>
                    <a:pt x="2764" y="74824"/>
                  </a:lnTo>
                  <a:lnTo>
                    <a:pt x="2575" y="74982"/>
                  </a:lnTo>
                  <a:lnTo>
                    <a:pt x="2314" y="75055"/>
                  </a:lnTo>
                  <a:lnTo>
                    <a:pt x="3057" y="88081"/>
                  </a:lnTo>
                  <a:lnTo>
                    <a:pt x="3266" y="87913"/>
                  </a:lnTo>
                  <a:lnTo>
                    <a:pt x="3560" y="87819"/>
                  </a:lnTo>
                  <a:lnTo>
                    <a:pt x="3779" y="87651"/>
                  </a:lnTo>
                  <a:lnTo>
                    <a:pt x="3057" y="74751"/>
                  </a:lnTo>
                  <a:close/>
                </a:path>
                <a:path w="264160" h="88264">
                  <a:moveTo>
                    <a:pt x="7434" y="72322"/>
                  </a:moveTo>
                  <a:lnTo>
                    <a:pt x="6973" y="72531"/>
                  </a:lnTo>
                  <a:lnTo>
                    <a:pt x="6114" y="73065"/>
                  </a:lnTo>
                  <a:lnTo>
                    <a:pt x="6858" y="85997"/>
                  </a:lnTo>
                  <a:lnTo>
                    <a:pt x="7319" y="85819"/>
                  </a:lnTo>
                  <a:lnTo>
                    <a:pt x="7748" y="85536"/>
                  </a:lnTo>
                  <a:lnTo>
                    <a:pt x="8188" y="85316"/>
                  </a:lnTo>
                  <a:lnTo>
                    <a:pt x="7434" y="72322"/>
                  </a:lnTo>
                  <a:close/>
                </a:path>
                <a:path w="264160" h="88264">
                  <a:moveTo>
                    <a:pt x="71107" y="36543"/>
                  </a:moveTo>
                  <a:lnTo>
                    <a:pt x="70825" y="36543"/>
                  </a:lnTo>
                  <a:lnTo>
                    <a:pt x="70584" y="36595"/>
                  </a:lnTo>
                  <a:lnTo>
                    <a:pt x="70343" y="36689"/>
                  </a:lnTo>
                  <a:lnTo>
                    <a:pt x="71107" y="49883"/>
                  </a:lnTo>
                  <a:lnTo>
                    <a:pt x="71400" y="49789"/>
                  </a:lnTo>
                  <a:lnTo>
                    <a:pt x="71620" y="49684"/>
                  </a:lnTo>
                  <a:lnTo>
                    <a:pt x="71861" y="49663"/>
                  </a:lnTo>
                  <a:lnTo>
                    <a:pt x="71107" y="36543"/>
                  </a:lnTo>
                  <a:close/>
                </a:path>
                <a:path w="264160" h="88264">
                  <a:moveTo>
                    <a:pt x="67139" y="37789"/>
                  </a:moveTo>
                  <a:lnTo>
                    <a:pt x="66730" y="37841"/>
                  </a:lnTo>
                  <a:lnTo>
                    <a:pt x="65893" y="38218"/>
                  </a:lnTo>
                  <a:lnTo>
                    <a:pt x="66657" y="51254"/>
                  </a:lnTo>
                  <a:lnTo>
                    <a:pt x="67579" y="51076"/>
                  </a:lnTo>
                  <a:lnTo>
                    <a:pt x="68008" y="50836"/>
                  </a:lnTo>
                  <a:lnTo>
                    <a:pt x="67139" y="37789"/>
                  </a:lnTo>
                  <a:close/>
                </a:path>
                <a:path w="264160" h="88264">
                  <a:moveTo>
                    <a:pt x="63066" y="39286"/>
                  </a:moveTo>
                  <a:lnTo>
                    <a:pt x="62301" y="39653"/>
                  </a:lnTo>
                  <a:lnTo>
                    <a:pt x="61432" y="39956"/>
                  </a:lnTo>
                  <a:lnTo>
                    <a:pt x="60689" y="40271"/>
                  </a:lnTo>
                  <a:lnTo>
                    <a:pt x="61558" y="53411"/>
                  </a:lnTo>
                  <a:lnTo>
                    <a:pt x="63066" y="52699"/>
                  </a:lnTo>
                  <a:lnTo>
                    <a:pt x="63820" y="52385"/>
                  </a:lnTo>
                  <a:lnTo>
                    <a:pt x="63066" y="39286"/>
                  </a:lnTo>
                  <a:close/>
                </a:path>
                <a:path w="264160" h="88264">
                  <a:moveTo>
                    <a:pt x="58595" y="41234"/>
                  </a:moveTo>
                  <a:lnTo>
                    <a:pt x="57589" y="41695"/>
                  </a:lnTo>
                  <a:lnTo>
                    <a:pt x="56574" y="42218"/>
                  </a:lnTo>
                  <a:lnTo>
                    <a:pt x="55506" y="42731"/>
                  </a:lnTo>
                  <a:lnTo>
                    <a:pt x="56333" y="55757"/>
                  </a:lnTo>
                  <a:lnTo>
                    <a:pt x="57338" y="55223"/>
                  </a:lnTo>
                  <a:lnTo>
                    <a:pt x="58427" y="54720"/>
                  </a:lnTo>
                  <a:lnTo>
                    <a:pt x="59485" y="54312"/>
                  </a:lnTo>
                  <a:lnTo>
                    <a:pt x="58595" y="41234"/>
                  </a:lnTo>
                  <a:close/>
                </a:path>
                <a:path w="264160" h="88264">
                  <a:moveTo>
                    <a:pt x="53202" y="43935"/>
                  </a:moveTo>
                  <a:lnTo>
                    <a:pt x="51788" y="44679"/>
                  </a:lnTo>
                  <a:lnTo>
                    <a:pt x="50438" y="45422"/>
                  </a:lnTo>
                  <a:lnTo>
                    <a:pt x="49129" y="46176"/>
                  </a:lnTo>
                  <a:lnTo>
                    <a:pt x="49883" y="59191"/>
                  </a:lnTo>
                  <a:lnTo>
                    <a:pt x="51296" y="58322"/>
                  </a:lnTo>
                  <a:lnTo>
                    <a:pt x="52595" y="57600"/>
                  </a:lnTo>
                  <a:lnTo>
                    <a:pt x="54019" y="56877"/>
                  </a:lnTo>
                  <a:lnTo>
                    <a:pt x="53202" y="43935"/>
                  </a:lnTo>
                  <a:close/>
                </a:path>
                <a:path w="264160" h="88264">
                  <a:moveTo>
                    <a:pt x="11287" y="70123"/>
                  </a:moveTo>
                  <a:lnTo>
                    <a:pt x="10659" y="70437"/>
                  </a:lnTo>
                  <a:lnTo>
                    <a:pt x="10083" y="70804"/>
                  </a:lnTo>
                  <a:lnTo>
                    <a:pt x="9434" y="71107"/>
                  </a:lnTo>
                  <a:lnTo>
                    <a:pt x="10250" y="84133"/>
                  </a:lnTo>
                  <a:lnTo>
                    <a:pt x="10847" y="83819"/>
                  </a:lnTo>
                  <a:lnTo>
                    <a:pt x="11455" y="83390"/>
                  </a:lnTo>
                  <a:lnTo>
                    <a:pt x="12062" y="83055"/>
                  </a:lnTo>
                  <a:lnTo>
                    <a:pt x="11287" y="70123"/>
                  </a:lnTo>
                  <a:close/>
                </a:path>
                <a:path w="264160" h="88264">
                  <a:moveTo>
                    <a:pt x="15643" y="67432"/>
                  </a:moveTo>
                  <a:lnTo>
                    <a:pt x="14617" y="68081"/>
                  </a:lnTo>
                  <a:lnTo>
                    <a:pt x="13591" y="68678"/>
                  </a:lnTo>
                  <a:lnTo>
                    <a:pt x="12544" y="69380"/>
                  </a:lnTo>
                  <a:lnTo>
                    <a:pt x="13360" y="82280"/>
                  </a:lnTo>
                  <a:lnTo>
                    <a:pt x="14397" y="81683"/>
                  </a:lnTo>
                  <a:lnTo>
                    <a:pt x="15381" y="81002"/>
                  </a:lnTo>
                  <a:lnTo>
                    <a:pt x="16418" y="80426"/>
                  </a:lnTo>
                  <a:lnTo>
                    <a:pt x="15643" y="67432"/>
                  </a:lnTo>
                  <a:close/>
                </a:path>
                <a:path w="264160" h="88264">
                  <a:moveTo>
                    <a:pt x="47851" y="46961"/>
                  </a:moveTo>
                  <a:lnTo>
                    <a:pt x="46888" y="47443"/>
                  </a:lnTo>
                  <a:lnTo>
                    <a:pt x="44993" y="48553"/>
                  </a:lnTo>
                  <a:lnTo>
                    <a:pt x="37698" y="53157"/>
                  </a:lnTo>
                  <a:lnTo>
                    <a:pt x="23442" y="62496"/>
                  </a:lnTo>
                  <a:lnTo>
                    <a:pt x="16418" y="67024"/>
                  </a:lnTo>
                  <a:lnTo>
                    <a:pt x="17161" y="79945"/>
                  </a:lnTo>
                  <a:lnTo>
                    <a:pt x="24249" y="75429"/>
                  </a:lnTo>
                  <a:lnTo>
                    <a:pt x="38490" y="66124"/>
                  </a:lnTo>
                  <a:lnTo>
                    <a:pt x="45736" y="61526"/>
                  </a:lnTo>
                  <a:lnTo>
                    <a:pt x="47715" y="60469"/>
                  </a:lnTo>
                  <a:lnTo>
                    <a:pt x="48626" y="59841"/>
                  </a:lnTo>
                  <a:lnTo>
                    <a:pt x="47851" y="46961"/>
                  </a:lnTo>
                  <a:close/>
                </a:path>
                <a:path w="264160" h="88264">
                  <a:moveTo>
                    <a:pt x="816" y="38585"/>
                  </a:moveTo>
                  <a:lnTo>
                    <a:pt x="596" y="38710"/>
                  </a:lnTo>
                  <a:lnTo>
                    <a:pt x="408" y="38878"/>
                  </a:lnTo>
                  <a:lnTo>
                    <a:pt x="0" y="39066"/>
                  </a:lnTo>
                  <a:lnTo>
                    <a:pt x="764" y="50092"/>
                  </a:lnTo>
                  <a:lnTo>
                    <a:pt x="1246" y="49789"/>
                  </a:lnTo>
                  <a:lnTo>
                    <a:pt x="1539" y="49663"/>
                  </a:lnTo>
                  <a:lnTo>
                    <a:pt x="816" y="38585"/>
                  </a:lnTo>
                  <a:close/>
                </a:path>
                <a:path w="264160" h="88264">
                  <a:moveTo>
                    <a:pt x="5130" y="35768"/>
                  </a:moveTo>
                  <a:lnTo>
                    <a:pt x="4690" y="36009"/>
                  </a:lnTo>
                  <a:lnTo>
                    <a:pt x="3874" y="36595"/>
                  </a:lnTo>
                  <a:lnTo>
                    <a:pt x="4544" y="47705"/>
                  </a:lnTo>
                  <a:lnTo>
                    <a:pt x="4984" y="47349"/>
                  </a:lnTo>
                  <a:lnTo>
                    <a:pt x="5779" y="46846"/>
                  </a:lnTo>
                  <a:lnTo>
                    <a:pt x="5130" y="35768"/>
                  </a:lnTo>
                  <a:close/>
                </a:path>
                <a:path w="264160" h="88264">
                  <a:moveTo>
                    <a:pt x="68898" y="0"/>
                  </a:moveTo>
                  <a:lnTo>
                    <a:pt x="68343" y="167"/>
                  </a:lnTo>
                  <a:lnTo>
                    <a:pt x="68134" y="167"/>
                  </a:lnTo>
                  <a:lnTo>
                    <a:pt x="68730" y="11339"/>
                  </a:lnTo>
                  <a:lnTo>
                    <a:pt x="68992" y="11266"/>
                  </a:lnTo>
                  <a:lnTo>
                    <a:pt x="69264" y="11266"/>
                  </a:lnTo>
                  <a:lnTo>
                    <a:pt x="69547" y="11193"/>
                  </a:lnTo>
                  <a:lnTo>
                    <a:pt x="68898" y="0"/>
                  </a:lnTo>
                  <a:close/>
                </a:path>
                <a:path w="264160" h="88264">
                  <a:moveTo>
                    <a:pt x="64898" y="837"/>
                  </a:moveTo>
                  <a:lnTo>
                    <a:pt x="64469" y="1015"/>
                  </a:lnTo>
                  <a:lnTo>
                    <a:pt x="64029" y="1078"/>
                  </a:lnTo>
                  <a:lnTo>
                    <a:pt x="63673" y="1204"/>
                  </a:lnTo>
                  <a:lnTo>
                    <a:pt x="64375" y="12324"/>
                  </a:lnTo>
                  <a:lnTo>
                    <a:pt x="64710" y="12156"/>
                  </a:lnTo>
                  <a:lnTo>
                    <a:pt x="65191" y="12104"/>
                  </a:lnTo>
                  <a:lnTo>
                    <a:pt x="65621" y="12010"/>
                  </a:lnTo>
                  <a:lnTo>
                    <a:pt x="64898" y="837"/>
                  </a:lnTo>
                  <a:close/>
                </a:path>
                <a:path w="264160" h="88264">
                  <a:moveTo>
                    <a:pt x="60762" y="1926"/>
                  </a:moveTo>
                  <a:lnTo>
                    <a:pt x="59935" y="2167"/>
                  </a:lnTo>
                  <a:lnTo>
                    <a:pt x="59191" y="2429"/>
                  </a:lnTo>
                  <a:lnTo>
                    <a:pt x="58427" y="2638"/>
                  </a:lnTo>
                  <a:lnTo>
                    <a:pt x="59097" y="13769"/>
                  </a:lnTo>
                  <a:lnTo>
                    <a:pt x="59841" y="13496"/>
                  </a:lnTo>
                  <a:lnTo>
                    <a:pt x="60615" y="13256"/>
                  </a:lnTo>
                  <a:lnTo>
                    <a:pt x="61432" y="13088"/>
                  </a:lnTo>
                  <a:lnTo>
                    <a:pt x="60762" y="1926"/>
                  </a:lnTo>
                  <a:close/>
                </a:path>
                <a:path w="264160" h="88264">
                  <a:moveTo>
                    <a:pt x="56333" y="3298"/>
                  </a:moveTo>
                  <a:lnTo>
                    <a:pt x="55275" y="3706"/>
                  </a:lnTo>
                  <a:lnTo>
                    <a:pt x="54239" y="4062"/>
                  </a:lnTo>
                  <a:lnTo>
                    <a:pt x="53202" y="4355"/>
                  </a:lnTo>
                  <a:lnTo>
                    <a:pt x="53820" y="15549"/>
                  </a:lnTo>
                  <a:lnTo>
                    <a:pt x="54888" y="15119"/>
                  </a:lnTo>
                  <a:lnTo>
                    <a:pt x="57003" y="14418"/>
                  </a:lnTo>
                  <a:lnTo>
                    <a:pt x="56333" y="3298"/>
                  </a:lnTo>
                  <a:close/>
                </a:path>
                <a:path w="264160" h="88264">
                  <a:moveTo>
                    <a:pt x="50867" y="5266"/>
                  </a:moveTo>
                  <a:lnTo>
                    <a:pt x="48103" y="6450"/>
                  </a:lnTo>
                  <a:lnTo>
                    <a:pt x="46679" y="7141"/>
                  </a:lnTo>
                  <a:lnTo>
                    <a:pt x="47454" y="18219"/>
                  </a:lnTo>
                  <a:lnTo>
                    <a:pt x="48794" y="17528"/>
                  </a:lnTo>
                  <a:lnTo>
                    <a:pt x="50103" y="16941"/>
                  </a:lnTo>
                  <a:lnTo>
                    <a:pt x="51537" y="16365"/>
                  </a:lnTo>
                  <a:lnTo>
                    <a:pt x="50867" y="5266"/>
                  </a:lnTo>
                  <a:close/>
                </a:path>
                <a:path w="264160" h="88264">
                  <a:moveTo>
                    <a:pt x="9057" y="33077"/>
                  </a:moveTo>
                  <a:lnTo>
                    <a:pt x="8397" y="33475"/>
                  </a:lnTo>
                  <a:lnTo>
                    <a:pt x="7193" y="34344"/>
                  </a:lnTo>
                  <a:lnTo>
                    <a:pt x="7895" y="45422"/>
                  </a:lnTo>
                  <a:lnTo>
                    <a:pt x="8523" y="45014"/>
                  </a:lnTo>
                  <a:lnTo>
                    <a:pt x="9099" y="44585"/>
                  </a:lnTo>
                  <a:lnTo>
                    <a:pt x="9654" y="44051"/>
                  </a:lnTo>
                  <a:lnTo>
                    <a:pt x="9057" y="33077"/>
                  </a:lnTo>
                  <a:close/>
                </a:path>
                <a:path w="264160" h="88264">
                  <a:moveTo>
                    <a:pt x="13308" y="29821"/>
                  </a:moveTo>
                  <a:lnTo>
                    <a:pt x="12250" y="30574"/>
                  </a:lnTo>
                  <a:lnTo>
                    <a:pt x="11287" y="31391"/>
                  </a:lnTo>
                  <a:lnTo>
                    <a:pt x="10250" y="32156"/>
                  </a:lnTo>
                  <a:lnTo>
                    <a:pt x="10952" y="43181"/>
                  </a:lnTo>
                  <a:lnTo>
                    <a:pt x="11915" y="42417"/>
                  </a:lnTo>
                  <a:lnTo>
                    <a:pt x="12973" y="41642"/>
                  </a:lnTo>
                  <a:lnTo>
                    <a:pt x="13936" y="40878"/>
                  </a:lnTo>
                  <a:lnTo>
                    <a:pt x="13308" y="29821"/>
                  </a:lnTo>
                  <a:close/>
                </a:path>
                <a:path w="264160" h="88264">
                  <a:moveTo>
                    <a:pt x="45422" y="7727"/>
                  </a:moveTo>
                  <a:lnTo>
                    <a:pt x="43516" y="8617"/>
                  </a:lnTo>
                  <a:lnTo>
                    <a:pt x="41695" y="9654"/>
                  </a:lnTo>
                  <a:lnTo>
                    <a:pt x="39810" y="10659"/>
                  </a:lnTo>
                  <a:lnTo>
                    <a:pt x="33118" y="14883"/>
                  </a:lnTo>
                  <a:lnTo>
                    <a:pt x="26670" y="19495"/>
                  </a:lnTo>
                  <a:lnTo>
                    <a:pt x="14010" y="29203"/>
                  </a:lnTo>
                  <a:lnTo>
                    <a:pt x="14680" y="40271"/>
                  </a:lnTo>
                  <a:lnTo>
                    <a:pt x="27326" y="30543"/>
                  </a:lnTo>
                  <a:lnTo>
                    <a:pt x="33781" y="25929"/>
                  </a:lnTo>
                  <a:lnTo>
                    <a:pt x="40490" y="21758"/>
                  </a:lnTo>
                  <a:lnTo>
                    <a:pt x="42323" y="20721"/>
                  </a:lnTo>
                  <a:lnTo>
                    <a:pt x="44176" y="19737"/>
                  </a:lnTo>
                  <a:lnTo>
                    <a:pt x="46124" y="18826"/>
                  </a:lnTo>
                  <a:lnTo>
                    <a:pt x="45422" y="7727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61337" y="3680381"/>
              <a:ext cx="257175" cy="75565"/>
            </a:xfrm>
            <a:custGeom>
              <a:avLst/>
              <a:gdLst/>
              <a:ahLst/>
              <a:cxnLst/>
              <a:rect l="l" t="t" r="r" b="b"/>
              <a:pathLst>
                <a:path w="257175" h="75564">
                  <a:moveTo>
                    <a:pt x="217899" y="43988"/>
                  </a:moveTo>
                  <a:lnTo>
                    <a:pt x="217626" y="44103"/>
                  </a:lnTo>
                  <a:lnTo>
                    <a:pt x="217145" y="44249"/>
                  </a:lnTo>
                  <a:lnTo>
                    <a:pt x="225574" y="65505"/>
                  </a:lnTo>
                  <a:lnTo>
                    <a:pt x="226129" y="65369"/>
                  </a:lnTo>
                  <a:lnTo>
                    <a:pt x="226338" y="65369"/>
                  </a:lnTo>
                  <a:lnTo>
                    <a:pt x="217899" y="43988"/>
                  </a:lnTo>
                  <a:close/>
                </a:path>
                <a:path w="257175" h="75564">
                  <a:moveTo>
                    <a:pt x="222202" y="42585"/>
                  </a:moveTo>
                  <a:lnTo>
                    <a:pt x="221741" y="42710"/>
                  </a:lnTo>
                  <a:lnTo>
                    <a:pt x="221364" y="42951"/>
                  </a:lnTo>
                  <a:lnTo>
                    <a:pt x="220956" y="43024"/>
                  </a:lnTo>
                  <a:lnTo>
                    <a:pt x="229448" y="64354"/>
                  </a:lnTo>
                  <a:lnTo>
                    <a:pt x="229888" y="64186"/>
                  </a:lnTo>
                  <a:lnTo>
                    <a:pt x="230317" y="64092"/>
                  </a:lnTo>
                  <a:lnTo>
                    <a:pt x="230631" y="63935"/>
                  </a:lnTo>
                  <a:lnTo>
                    <a:pt x="222202" y="42585"/>
                  </a:lnTo>
                  <a:close/>
                </a:path>
                <a:path w="257175" h="75564">
                  <a:moveTo>
                    <a:pt x="226872" y="40124"/>
                  </a:moveTo>
                  <a:lnTo>
                    <a:pt x="226244" y="40564"/>
                  </a:lnTo>
                  <a:lnTo>
                    <a:pt x="225521" y="40993"/>
                  </a:lnTo>
                  <a:lnTo>
                    <a:pt x="224799" y="41307"/>
                  </a:lnTo>
                  <a:lnTo>
                    <a:pt x="233416" y="62814"/>
                  </a:lnTo>
                  <a:lnTo>
                    <a:pt x="235594" y="61778"/>
                  </a:lnTo>
                  <a:lnTo>
                    <a:pt x="226872" y="40124"/>
                  </a:lnTo>
                  <a:close/>
                </a:path>
                <a:path w="257175" h="75564">
                  <a:moveTo>
                    <a:pt x="231301" y="37025"/>
                  </a:moveTo>
                  <a:lnTo>
                    <a:pt x="230453" y="37674"/>
                  </a:lnTo>
                  <a:lnTo>
                    <a:pt x="229636" y="38417"/>
                  </a:lnTo>
                  <a:lnTo>
                    <a:pt x="228726" y="38951"/>
                  </a:lnTo>
                  <a:lnTo>
                    <a:pt x="237437" y="60909"/>
                  </a:lnTo>
                  <a:lnTo>
                    <a:pt x="238474" y="60406"/>
                  </a:lnTo>
                  <a:lnTo>
                    <a:pt x="240327" y="59296"/>
                  </a:lnTo>
                  <a:lnTo>
                    <a:pt x="231301" y="37025"/>
                  </a:lnTo>
                  <a:close/>
                </a:path>
                <a:path w="257175" h="75564">
                  <a:moveTo>
                    <a:pt x="236474" y="31915"/>
                  </a:moveTo>
                  <a:lnTo>
                    <a:pt x="235469" y="33171"/>
                  </a:lnTo>
                  <a:lnTo>
                    <a:pt x="234359" y="34323"/>
                  </a:lnTo>
                  <a:lnTo>
                    <a:pt x="233249" y="35370"/>
                  </a:lnTo>
                  <a:lnTo>
                    <a:pt x="242275" y="58019"/>
                  </a:lnTo>
                  <a:lnTo>
                    <a:pt x="243605" y="57171"/>
                  </a:lnTo>
                  <a:lnTo>
                    <a:pt x="244715" y="56354"/>
                  </a:lnTo>
                  <a:lnTo>
                    <a:pt x="245814" y="55443"/>
                  </a:lnTo>
                  <a:lnTo>
                    <a:pt x="236474" y="31915"/>
                  </a:lnTo>
                  <a:close/>
                </a:path>
                <a:path w="257175" h="75564">
                  <a:moveTo>
                    <a:pt x="238526" y="0"/>
                  </a:moveTo>
                  <a:lnTo>
                    <a:pt x="236474" y="1036"/>
                  </a:lnTo>
                  <a:lnTo>
                    <a:pt x="240019" y="10899"/>
                  </a:lnTo>
                  <a:lnTo>
                    <a:pt x="240920" y="19221"/>
                  </a:lnTo>
                  <a:lnTo>
                    <a:pt x="240033" y="25623"/>
                  </a:lnTo>
                  <a:lnTo>
                    <a:pt x="238212" y="29726"/>
                  </a:lnTo>
                  <a:lnTo>
                    <a:pt x="237919" y="30093"/>
                  </a:lnTo>
                  <a:lnTo>
                    <a:pt x="237730" y="30407"/>
                  </a:lnTo>
                  <a:lnTo>
                    <a:pt x="237437" y="30742"/>
                  </a:lnTo>
                  <a:lnTo>
                    <a:pt x="246924" y="54480"/>
                  </a:lnTo>
                  <a:lnTo>
                    <a:pt x="252007" y="49385"/>
                  </a:lnTo>
                  <a:lnTo>
                    <a:pt x="256038" y="42489"/>
                  </a:lnTo>
                  <a:lnTo>
                    <a:pt x="256979" y="33958"/>
                  </a:lnTo>
                  <a:lnTo>
                    <a:pt x="252798" y="23957"/>
                  </a:lnTo>
                  <a:lnTo>
                    <a:pt x="248336" y="17423"/>
                  </a:lnTo>
                  <a:lnTo>
                    <a:pt x="244767" y="11833"/>
                  </a:lnTo>
                  <a:lnTo>
                    <a:pt x="241646" y="6315"/>
                  </a:lnTo>
                  <a:lnTo>
                    <a:pt x="238526" y="0"/>
                  </a:lnTo>
                  <a:close/>
                </a:path>
                <a:path w="257175" h="75564">
                  <a:moveTo>
                    <a:pt x="743" y="49495"/>
                  </a:moveTo>
                  <a:lnTo>
                    <a:pt x="471" y="49611"/>
                  </a:lnTo>
                  <a:lnTo>
                    <a:pt x="240" y="49789"/>
                  </a:lnTo>
                  <a:lnTo>
                    <a:pt x="0" y="49925"/>
                  </a:lnTo>
                  <a:lnTo>
                    <a:pt x="1539" y="74992"/>
                  </a:lnTo>
                  <a:lnTo>
                    <a:pt x="1800" y="74824"/>
                  </a:lnTo>
                  <a:lnTo>
                    <a:pt x="1999" y="74657"/>
                  </a:lnTo>
                  <a:lnTo>
                    <a:pt x="2282" y="74584"/>
                  </a:lnTo>
                  <a:lnTo>
                    <a:pt x="743" y="49495"/>
                  </a:lnTo>
                  <a:close/>
                </a:path>
                <a:path w="257175" h="75564">
                  <a:moveTo>
                    <a:pt x="5005" y="46710"/>
                  </a:moveTo>
                  <a:lnTo>
                    <a:pt x="4596" y="46951"/>
                  </a:lnTo>
                  <a:lnTo>
                    <a:pt x="4209" y="47213"/>
                  </a:lnTo>
                  <a:lnTo>
                    <a:pt x="3748" y="47569"/>
                  </a:lnTo>
                  <a:lnTo>
                    <a:pt x="5340" y="72898"/>
                  </a:lnTo>
                  <a:lnTo>
                    <a:pt x="6669" y="72144"/>
                  </a:lnTo>
                  <a:lnTo>
                    <a:pt x="5005" y="46710"/>
                  </a:lnTo>
                  <a:close/>
                </a:path>
                <a:path w="257175" h="75564">
                  <a:moveTo>
                    <a:pt x="68772" y="10931"/>
                  </a:moveTo>
                  <a:lnTo>
                    <a:pt x="68490" y="11025"/>
                  </a:lnTo>
                  <a:lnTo>
                    <a:pt x="68228" y="11025"/>
                  </a:lnTo>
                  <a:lnTo>
                    <a:pt x="67935" y="11120"/>
                  </a:lnTo>
                  <a:lnTo>
                    <a:pt x="69568" y="36710"/>
                  </a:lnTo>
                  <a:lnTo>
                    <a:pt x="70060" y="36543"/>
                  </a:lnTo>
                  <a:lnTo>
                    <a:pt x="70343" y="36543"/>
                  </a:lnTo>
                  <a:lnTo>
                    <a:pt x="68772" y="10931"/>
                  </a:lnTo>
                  <a:close/>
                </a:path>
                <a:path w="257175" h="75564">
                  <a:moveTo>
                    <a:pt x="64856" y="11790"/>
                  </a:moveTo>
                  <a:lnTo>
                    <a:pt x="64416" y="11842"/>
                  </a:lnTo>
                  <a:lnTo>
                    <a:pt x="63914" y="12010"/>
                  </a:lnTo>
                  <a:lnTo>
                    <a:pt x="63600" y="12083"/>
                  </a:lnTo>
                  <a:lnTo>
                    <a:pt x="65118" y="38197"/>
                  </a:lnTo>
                  <a:lnTo>
                    <a:pt x="65547" y="38061"/>
                  </a:lnTo>
                  <a:lnTo>
                    <a:pt x="66364" y="37674"/>
                  </a:lnTo>
                  <a:lnTo>
                    <a:pt x="64856" y="11790"/>
                  </a:lnTo>
                  <a:close/>
                </a:path>
                <a:path w="257175" h="75564">
                  <a:moveTo>
                    <a:pt x="60668" y="12847"/>
                  </a:moveTo>
                  <a:lnTo>
                    <a:pt x="59841" y="13099"/>
                  </a:lnTo>
                  <a:lnTo>
                    <a:pt x="58333" y="13507"/>
                  </a:lnTo>
                  <a:lnTo>
                    <a:pt x="59893" y="40250"/>
                  </a:lnTo>
                  <a:lnTo>
                    <a:pt x="60668" y="39894"/>
                  </a:lnTo>
                  <a:lnTo>
                    <a:pt x="61526" y="39653"/>
                  </a:lnTo>
                  <a:lnTo>
                    <a:pt x="62301" y="39307"/>
                  </a:lnTo>
                  <a:lnTo>
                    <a:pt x="60668" y="12847"/>
                  </a:lnTo>
                  <a:close/>
                </a:path>
                <a:path w="257175" h="75564">
                  <a:moveTo>
                    <a:pt x="56239" y="14229"/>
                  </a:moveTo>
                  <a:lnTo>
                    <a:pt x="55150" y="14533"/>
                  </a:lnTo>
                  <a:lnTo>
                    <a:pt x="54113" y="14941"/>
                  </a:lnTo>
                  <a:lnTo>
                    <a:pt x="53055" y="15287"/>
                  </a:lnTo>
                  <a:lnTo>
                    <a:pt x="54836" y="42637"/>
                  </a:lnTo>
                  <a:lnTo>
                    <a:pt x="55799" y="42176"/>
                  </a:lnTo>
                  <a:lnTo>
                    <a:pt x="57830" y="41140"/>
                  </a:lnTo>
                  <a:lnTo>
                    <a:pt x="56239" y="14229"/>
                  </a:lnTo>
                  <a:close/>
                </a:path>
                <a:path w="257175" h="75564">
                  <a:moveTo>
                    <a:pt x="8879" y="43988"/>
                  </a:moveTo>
                  <a:lnTo>
                    <a:pt x="8218" y="44511"/>
                  </a:lnTo>
                  <a:lnTo>
                    <a:pt x="7120" y="45276"/>
                  </a:lnTo>
                  <a:lnTo>
                    <a:pt x="8659" y="70971"/>
                  </a:lnTo>
                  <a:lnTo>
                    <a:pt x="9308" y="70636"/>
                  </a:lnTo>
                  <a:lnTo>
                    <a:pt x="9894" y="70270"/>
                  </a:lnTo>
                  <a:lnTo>
                    <a:pt x="10523" y="69987"/>
                  </a:lnTo>
                  <a:lnTo>
                    <a:pt x="8879" y="43988"/>
                  </a:lnTo>
                  <a:close/>
                </a:path>
                <a:path w="257175" h="75564">
                  <a:moveTo>
                    <a:pt x="13172" y="40731"/>
                  </a:moveTo>
                  <a:lnTo>
                    <a:pt x="11141" y="42250"/>
                  </a:lnTo>
                  <a:lnTo>
                    <a:pt x="10177" y="43024"/>
                  </a:lnTo>
                  <a:lnTo>
                    <a:pt x="11737" y="69243"/>
                  </a:lnTo>
                  <a:lnTo>
                    <a:pt x="12805" y="68521"/>
                  </a:lnTo>
                  <a:lnTo>
                    <a:pt x="13811" y="67935"/>
                  </a:lnTo>
                  <a:lnTo>
                    <a:pt x="14868" y="67264"/>
                  </a:lnTo>
                  <a:lnTo>
                    <a:pt x="13172" y="40731"/>
                  </a:lnTo>
                  <a:close/>
                </a:path>
                <a:path w="257175" h="75564">
                  <a:moveTo>
                    <a:pt x="45349" y="18659"/>
                  </a:moveTo>
                  <a:lnTo>
                    <a:pt x="13915" y="40124"/>
                  </a:lnTo>
                  <a:lnTo>
                    <a:pt x="15643" y="66856"/>
                  </a:lnTo>
                  <a:lnTo>
                    <a:pt x="22667" y="62329"/>
                  </a:lnTo>
                  <a:lnTo>
                    <a:pt x="36923" y="53003"/>
                  </a:lnTo>
                  <a:lnTo>
                    <a:pt x="44218" y="48417"/>
                  </a:lnTo>
                  <a:lnTo>
                    <a:pt x="45108" y="47883"/>
                  </a:lnTo>
                  <a:lnTo>
                    <a:pt x="46124" y="47307"/>
                  </a:lnTo>
                  <a:lnTo>
                    <a:pt x="47087" y="46804"/>
                  </a:lnTo>
                  <a:lnTo>
                    <a:pt x="45349" y="18659"/>
                  </a:lnTo>
                  <a:close/>
                </a:path>
                <a:path w="257175" h="75564">
                  <a:moveTo>
                    <a:pt x="50773" y="16198"/>
                  </a:moveTo>
                  <a:lnTo>
                    <a:pt x="48019" y="17350"/>
                  </a:lnTo>
                  <a:lnTo>
                    <a:pt x="46668" y="18051"/>
                  </a:lnTo>
                  <a:lnTo>
                    <a:pt x="48365" y="45998"/>
                  </a:lnTo>
                  <a:lnTo>
                    <a:pt x="51003" y="44511"/>
                  </a:lnTo>
                  <a:lnTo>
                    <a:pt x="52427" y="43789"/>
                  </a:lnTo>
                  <a:lnTo>
                    <a:pt x="50773" y="16198"/>
                  </a:lnTo>
                  <a:close/>
                </a:path>
              </a:pathLst>
            </a:custGeom>
            <a:solidFill>
              <a:srgbClr val="BE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180146" y="3689298"/>
              <a:ext cx="259079" cy="73660"/>
            </a:xfrm>
            <a:custGeom>
              <a:avLst/>
              <a:gdLst/>
              <a:ahLst/>
              <a:cxnLst/>
              <a:rect l="l" t="t" r="r" b="b"/>
              <a:pathLst>
                <a:path w="259080" h="73660">
                  <a:moveTo>
                    <a:pt x="256191" y="29978"/>
                  </a:moveTo>
                  <a:lnTo>
                    <a:pt x="257773" y="55014"/>
                  </a:lnTo>
                  <a:lnTo>
                    <a:pt x="258034" y="55066"/>
                  </a:lnTo>
                  <a:lnTo>
                    <a:pt x="258286" y="55160"/>
                  </a:lnTo>
                  <a:lnTo>
                    <a:pt x="258526" y="55328"/>
                  </a:lnTo>
                  <a:lnTo>
                    <a:pt x="257050" y="30292"/>
                  </a:lnTo>
                  <a:lnTo>
                    <a:pt x="256788" y="30218"/>
                  </a:lnTo>
                  <a:lnTo>
                    <a:pt x="256495" y="30020"/>
                  </a:lnTo>
                  <a:lnTo>
                    <a:pt x="256191" y="29978"/>
                  </a:lnTo>
                  <a:close/>
                </a:path>
                <a:path w="259080" h="73660">
                  <a:moveTo>
                    <a:pt x="251542" y="27611"/>
                  </a:moveTo>
                  <a:lnTo>
                    <a:pt x="253197" y="53139"/>
                  </a:lnTo>
                  <a:lnTo>
                    <a:pt x="253993" y="53516"/>
                  </a:lnTo>
                  <a:lnTo>
                    <a:pt x="254506" y="53715"/>
                  </a:lnTo>
                  <a:lnTo>
                    <a:pt x="252935" y="28386"/>
                  </a:lnTo>
                  <a:lnTo>
                    <a:pt x="252474" y="28114"/>
                  </a:lnTo>
                  <a:lnTo>
                    <a:pt x="251919" y="27863"/>
                  </a:lnTo>
                  <a:lnTo>
                    <a:pt x="251542" y="27611"/>
                  </a:lnTo>
                  <a:close/>
                </a:path>
                <a:path w="259080" h="73660">
                  <a:moveTo>
                    <a:pt x="184759" y="0"/>
                  </a:moveTo>
                  <a:lnTo>
                    <a:pt x="184037" y="0"/>
                  </a:lnTo>
                  <a:lnTo>
                    <a:pt x="185503" y="25496"/>
                  </a:lnTo>
                  <a:lnTo>
                    <a:pt x="185838" y="25496"/>
                  </a:lnTo>
                  <a:lnTo>
                    <a:pt x="186099" y="25590"/>
                  </a:lnTo>
                  <a:lnTo>
                    <a:pt x="186372" y="25590"/>
                  </a:lnTo>
                  <a:lnTo>
                    <a:pt x="184759" y="0"/>
                  </a:lnTo>
                  <a:close/>
                </a:path>
                <a:path w="259080" h="73660">
                  <a:moveTo>
                    <a:pt x="188434" y="314"/>
                  </a:moveTo>
                  <a:lnTo>
                    <a:pt x="188005" y="314"/>
                  </a:lnTo>
                  <a:lnTo>
                    <a:pt x="189565" y="26292"/>
                  </a:lnTo>
                  <a:lnTo>
                    <a:pt x="190026" y="26334"/>
                  </a:lnTo>
                  <a:lnTo>
                    <a:pt x="190466" y="26438"/>
                  </a:lnTo>
                  <a:lnTo>
                    <a:pt x="190968" y="26512"/>
                  </a:lnTo>
                  <a:lnTo>
                    <a:pt x="189377" y="502"/>
                  </a:lnTo>
                  <a:lnTo>
                    <a:pt x="188895" y="439"/>
                  </a:lnTo>
                  <a:lnTo>
                    <a:pt x="188434" y="314"/>
                  </a:lnTo>
                  <a:close/>
                </a:path>
                <a:path w="259080" h="73660">
                  <a:moveTo>
                    <a:pt x="192288" y="848"/>
                  </a:moveTo>
                  <a:lnTo>
                    <a:pt x="193953" y="27255"/>
                  </a:lnTo>
                  <a:lnTo>
                    <a:pt x="194748" y="27517"/>
                  </a:lnTo>
                  <a:lnTo>
                    <a:pt x="195523" y="27716"/>
                  </a:lnTo>
                  <a:lnTo>
                    <a:pt x="196340" y="27978"/>
                  </a:lnTo>
                  <a:lnTo>
                    <a:pt x="194696" y="1256"/>
                  </a:lnTo>
                  <a:lnTo>
                    <a:pt x="193953" y="1088"/>
                  </a:lnTo>
                  <a:lnTo>
                    <a:pt x="193063" y="994"/>
                  </a:lnTo>
                  <a:lnTo>
                    <a:pt x="192288" y="848"/>
                  </a:lnTo>
                  <a:close/>
                </a:path>
                <a:path w="259080" h="73660">
                  <a:moveTo>
                    <a:pt x="196842" y="1717"/>
                  </a:moveTo>
                  <a:lnTo>
                    <a:pt x="198528" y="28627"/>
                  </a:lnTo>
                  <a:lnTo>
                    <a:pt x="199607" y="28941"/>
                  </a:lnTo>
                  <a:lnTo>
                    <a:pt x="200717" y="29297"/>
                  </a:lnTo>
                  <a:lnTo>
                    <a:pt x="201732" y="29684"/>
                  </a:lnTo>
                  <a:lnTo>
                    <a:pt x="200088" y="2429"/>
                  </a:lnTo>
                  <a:lnTo>
                    <a:pt x="199010" y="2115"/>
                  </a:lnTo>
                  <a:lnTo>
                    <a:pt x="196842" y="1717"/>
                  </a:lnTo>
                  <a:close/>
                </a:path>
                <a:path w="259080" h="73660">
                  <a:moveTo>
                    <a:pt x="247427" y="25423"/>
                  </a:moveTo>
                  <a:lnTo>
                    <a:pt x="249061" y="51401"/>
                  </a:lnTo>
                  <a:lnTo>
                    <a:pt x="249584" y="51684"/>
                  </a:lnTo>
                  <a:lnTo>
                    <a:pt x="250328" y="52008"/>
                  </a:lnTo>
                  <a:lnTo>
                    <a:pt x="251008" y="52218"/>
                  </a:lnTo>
                  <a:lnTo>
                    <a:pt x="249375" y="26512"/>
                  </a:lnTo>
                  <a:lnTo>
                    <a:pt x="248726" y="26177"/>
                  </a:lnTo>
                  <a:lnTo>
                    <a:pt x="248139" y="25789"/>
                  </a:lnTo>
                  <a:lnTo>
                    <a:pt x="247427" y="25423"/>
                  </a:lnTo>
                  <a:close/>
                </a:path>
                <a:path w="259080" h="73660">
                  <a:moveTo>
                    <a:pt x="242799" y="22753"/>
                  </a:moveTo>
                  <a:lnTo>
                    <a:pt x="244359" y="49359"/>
                  </a:lnTo>
                  <a:lnTo>
                    <a:pt x="245448" y="49736"/>
                  </a:lnTo>
                  <a:lnTo>
                    <a:pt x="247616" y="50773"/>
                  </a:lnTo>
                  <a:lnTo>
                    <a:pt x="246003" y="24648"/>
                  </a:lnTo>
                  <a:lnTo>
                    <a:pt x="244988" y="23999"/>
                  </a:lnTo>
                  <a:lnTo>
                    <a:pt x="243888" y="23433"/>
                  </a:lnTo>
                  <a:lnTo>
                    <a:pt x="242799" y="22753"/>
                  </a:lnTo>
                  <a:close/>
                </a:path>
                <a:path w="259080" h="73660">
                  <a:moveTo>
                    <a:pt x="208182" y="4701"/>
                  </a:moveTo>
                  <a:lnTo>
                    <a:pt x="209963" y="32847"/>
                  </a:lnTo>
                  <a:lnTo>
                    <a:pt x="210947" y="33349"/>
                  </a:lnTo>
                  <a:lnTo>
                    <a:pt x="211983" y="33726"/>
                  </a:lnTo>
                  <a:lnTo>
                    <a:pt x="212905" y="34135"/>
                  </a:lnTo>
                  <a:lnTo>
                    <a:pt x="220676" y="37818"/>
                  </a:lnTo>
                  <a:lnTo>
                    <a:pt x="235971" y="45330"/>
                  </a:lnTo>
                  <a:lnTo>
                    <a:pt x="243595" y="48972"/>
                  </a:lnTo>
                  <a:lnTo>
                    <a:pt x="221341" y="10332"/>
                  </a:lnTo>
                  <a:lnTo>
                    <a:pt x="210224" y="5350"/>
                  </a:lnTo>
                  <a:lnTo>
                    <a:pt x="208182" y="4701"/>
                  </a:lnTo>
                  <a:close/>
                </a:path>
                <a:path w="259080" h="73660">
                  <a:moveTo>
                    <a:pt x="202549" y="3036"/>
                  </a:moveTo>
                  <a:lnTo>
                    <a:pt x="204204" y="30554"/>
                  </a:lnTo>
                  <a:lnTo>
                    <a:pt x="207125" y="31663"/>
                  </a:lnTo>
                  <a:lnTo>
                    <a:pt x="208476" y="32313"/>
                  </a:lnTo>
                  <a:lnTo>
                    <a:pt x="206853" y="4293"/>
                  </a:lnTo>
                  <a:lnTo>
                    <a:pt x="205355" y="3853"/>
                  </a:lnTo>
                  <a:lnTo>
                    <a:pt x="203984" y="3350"/>
                  </a:lnTo>
                  <a:lnTo>
                    <a:pt x="202549" y="3036"/>
                  </a:lnTo>
                  <a:close/>
                </a:path>
                <a:path w="259080" h="73660">
                  <a:moveTo>
                    <a:pt x="40313" y="50951"/>
                  </a:moveTo>
                  <a:lnTo>
                    <a:pt x="39978" y="50951"/>
                  </a:lnTo>
                  <a:lnTo>
                    <a:pt x="34198" y="73044"/>
                  </a:lnTo>
                  <a:lnTo>
                    <a:pt x="34429" y="73118"/>
                  </a:lnTo>
                  <a:lnTo>
                    <a:pt x="34680" y="73118"/>
                  </a:lnTo>
                  <a:lnTo>
                    <a:pt x="34963" y="73212"/>
                  </a:lnTo>
                  <a:lnTo>
                    <a:pt x="40795" y="51045"/>
                  </a:lnTo>
                  <a:lnTo>
                    <a:pt x="40575" y="51045"/>
                  </a:lnTo>
                  <a:lnTo>
                    <a:pt x="40313" y="50951"/>
                  </a:lnTo>
                  <a:close/>
                </a:path>
                <a:path w="259080" h="73660">
                  <a:moveTo>
                    <a:pt x="35612" y="49956"/>
                  </a:moveTo>
                  <a:lnTo>
                    <a:pt x="29738" y="72207"/>
                  </a:lnTo>
                  <a:lnTo>
                    <a:pt x="30125" y="72270"/>
                  </a:lnTo>
                  <a:lnTo>
                    <a:pt x="30554" y="72395"/>
                  </a:lnTo>
                  <a:lnTo>
                    <a:pt x="30994" y="72468"/>
                  </a:lnTo>
                  <a:lnTo>
                    <a:pt x="36868" y="50270"/>
                  </a:lnTo>
                  <a:lnTo>
                    <a:pt x="36439" y="50145"/>
                  </a:lnTo>
                  <a:lnTo>
                    <a:pt x="36052" y="50103"/>
                  </a:lnTo>
                  <a:lnTo>
                    <a:pt x="35612" y="49956"/>
                  </a:lnTo>
                  <a:close/>
                </a:path>
                <a:path w="259080" h="73660">
                  <a:moveTo>
                    <a:pt x="30554" y="48197"/>
                  </a:moveTo>
                  <a:lnTo>
                    <a:pt x="24617" y="70762"/>
                  </a:lnTo>
                  <a:lnTo>
                    <a:pt x="25382" y="71055"/>
                  </a:lnTo>
                  <a:lnTo>
                    <a:pt x="26157" y="71212"/>
                  </a:lnTo>
                  <a:lnTo>
                    <a:pt x="26848" y="71432"/>
                  </a:lnTo>
                  <a:lnTo>
                    <a:pt x="32847" y="49087"/>
                  </a:lnTo>
                  <a:lnTo>
                    <a:pt x="32083" y="48773"/>
                  </a:lnTo>
                  <a:lnTo>
                    <a:pt x="31329" y="48522"/>
                  </a:lnTo>
                  <a:lnTo>
                    <a:pt x="30554" y="48197"/>
                  </a:lnTo>
                  <a:close/>
                </a:path>
                <a:path w="259080" h="73660">
                  <a:moveTo>
                    <a:pt x="25822" y="45558"/>
                  </a:moveTo>
                  <a:lnTo>
                    <a:pt x="19654" y="68835"/>
                  </a:lnTo>
                  <a:lnTo>
                    <a:pt x="21560" y="69704"/>
                  </a:lnTo>
                  <a:lnTo>
                    <a:pt x="22544" y="70008"/>
                  </a:lnTo>
                  <a:lnTo>
                    <a:pt x="28638" y="47265"/>
                  </a:lnTo>
                  <a:lnTo>
                    <a:pt x="26680" y="46155"/>
                  </a:lnTo>
                  <a:lnTo>
                    <a:pt x="25822" y="45558"/>
                  </a:lnTo>
                  <a:close/>
                </a:path>
                <a:path w="259080" h="73660">
                  <a:moveTo>
                    <a:pt x="20094" y="41244"/>
                  </a:moveTo>
                  <a:lnTo>
                    <a:pt x="13612" y="65683"/>
                  </a:lnTo>
                  <a:lnTo>
                    <a:pt x="14859" y="66406"/>
                  </a:lnTo>
                  <a:lnTo>
                    <a:pt x="16115" y="67076"/>
                  </a:lnTo>
                  <a:lnTo>
                    <a:pt x="17487" y="67746"/>
                  </a:lnTo>
                  <a:lnTo>
                    <a:pt x="23654" y="44155"/>
                  </a:lnTo>
                  <a:lnTo>
                    <a:pt x="22439" y="43318"/>
                  </a:lnTo>
                  <a:lnTo>
                    <a:pt x="21319" y="42302"/>
                  </a:lnTo>
                  <a:lnTo>
                    <a:pt x="20094" y="41244"/>
                  </a:lnTo>
                  <a:close/>
                </a:path>
                <a:path w="259080" h="73660">
                  <a:moveTo>
                    <a:pt x="14094" y="9758"/>
                  </a:moveTo>
                  <a:lnTo>
                    <a:pt x="11790" y="16385"/>
                  </a:lnTo>
                  <a:lnTo>
                    <a:pt x="9381" y="22204"/>
                  </a:lnTo>
                  <a:lnTo>
                    <a:pt x="6530" y="28175"/>
                  </a:lnTo>
                  <a:lnTo>
                    <a:pt x="2888" y="35299"/>
                  </a:lnTo>
                  <a:lnTo>
                    <a:pt x="0" y="45558"/>
                  </a:lnTo>
                  <a:lnTo>
                    <a:pt x="94" y="46155"/>
                  </a:lnTo>
                  <a:lnTo>
                    <a:pt x="1960" y="54004"/>
                  </a:lnTo>
                  <a:lnTo>
                    <a:pt x="6798" y="60397"/>
                  </a:lnTo>
                  <a:lnTo>
                    <a:pt x="12429" y="64909"/>
                  </a:lnTo>
                  <a:lnTo>
                    <a:pt x="19005" y="40113"/>
                  </a:lnTo>
                  <a:lnTo>
                    <a:pt x="18670" y="39820"/>
                  </a:lnTo>
                  <a:lnTo>
                    <a:pt x="18408" y="39485"/>
                  </a:lnTo>
                  <a:lnTo>
                    <a:pt x="18021" y="39192"/>
                  </a:lnTo>
                  <a:lnTo>
                    <a:pt x="15501" y="35255"/>
                  </a:lnTo>
                  <a:lnTo>
                    <a:pt x="13408" y="28881"/>
                  </a:lnTo>
                  <a:lnTo>
                    <a:pt x="12817" y="20315"/>
                  </a:lnTo>
                  <a:lnTo>
                    <a:pt x="14859" y="9978"/>
                  </a:lnTo>
                  <a:lnTo>
                    <a:pt x="14094" y="9758"/>
                  </a:lnTo>
                  <a:close/>
                </a:path>
              </a:pathLst>
            </a:custGeom>
            <a:solidFill>
              <a:srgbClr val="E34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195016" y="3663340"/>
              <a:ext cx="74930" cy="59055"/>
            </a:xfrm>
            <a:custGeom>
              <a:avLst/>
              <a:gdLst/>
              <a:ahLst/>
              <a:cxnLst/>
              <a:rect l="l" t="t" r="r" b="b"/>
              <a:pathLst>
                <a:path w="74930" h="59054">
                  <a:moveTo>
                    <a:pt x="38637" y="0"/>
                  </a:moveTo>
                  <a:lnTo>
                    <a:pt x="23750" y="3569"/>
                  </a:lnTo>
                  <a:lnTo>
                    <a:pt x="11465" y="11133"/>
                  </a:lnTo>
                  <a:lnTo>
                    <a:pt x="3106" y="22140"/>
                  </a:lnTo>
                  <a:lnTo>
                    <a:pt x="0" y="36040"/>
                  </a:lnTo>
                  <a:lnTo>
                    <a:pt x="52" y="41653"/>
                  </a:lnTo>
                  <a:lnTo>
                    <a:pt x="1486" y="47935"/>
                  </a:lnTo>
                  <a:lnTo>
                    <a:pt x="5413" y="53307"/>
                  </a:lnTo>
                  <a:lnTo>
                    <a:pt x="7413" y="55464"/>
                  </a:lnTo>
                  <a:lnTo>
                    <a:pt x="6209" y="52563"/>
                  </a:lnTo>
                  <a:lnTo>
                    <a:pt x="5539" y="49192"/>
                  </a:lnTo>
                  <a:lnTo>
                    <a:pt x="26187" y="12346"/>
                  </a:lnTo>
                  <a:lnTo>
                    <a:pt x="39841" y="8093"/>
                  </a:lnTo>
                  <a:lnTo>
                    <a:pt x="51954" y="9076"/>
                  </a:lnTo>
                  <a:lnTo>
                    <a:pt x="59796" y="13566"/>
                  </a:lnTo>
                  <a:lnTo>
                    <a:pt x="64281" y="20249"/>
                  </a:lnTo>
                  <a:lnTo>
                    <a:pt x="66322" y="27810"/>
                  </a:lnTo>
                  <a:lnTo>
                    <a:pt x="66364" y="35263"/>
                  </a:lnTo>
                  <a:lnTo>
                    <a:pt x="64156" y="42082"/>
                  </a:lnTo>
                  <a:lnTo>
                    <a:pt x="59727" y="47597"/>
                  </a:lnTo>
                  <a:lnTo>
                    <a:pt x="53108" y="51139"/>
                  </a:lnTo>
                  <a:lnTo>
                    <a:pt x="45244" y="52326"/>
                  </a:lnTo>
                  <a:lnTo>
                    <a:pt x="37827" y="51330"/>
                  </a:lnTo>
                  <a:lnTo>
                    <a:pt x="39653" y="38354"/>
                  </a:lnTo>
                  <a:lnTo>
                    <a:pt x="40302" y="43747"/>
                  </a:lnTo>
                  <a:lnTo>
                    <a:pt x="51296" y="51307"/>
                  </a:lnTo>
                  <a:lnTo>
                    <a:pt x="58375" y="45338"/>
                  </a:lnTo>
                  <a:lnTo>
                    <a:pt x="63003" y="33590"/>
                  </a:lnTo>
                  <a:lnTo>
                    <a:pt x="63265" y="19821"/>
                  </a:lnTo>
                  <a:lnTo>
                    <a:pt x="51391" y="20596"/>
                  </a:lnTo>
                  <a:lnTo>
                    <a:pt x="59191" y="31255"/>
                  </a:lnTo>
                  <a:lnTo>
                    <a:pt x="59191" y="32721"/>
                  </a:lnTo>
                  <a:lnTo>
                    <a:pt x="56574" y="40407"/>
                  </a:lnTo>
                  <a:lnTo>
                    <a:pt x="50700" y="47118"/>
                  </a:lnTo>
                  <a:lnTo>
                    <a:pt x="45883" y="40302"/>
                  </a:lnTo>
                  <a:lnTo>
                    <a:pt x="45831" y="37873"/>
                  </a:lnTo>
                  <a:lnTo>
                    <a:pt x="47087" y="27140"/>
                  </a:lnTo>
                  <a:lnTo>
                    <a:pt x="42490" y="22344"/>
                  </a:lnTo>
                  <a:lnTo>
                    <a:pt x="31894" y="20418"/>
                  </a:lnTo>
                  <a:lnTo>
                    <a:pt x="26616" y="24198"/>
                  </a:lnTo>
                  <a:lnTo>
                    <a:pt x="21517" y="34114"/>
                  </a:lnTo>
                  <a:lnTo>
                    <a:pt x="21810" y="40689"/>
                  </a:lnTo>
                  <a:lnTo>
                    <a:pt x="23088" y="46030"/>
                  </a:lnTo>
                  <a:lnTo>
                    <a:pt x="26274" y="51915"/>
                  </a:lnTo>
                  <a:lnTo>
                    <a:pt x="32755" y="56580"/>
                  </a:lnTo>
                  <a:lnTo>
                    <a:pt x="42460" y="58632"/>
                  </a:lnTo>
                  <a:lnTo>
                    <a:pt x="55317" y="56678"/>
                  </a:lnTo>
                  <a:lnTo>
                    <a:pt x="66677" y="50636"/>
                  </a:lnTo>
                  <a:lnTo>
                    <a:pt x="72728" y="42269"/>
                  </a:lnTo>
                  <a:lnTo>
                    <a:pt x="74919" y="33006"/>
                  </a:lnTo>
                  <a:lnTo>
                    <a:pt x="74699" y="24271"/>
                  </a:lnTo>
                  <a:lnTo>
                    <a:pt x="71919" y="15721"/>
                  </a:lnTo>
                  <a:lnTo>
                    <a:pt x="65224" y="7372"/>
                  </a:lnTo>
                  <a:lnTo>
                    <a:pt x="54251" y="1405"/>
                  </a:lnTo>
                  <a:lnTo>
                    <a:pt x="38637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467180" y="3240511"/>
              <a:ext cx="349885" cy="436880"/>
            </a:xfrm>
            <a:custGeom>
              <a:avLst/>
              <a:gdLst/>
              <a:ahLst/>
              <a:cxnLst/>
              <a:rect l="l" t="t" r="r" b="b"/>
              <a:pathLst>
                <a:path w="349885" h="436879">
                  <a:moveTo>
                    <a:pt x="349706" y="0"/>
                  </a:moveTo>
                  <a:lnTo>
                    <a:pt x="0" y="0"/>
                  </a:lnTo>
                  <a:lnTo>
                    <a:pt x="0" y="355528"/>
                  </a:lnTo>
                  <a:lnTo>
                    <a:pt x="17046" y="389956"/>
                  </a:lnTo>
                  <a:lnTo>
                    <a:pt x="46030" y="397851"/>
                  </a:lnTo>
                  <a:lnTo>
                    <a:pt x="136330" y="397851"/>
                  </a:lnTo>
                  <a:lnTo>
                    <a:pt x="140278" y="397966"/>
                  </a:lnTo>
                  <a:lnTo>
                    <a:pt x="168958" y="425536"/>
                  </a:lnTo>
                  <a:lnTo>
                    <a:pt x="169774" y="433096"/>
                  </a:lnTo>
                  <a:lnTo>
                    <a:pt x="169774" y="436374"/>
                  </a:lnTo>
                  <a:lnTo>
                    <a:pt x="180539" y="436374"/>
                  </a:lnTo>
                  <a:lnTo>
                    <a:pt x="199522" y="400616"/>
                  </a:lnTo>
                  <a:lnTo>
                    <a:pt x="301236" y="397851"/>
                  </a:lnTo>
                  <a:lnTo>
                    <a:pt x="306419" y="397652"/>
                  </a:lnTo>
                  <a:lnTo>
                    <a:pt x="344094" y="375171"/>
                  </a:lnTo>
                  <a:lnTo>
                    <a:pt x="349486" y="351245"/>
                  </a:lnTo>
                  <a:lnTo>
                    <a:pt x="349706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73083" y="3247154"/>
              <a:ext cx="338455" cy="422909"/>
            </a:xfrm>
            <a:custGeom>
              <a:avLst/>
              <a:gdLst/>
              <a:ahLst/>
              <a:cxnLst/>
              <a:rect l="l" t="t" r="r" b="b"/>
              <a:pathLst>
                <a:path w="338455" h="422910">
                  <a:moveTo>
                    <a:pt x="337870" y="0"/>
                  </a:moveTo>
                  <a:lnTo>
                    <a:pt x="0" y="0"/>
                  </a:lnTo>
                  <a:lnTo>
                    <a:pt x="0" y="341261"/>
                  </a:lnTo>
                  <a:lnTo>
                    <a:pt x="228" y="341261"/>
                  </a:lnTo>
                  <a:lnTo>
                    <a:pt x="228" y="342099"/>
                  </a:lnTo>
                  <a:lnTo>
                    <a:pt x="3606" y="360578"/>
                  </a:lnTo>
                  <a:lnTo>
                    <a:pt x="13093" y="373964"/>
                  </a:lnTo>
                  <a:lnTo>
                    <a:pt x="27749" y="382130"/>
                  </a:lnTo>
                  <a:lnTo>
                    <a:pt x="46583" y="384886"/>
                  </a:lnTo>
                  <a:lnTo>
                    <a:pt x="130937" y="384886"/>
                  </a:lnTo>
                  <a:lnTo>
                    <a:pt x="146545" y="387807"/>
                  </a:lnTo>
                  <a:lnTo>
                    <a:pt x="157949" y="395833"/>
                  </a:lnTo>
                  <a:lnTo>
                    <a:pt x="164947" y="407898"/>
                  </a:lnTo>
                  <a:lnTo>
                    <a:pt x="167322" y="422910"/>
                  </a:lnTo>
                  <a:lnTo>
                    <a:pt x="170865" y="422910"/>
                  </a:lnTo>
                  <a:lnTo>
                    <a:pt x="173888" y="407733"/>
                  </a:lnTo>
                  <a:lnTo>
                    <a:pt x="180797" y="395681"/>
                  </a:lnTo>
                  <a:lnTo>
                    <a:pt x="191782" y="387743"/>
                  </a:lnTo>
                  <a:lnTo>
                    <a:pt x="207060" y="384886"/>
                  </a:lnTo>
                  <a:lnTo>
                    <a:pt x="291528" y="384886"/>
                  </a:lnTo>
                  <a:lnTo>
                    <a:pt x="310438" y="381914"/>
                  </a:lnTo>
                  <a:lnTo>
                    <a:pt x="325196" y="373291"/>
                  </a:lnTo>
                  <a:lnTo>
                    <a:pt x="334708" y="359422"/>
                  </a:lnTo>
                  <a:lnTo>
                    <a:pt x="337870" y="340728"/>
                  </a:lnTo>
                  <a:lnTo>
                    <a:pt x="337870" y="0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497033" y="3247136"/>
              <a:ext cx="128270" cy="391160"/>
            </a:xfrm>
            <a:custGeom>
              <a:avLst/>
              <a:gdLst/>
              <a:ahLst/>
              <a:cxnLst/>
              <a:rect l="l" t="t" r="r" b="b"/>
              <a:pathLst>
                <a:path w="128269" h="391160">
                  <a:moveTo>
                    <a:pt x="89295" y="0"/>
                  </a:moveTo>
                  <a:lnTo>
                    <a:pt x="80311" y="0"/>
                  </a:lnTo>
                  <a:lnTo>
                    <a:pt x="80311" y="384899"/>
                  </a:lnTo>
                  <a:lnTo>
                    <a:pt x="89295" y="384899"/>
                  </a:lnTo>
                  <a:lnTo>
                    <a:pt x="89295" y="0"/>
                  </a:lnTo>
                  <a:close/>
                </a:path>
                <a:path w="128269" h="391160">
                  <a:moveTo>
                    <a:pt x="100949" y="0"/>
                  </a:moveTo>
                  <a:lnTo>
                    <a:pt x="94258" y="0"/>
                  </a:lnTo>
                  <a:lnTo>
                    <a:pt x="94258" y="384899"/>
                  </a:lnTo>
                  <a:lnTo>
                    <a:pt x="100949" y="384899"/>
                  </a:lnTo>
                  <a:lnTo>
                    <a:pt x="100949" y="0"/>
                  </a:lnTo>
                  <a:close/>
                </a:path>
                <a:path w="128269" h="391160">
                  <a:moveTo>
                    <a:pt x="110415" y="0"/>
                  </a:moveTo>
                  <a:lnTo>
                    <a:pt x="105473" y="0"/>
                  </a:lnTo>
                  <a:lnTo>
                    <a:pt x="105473" y="384899"/>
                  </a:lnTo>
                  <a:lnTo>
                    <a:pt x="109452" y="384899"/>
                  </a:lnTo>
                  <a:lnTo>
                    <a:pt x="109609" y="384993"/>
                  </a:lnTo>
                  <a:lnTo>
                    <a:pt x="110415" y="384993"/>
                  </a:lnTo>
                  <a:lnTo>
                    <a:pt x="110415" y="0"/>
                  </a:lnTo>
                  <a:close/>
                </a:path>
                <a:path w="128269" h="391160">
                  <a:moveTo>
                    <a:pt x="77547" y="0"/>
                  </a:moveTo>
                  <a:lnTo>
                    <a:pt x="0" y="0"/>
                  </a:lnTo>
                  <a:lnTo>
                    <a:pt x="0" y="380742"/>
                  </a:lnTo>
                  <a:lnTo>
                    <a:pt x="6481" y="383485"/>
                  </a:lnTo>
                  <a:lnTo>
                    <a:pt x="14135" y="384899"/>
                  </a:lnTo>
                  <a:lnTo>
                    <a:pt x="77547" y="384899"/>
                  </a:lnTo>
                  <a:lnTo>
                    <a:pt x="77547" y="0"/>
                  </a:lnTo>
                  <a:close/>
                </a:path>
                <a:path w="128269" h="391160">
                  <a:moveTo>
                    <a:pt x="119441" y="0"/>
                  </a:moveTo>
                  <a:lnTo>
                    <a:pt x="116739" y="0"/>
                  </a:lnTo>
                  <a:lnTo>
                    <a:pt x="116645" y="385935"/>
                  </a:lnTo>
                  <a:lnTo>
                    <a:pt x="118572" y="386417"/>
                  </a:lnTo>
                  <a:lnTo>
                    <a:pt x="119441" y="386700"/>
                  </a:lnTo>
                  <a:lnTo>
                    <a:pt x="119441" y="0"/>
                  </a:lnTo>
                  <a:close/>
                </a:path>
                <a:path w="128269" h="391160">
                  <a:moveTo>
                    <a:pt x="127786" y="0"/>
                  </a:moveTo>
                  <a:lnTo>
                    <a:pt x="126174" y="0"/>
                  </a:lnTo>
                  <a:lnTo>
                    <a:pt x="126174" y="389600"/>
                  </a:lnTo>
                  <a:lnTo>
                    <a:pt x="126833" y="389935"/>
                  </a:lnTo>
                  <a:lnTo>
                    <a:pt x="127786" y="390584"/>
                  </a:lnTo>
                  <a:lnTo>
                    <a:pt x="127786" y="0"/>
                  </a:lnTo>
                  <a:close/>
                </a:path>
              </a:pathLst>
            </a:custGeom>
            <a:solidFill>
              <a:srgbClr val="D11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73084" y="3247130"/>
              <a:ext cx="80645" cy="385445"/>
            </a:xfrm>
            <a:custGeom>
              <a:avLst/>
              <a:gdLst/>
              <a:ahLst/>
              <a:cxnLst/>
              <a:rect l="l" t="t" r="r" b="b"/>
              <a:pathLst>
                <a:path w="80644" h="385445">
                  <a:moveTo>
                    <a:pt x="29465" y="0"/>
                  </a:moveTo>
                  <a:lnTo>
                    <a:pt x="0" y="0"/>
                  </a:lnTo>
                  <a:lnTo>
                    <a:pt x="0" y="341277"/>
                  </a:lnTo>
                  <a:lnTo>
                    <a:pt x="219" y="341277"/>
                  </a:lnTo>
                  <a:lnTo>
                    <a:pt x="219" y="342104"/>
                  </a:lnTo>
                  <a:lnTo>
                    <a:pt x="2277" y="356870"/>
                  </a:lnTo>
                  <a:lnTo>
                    <a:pt x="8143" y="368607"/>
                  </a:lnTo>
                  <a:lnTo>
                    <a:pt x="17359" y="377221"/>
                  </a:lnTo>
                  <a:lnTo>
                    <a:pt x="29465" y="382616"/>
                  </a:lnTo>
                  <a:lnTo>
                    <a:pt x="29465" y="0"/>
                  </a:lnTo>
                  <a:close/>
                </a:path>
                <a:path w="80644" h="385445">
                  <a:moveTo>
                    <a:pt x="43789" y="0"/>
                  </a:moveTo>
                  <a:lnTo>
                    <a:pt x="32930" y="0"/>
                  </a:lnTo>
                  <a:lnTo>
                    <a:pt x="32930" y="383485"/>
                  </a:lnTo>
                  <a:lnTo>
                    <a:pt x="36375" y="384250"/>
                  </a:lnTo>
                  <a:lnTo>
                    <a:pt x="39956" y="384658"/>
                  </a:lnTo>
                  <a:lnTo>
                    <a:pt x="43789" y="384836"/>
                  </a:lnTo>
                  <a:lnTo>
                    <a:pt x="43789" y="0"/>
                  </a:lnTo>
                  <a:close/>
                </a:path>
                <a:path w="80644" h="385445">
                  <a:moveTo>
                    <a:pt x="58092" y="0"/>
                  </a:moveTo>
                  <a:lnTo>
                    <a:pt x="49851" y="0"/>
                  </a:lnTo>
                  <a:lnTo>
                    <a:pt x="49851" y="384899"/>
                  </a:lnTo>
                  <a:lnTo>
                    <a:pt x="58092" y="384899"/>
                  </a:lnTo>
                  <a:lnTo>
                    <a:pt x="58092" y="0"/>
                  </a:lnTo>
                  <a:close/>
                </a:path>
                <a:path w="80644" h="385445">
                  <a:moveTo>
                    <a:pt x="69568" y="0"/>
                  </a:moveTo>
                  <a:lnTo>
                    <a:pt x="63432" y="0"/>
                  </a:lnTo>
                  <a:lnTo>
                    <a:pt x="63432" y="384899"/>
                  </a:lnTo>
                  <a:lnTo>
                    <a:pt x="69568" y="384899"/>
                  </a:lnTo>
                  <a:lnTo>
                    <a:pt x="69568" y="0"/>
                  </a:lnTo>
                  <a:close/>
                </a:path>
                <a:path w="80644" h="385445">
                  <a:moveTo>
                    <a:pt x="80479" y="0"/>
                  </a:moveTo>
                  <a:lnTo>
                    <a:pt x="77128" y="0"/>
                  </a:lnTo>
                  <a:lnTo>
                    <a:pt x="77128" y="384899"/>
                  </a:lnTo>
                  <a:lnTo>
                    <a:pt x="80479" y="384899"/>
                  </a:lnTo>
                  <a:lnTo>
                    <a:pt x="80479" y="0"/>
                  </a:lnTo>
                  <a:close/>
                </a:path>
              </a:pathLst>
            </a:custGeom>
            <a:solidFill>
              <a:srgbClr val="C71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659227" y="3247136"/>
              <a:ext cx="128270" cy="391160"/>
            </a:xfrm>
            <a:custGeom>
              <a:avLst/>
              <a:gdLst/>
              <a:ahLst/>
              <a:cxnLst/>
              <a:rect l="l" t="t" r="r" b="b"/>
              <a:pathLst>
                <a:path w="128269" h="391160">
                  <a:moveTo>
                    <a:pt x="47495" y="0"/>
                  </a:moveTo>
                  <a:lnTo>
                    <a:pt x="38449" y="0"/>
                  </a:lnTo>
                  <a:lnTo>
                    <a:pt x="38449" y="384899"/>
                  </a:lnTo>
                  <a:lnTo>
                    <a:pt x="47495" y="384899"/>
                  </a:lnTo>
                  <a:lnTo>
                    <a:pt x="47495" y="0"/>
                  </a:lnTo>
                  <a:close/>
                </a:path>
                <a:path w="128269" h="391160">
                  <a:moveTo>
                    <a:pt x="33464" y="0"/>
                  </a:moveTo>
                  <a:lnTo>
                    <a:pt x="26815" y="0"/>
                  </a:lnTo>
                  <a:lnTo>
                    <a:pt x="26815" y="384899"/>
                  </a:lnTo>
                  <a:lnTo>
                    <a:pt x="33464" y="384899"/>
                  </a:lnTo>
                  <a:lnTo>
                    <a:pt x="33464" y="0"/>
                  </a:lnTo>
                  <a:close/>
                </a:path>
                <a:path w="128269" h="391160">
                  <a:moveTo>
                    <a:pt x="22365" y="0"/>
                  </a:moveTo>
                  <a:lnTo>
                    <a:pt x="17308" y="0"/>
                  </a:lnTo>
                  <a:lnTo>
                    <a:pt x="17308" y="384993"/>
                  </a:lnTo>
                  <a:lnTo>
                    <a:pt x="18166" y="384993"/>
                  </a:lnTo>
                  <a:lnTo>
                    <a:pt x="18365" y="384899"/>
                  </a:lnTo>
                  <a:lnTo>
                    <a:pt x="22365" y="384899"/>
                  </a:lnTo>
                  <a:lnTo>
                    <a:pt x="22365" y="0"/>
                  </a:lnTo>
                  <a:close/>
                </a:path>
                <a:path w="128269" h="391160">
                  <a:moveTo>
                    <a:pt x="127828" y="0"/>
                  </a:moveTo>
                  <a:lnTo>
                    <a:pt x="50291" y="0"/>
                  </a:lnTo>
                  <a:lnTo>
                    <a:pt x="50291" y="384899"/>
                  </a:lnTo>
                  <a:lnTo>
                    <a:pt x="113609" y="384899"/>
                  </a:lnTo>
                  <a:lnTo>
                    <a:pt x="121284" y="383485"/>
                  </a:lnTo>
                  <a:lnTo>
                    <a:pt x="127828" y="380742"/>
                  </a:lnTo>
                  <a:lnTo>
                    <a:pt x="127828" y="0"/>
                  </a:lnTo>
                  <a:close/>
                </a:path>
                <a:path w="128269" h="391160">
                  <a:moveTo>
                    <a:pt x="11141" y="0"/>
                  </a:moveTo>
                  <a:lnTo>
                    <a:pt x="8355" y="0"/>
                  </a:lnTo>
                  <a:lnTo>
                    <a:pt x="8355" y="386700"/>
                  </a:lnTo>
                  <a:lnTo>
                    <a:pt x="9120" y="386417"/>
                  </a:lnTo>
                  <a:lnTo>
                    <a:pt x="10303" y="386155"/>
                  </a:lnTo>
                  <a:lnTo>
                    <a:pt x="11046" y="385935"/>
                  </a:lnTo>
                  <a:lnTo>
                    <a:pt x="11141" y="0"/>
                  </a:lnTo>
                  <a:close/>
                </a:path>
                <a:path w="128269" h="391160">
                  <a:moveTo>
                    <a:pt x="1654" y="0"/>
                  </a:moveTo>
                  <a:lnTo>
                    <a:pt x="0" y="0"/>
                  </a:lnTo>
                  <a:lnTo>
                    <a:pt x="0" y="390584"/>
                  </a:lnTo>
                  <a:lnTo>
                    <a:pt x="1005" y="389935"/>
                  </a:lnTo>
                  <a:lnTo>
                    <a:pt x="1560" y="389600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rgbClr val="DD2E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20231" y="3247130"/>
              <a:ext cx="90805" cy="385445"/>
            </a:xfrm>
            <a:custGeom>
              <a:avLst/>
              <a:gdLst/>
              <a:ahLst/>
              <a:cxnLst/>
              <a:rect l="l" t="t" r="r" b="b"/>
              <a:pathLst>
                <a:path w="90805" h="385445">
                  <a:moveTo>
                    <a:pt x="90730" y="0"/>
                  </a:moveTo>
                  <a:lnTo>
                    <a:pt x="61265" y="0"/>
                  </a:lnTo>
                  <a:lnTo>
                    <a:pt x="61265" y="382616"/>
                  </a:lnTo>
                  <a:lnTo>
                    <a:pt x="90489" y="342104"/>
                  </a:lnTo>
                  <a:lnTo>
                    <a:pt x="90489" y="341277"/>
                  </a:lnTo>
                  <a:lnTo>
                    <a:pt x="90730" y="341277"/>
                  </a:lnTo>
                  <a:lnTo>
                    <a:pt x="90730" y="0"/>
                  </a:lnTo>
                  <a:close/>
                </a:path>
                <a:path w="90805" h="385445">
                  <a:moveTo>
                    <a:pt x="57830" y="0"/>
                  </a:moveTo>
                  <a:lnTo>
                    <a:pt x="46888" y="0"/>
                  </a:lnTo>
                  <a:lnTo>
                    <a:pt x="46888" y="384836"/>
                  </a:lnTo>
                  <a:lnTo>
                    <a:pt x="50794" y="384658"/>
                  </a:lnTo>
                  <a:lnTo>
                    <a:pt x="54354" y="384250"/>
                  </a:lnTo>
                  <a:lnTo>
                    <a:pt x="57830" y="383485"/>
                  </a:lnTo>
                  <a:lnTo>
                    <a:pt x="57830" y="0"/>
                  </a:lnTo>
                  <a:close/>
                </a:path>
                <a:path w="90805" h="385445">
                  <a:moveTo>
                    <a:pt x="40878" y="0"/>
                  </a:moveTo>
                  <a:lnTo>
                    <a:pt x="32648" y="0"/>
                  </a:lnTo>
                  <a:lnTo>
                    <a:pt x="32648" y="384899"/>
                  </a:lnTo>
                  <a:lnTo>
                    <a:pt x="40878" y="384899"/>
                  </a:lnTo>
                  <a:lnTo>
                    <a:pt x="40878" y="0"/>
                  </a:lnTo>
                  <a:close/>
                </a:path>
                <a:path w="90805" h="385445">
                  <a:moveTo>
                    <a:pt x="27171" y="0"/>
                  </a:moveTo>
                  <a:lnTo>
                    <a:pt x="21130" y="0"/>
                  </a:lnTo>
                  <a:lnTo>
                    <a:pt x="21130" y="384899"/>
                  </a:lnTo>
                  <a:lnTo>
                    <a:pt x="27171" y="384899"/>
                  </a:lnTo>
                  <a:lnTo>
                    <a:pt x="27171" y="0"/>
                  </a:lnTo>
                  <a:close/>
                </a:path>
                <a:path w="90805" h="385445">
                  <a:moveTo>
                    <a:pt x="13591" y="0"/>
                  </a:moveTo>
                  <a:lnTo>
                    <a:pt x="10250" y="0"/>
                  </a:lnTo>
                  <a:lnTo>
                    <a:pt x="10250" y="384899"/>
                  </a:lnTo>
                  <a:lnTo>
                    <a:pt x="13591" y="384899"/>
                  </a:lnTo>
                  <a:lnTo>
                    <a:pt x="13591" y="0"/>
                  </a:lnTo>
                  <a:close/>
                </a:path>
                <a:path w="90805" h="385445">
                  <a:moveTo>
                    <a:pt x="2094" y="0"/>
                  </a:moveTo>
                  <a:lnTo>
                    <a:pt x="0" y="0"/>
                  </a:lnTo>
                  <a:lnTo>
                    <a:pt x="0" y="384899"/>
                  </a:lnTo>
                  <a:lnTo>
                    <a:pt x="2094" y="384899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E34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12067" y="3661225"/>
              <a:ext cx="78822" cy="7223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757648" y="3675829"/>
              <a:ext cx="353060" cy="102870"/>
            </a:xfrm>
            <a:custGeom>
              <a:avLst/>
              <a:gdLst/>
              <a:ahLst/>
              <a:cxnLst/>
              <a:rect l="l" t="t" r="r" b="b"/>
              <a:pathLst>
                <a:path w="353060" h="102870">
                  <a:moveTo>
                    <a:pt x="304346" y="102362"/>
                  </a:moveTo>
                  <a:lnTo>
                    <a:pt x="287614" y="102362"/>
                  </a:lnTo>
                  <a:lnTo>
                    <a:pt x="289813" y="102489"/>
                  </a:lnTo>
                  <a:lnTo>
                    <a:pt x="290891" y="102616"/>
                  </a:lnTo>
                  <a:lnTo>
                    <a:pt x="299896" y="102616"/>
                  </a:lnTo>
                  <a:lnTo>
                    <a:pt x="301048" y="102489"/>
                  </a:lnTo>
                  <a:lnTo>
                    <a:pt x="302179" y="102489"/>
                  </a:lnTo>
                  <a:lnTo>
                    <a:pt x="304346" y="102362"/>
                  </a:lnTo>
                  <a:close/>
                </a:path>
                <a:path w="353060" h="102870">
                  <a:moveTo>
                    <a:pt x="348001" y="52705"/>
                  </a:moveTo>
                  <a:lnTo>
                    <a:pt x="174853" y="52705"/>
                  </a:lnTo>
                  <a:lnTo>
                    <a:pt x="176570" y="52857"/>
                  </a:lnTo>
                  <a:lnTo>
                    <a:pt x="178874" y="52959"/>
                  </a:lnTo>
                  <a:lnTo>
                    <a:pt x="181491" y="53213"/>
                  </a:lnTo>
                  <a:lnTo>
                    <a:pt x="182894" y="53467"/>
                  </a:lnTo>
                  <a:lnTo>
                    <a:pt x="184245" y="53594"/>
                  </a:lnTo>
                  <a:lnTo>
                    <a:pt x="188172" y="54356"/>
                  </a:lnTo>
                  <a:lnTo>
                    <a:pt x="189543" y="54737"/>
                  </a:lnTo>
                  <a:lnTo>
                    <a:pt x="190790" y="55118"/>
                  </a:lnTo>
                  <a:lnTo>
                    <a:pt x="192140" y="55372"/>
                  </a:lnTo>
                  <a:lnTo>
                    <a:pt x="193460" y="55880"/>
                  </a:lnTo>
                  <a:lnTo>
                    <a:pt x="194758" y="56134"/>
                  </a:lnTo>
                  <a:lnTo>
                    <a:pt x="197355" y="57150"/>
                  </a:lnTo>
                  <a:lnTo>
                    <a:pt x="198611" y="57531"/>
                  </a:lnTo>
                  <a:lnTo>
                    <a:pt x="201239" y="58547"/>
                  </a:lnTo>
                  <a:lnTo>
                    <a:pt x="202444" y="59055"/>
                  </a:lnTo>
                  <a:lnTo>
                    <a:pt x="203784" y="59690"/>
                  </a:lnTo>
                  <a:lnTo>
                    <a:pt x="206318" y="60833"/>
                  </a:lnTo>
                  <a:lnTo>
                    <a:pt x="207595" y="61341"/>
                  </a:lnTo>
                  <a:lnTo>
                    <a:pt x="208820" y="62103"/>
                  </a:lnTo>
                  <a:lnTo>
                    <a:pt x="210119" y="62611"/>
                  </a:lnTo>
                  <a:lnTo>
                    <a:pt x="211470" y="63246"/>
                  </a:lnTo>
                  <a:lnTo>
                    <a:pt x="212653" y="64008"/>
                  </a:lnTo>
                  <a:lnTo>
                    <a:pt x="213899" y="64770"/>
                  </a:lnTo>
                  <a:lnTo>
                    <a:pt x="215249" y="65405"/>
                  </a:lnTo>
                  <a:lnTo>
                    <a:pt x="217731" y="66929"/>
                  </a:lnTo>
                  <a:lnTo>
                    <a:pt x="219029" y="67691"/>
                  </a:lnTo>
                  <a:lnTo>
                    <a:pt x="220495" y="68707"/>
                  </a:lnTo>
                  <a:lnTo>
                    <a:pt x="222129" y="69596"/>
                  </a:lnTo>
                  <a:lnTo>
                    <a:pt x="225312" y="71628"/>
                  </a:lnTo>
                  <a:lnTo>
                    <a:pt x="226830" y="72644"/>
                  </a:lnTo>
                  <a:lnTo>
                    <a:pt x="228422" y="73660"/>
                  </a:lnTo>
                  <a:lnTo>
                    <a:pt x="229930" y="74676"/>
                  </a:lnTo>
                  <a:lnTo>
                    <a:pt x="231521" y="75692"/>
                  </a:lnTo>
                  <a:lnTo>
                    <a:pt x="234558" y="77724"/>
                  </a:lnTo>
                  <a:lnTo>
                    <a:pt x="236149" y="78740"/>
                  </a:lnTo>
                  <a:lnTo>
                    <a:pt x="237636" y="79629"/>
                  </a:lnTo>
                  <a:lnTo>
                    <a:pt x="239081" y="80645"/>
                  </a:lnTo>
                  <a:lnTo>
                    <a:pt x="240694" y="81661"/>
                  </a:lnTo>
                  <a:lnTo>
                    <a:pt x="242233" y="82677"/>
                  </a:lnTo>
                  <a:lnTo>
                    <a:pt x="245343" y="84582"/>
                  </a:lnTo>
                  <a:lnTo>
                    <a:pt x="246861" y="85725"/>
                  </a:lnTo>
                  <a:lnTo>
                    <a:pt x="248442" y="86614"/>
                  </a:lnTo>
                  <a:lnTo>
                    <a:pt x="249960" y="87503"/>
                  </a:lnTo>
                  <a:lnTo>
                    <a:pt x="253091" y="89408"/>
                  </a:lnTo>
                  <a:lnTo>
                    <a:pt x="260850" y="93853"/>
                  </a:lnTo>
                  <a:lnTo>
                    <a:pt x="264149" y="95377"/>
                  </a:lnTo>
                  <a:lnTo>
                    <a:pt x="267227" y="96901"/>
                  </a:lnTo>
                  <a:lnTo>
                    <a:pt x="268986" y="97663"/>
                  </a:lnTo>
                  <a:lnTo>
                    <a:pt x="269949" y="98171"/>
                  </a:lnTo>
                  <a:lnTo>
                    <a:pt x="271028" y="98552"/>
                  </a:lnTo>
                  <a:lnTo>
                    <a:pt x="272138" y="99060"/>
                  </a:lnTo>
                  <a:lnTo>
                    <a:pt x="273195" y="99314"/>
                  </a:lnTo>
                  <a:lnTo>
                    <a:pt x="275457" y="100076"/>
                  </a:lnTo>
                  <a:lnTo>
                    <a:pt x="276494" y="100457"/>
                  </a:lnTo>
                  <a:lnTo>
                    <a:pt x="277604" y="100584"/>
                  </a:lnTo>
                  <a:lnTo>
                    <a:pt x="278661" y="100965"/>
                  </a:lnTo>
                  <a:lnTo>
                    <a:pt x="280954" y="101473"/>
                  </a:lnTo>
                  <a:lnTo>
                    <a:pt x="282033" y="101600"/>
                  </a:lnTo>
                  <a:lnTo>
                    <a:pt x="284200" y="101981"/>
                  </a:lnTo>
                  <a:lnTo>
                    <a:pt x="285352" y="102108"/>
                  </a:lnTo>
                  <a:lnTo>
                    <a:pt x="286514" y="102362"/>
                  </a:lnTo>
                  <a:lnTo>
                    <a:pt x="305456" y="102362"/>
                  </a:lnTo>
                  <a:lnTo>
                    <a:pt x="307603" y="101981"/>
                  </a:lnTo>
                  <a:lnTo>
                    <a:pt x="308660" y="101981"/>
                  </a:lnTo>
                  <a:lnTo>
                    <a:pt x="312629" y="101219"/>
                  </a:lnTo>
                  <a:lnTo>
                    <a:pt x="314608" y="100965"/>
                  </a:lnTo>
                  <a:lnTo>
                    <a:pt x="315634" y="100584"/>
                  </a:lnTo>
                  <a:lnTo>
                    <a:pt x="316597" y="100584"/>
                  </a:lnTo>
                  <a:lnTo>
                    <a:pt x="317540" y="100203"/>
                  </a:lnTo>
                  <a:lnTo>
                    <a:pt x="318482" y="100076"/>
                  </a:lnTo>
                  <a:lnTo>
                    <a:pt x="319466" y="99695"/>
                  </a:lnTo>
                  <a:lnTo>
                    <a:pt x="320262" y="99441"/>
                  </a:lnTo>
                  <a:lnTo>
                    <a:pt x="321246" y="99187"/>
                  </a:lnTo>
                  <a:lnTo>
                    <a:pt x="322094" y="98806"/>
                  </a:lnTo>
                  <a:lnTo>
                    <a:pt x="323969" y="98171"/>
                  </a:lnTo>
                  <a:lnTo>
                    <a:pt x="326639" y="97028"/>
                  </a:lnTo>
                  <a:lnTo>
                    <a:pt x="327455" y="96647"/>
                  </a:lnTo>
                  <a:lnTo>
                    <a:pt x="328272" y="96393"/>
                  </a:lnTo>
                  <a:lnTo>
                    <a:pt x="329937" y="95377"/>
                  </a:lnTo>
                  <a:lnTo>
                    <a:pt x="330785" y="94996"/>
                  </a:lnTo>
                  <a:lnTo>
                    <a:pt x="331581" y="94488"/>
                  </a:lnTo>
                  <a:lnTo>
                    <a:pt x="332398" y="94107"/>
                  </a:lnTo>
                  <a:lnTo>
                    <a:pt x="333214" y="93599"/>
                  </a:lnTo>
                  <a:lnTo>
                    <a:pt x="333958" y="92964"/>
                  </a:lnTo>
                  <a:lnTo>
                    <a:pt x="334146" y="92964"/>
                  </a:lnTo>
                  <a:lnTo>
                    <a:pt x="334146" y="92837"/>
                  </a:lnTo>
                  <a:lnTo>
                    <a:pt x="334293" y="92710"/>
                  </a:lnTo>
                  <a:lnTo>
                    <a:pt x="334544" y="92710"/>
                  </a:lnTo>
                  <a:lnTo>
                    <a:pt x="334586" y="92583"/>
                  </a:lnTo>
                  <a:lnTo>
                    <a:pt x="353025" y="69596"/>
                  </a:lnTo>
                  <a:lnTo>
                    <a:pt x="352973" y="64770"/>
                  </a:lnTo>
                  <a:lnTo>
                    <a:pt x="352889" y="64262"/>
                  </a:lnTo>
                  <a:lnTo>
                    <a:pt x="351947" y="60452"/>
                  </a:lnTo>
                  <a:lnTo>
                    <a:pt x="351434" y="59309"/>
                  </a:lnTo>
                  <a:lnTo>
                    <a:pt x="350952" y="58039"/>
                  </a:lnTo>
                  <a:lnTo>
                    <a:pt x="349172" y="54610"/>
                  </a:lnTo>
                  <a:lnTo>
                    <a:pt x="348001" y="52705"/>
                  </a:lnTo>
                  <a:close/>
                </a:path>
                <a:path w="353060" h="102870">
                  <a:moveTo>
                    <a:pt x="28260" y="0"/>
                  </a:moveTo>
                  <a:lnTo>
                    <a:pt x="26627" y="1905"/>
                  </a:lnTo>
                  <a:lnTo>
                    <a:pt x="25852" y="2413"/>
                  </a:lnTo>
                  <a:lnTo>
                    <a:pt x="25381" y="3048"/>
                  </a:lnTo>
                  <a:lnTo>
                    <a:pt x="24795" y="3556"/>
                  </a:lnTo>
                  <a:lnTo>
                    <a:pt x="24219" y="4572"/>
                  </a:lnTo>
                  <a:lnTo>
                    <a:pt x="23549" y="6350"/>
                  </a:lnTo>
                  <a:lnTo>
                    <a:pt x="23088" y="7112"/>
                  </a:lnTo>
                  <a:lnTo>
                    <a:pt x="22774" y="7874"/>
                  </a:lnTo>
                  <a:lnTo>
                    <a:pt x="22009" y="9271"/>
                  </a:lnTo>
                  <a:lnTo>
                    <a:pt x="21695" y="10033"/>
                  </a:lnTo>
                  <a:lnTo>
                    <a:pt x="21234" y="10795"/>
                  </a:lnTo>
                  <a:lnTo>
                    <a:pt x="20818" y="11557"/>
                  </a:lnTo>
                  <a:lnTo>
                    <a:pt x="20491" y="12065"/>
                  </a:lnTo>
                  <a:lnTo>
                    <a:pt x="19810" y="13589"/>
                  </a:lnTo>
                  <a:lnTo>
                    <a:pt x="19307" y="14351"/>
                  </a:lnTo>
                  <a:lnTo>
                    <a:pt x="18638" y="15494"/>
                  </a:lnTo>
                  <a:lnTo>
                    <a:pt x="17821" y="16764"/>
                  </a:lnTo>
                  <a:lnTo>
                    <a:pt x="17360" y="17399"/>
                  </a:lnTo>
                  <a:lnTo>
                    <a:pt x="16931" y="18161"/>
                  </a:lnTo>
                  <a:lnTo>
                    <a:pt x="16564" y="18923"/>
                  </a:lnTo>
                  <a:lnTo>
                    <a:pt x="16062" y="19558"/>
                  </a:lnTo>
                  <a:lnTo>
                    <a:pt x="15119" y="20955"/>
                  </a:lnTo>
                  <a:lnTo>
                    <a:pt x="14659" y="21717"/>
                  </a:lnTo>
                  <a:lnTo>
                    <a:pt x="14114" y="22479"/>
                  </a:lnTo>
                  <a:lnTo>
                    <a:pt x="13622" y="23241"/>
                  </a:lnTo>
                  <a:lnTo>
                    <a:pt x="13004" y="24003"/>
                  </a:lnTo>
                  <a:lnTo>
                    <a:pt x="11873" y="25654"/>
                  </a:lnTo>
                  <a:lnTo>
                    <a:pt x="11298" y="26543"/>
                  </a:lnTo>
                  <a:lnTo>
                    <a:pt x="10565" y="27432"/>
                  </a:lnTo>
                  <a:lnTo>
                    <a:pt x="10470" y="27686"/>
                  </a:lnTo>
                  <a:lnTo>
                    <a:pt x="10230" y="27940"/>
                  </a:lnTo>
                  <a:lnTo>
                    <a:pt x="9894" y="28448"/>
                  </a:lnTo>
                  <a:lnTo>
                    <a:pt x="9580" y="28829"/>
                  </a:lnTo>
                  <a:lnTo>
                    <a:pt x="9486" y="29083"/>
                  </a:lnTo>
                  <a:lnTo>
                    <a:pt x="8764" y="29972"/>
                  </a:lnTo>
                  <a:lnTo>
                    <a:pt x="6355" y="32766"/>
                  </a:lnTo>
                  <a:lnTo>
                    <a:pt x="5612" y="33782"/>
                  </a:lnTo>
                  <a:lnTo>
                    <a:pt x="4910" y="34798"/>
                  </a:lnTo>
                  <a:lnTo>
                    <a:pt x="4135" y="35814"/>
                  </a:lnTo>
                  <a:lnTo>
                    <a:pt x="0" y="46863"/>
                  </a:lnTo>
                  <a:lnTo>
                    <a:pt x="24" y="49657"/>
                  </a:lnTo>
                  <a:lnTo>
                    <a:pt x="293" y="51054"/>
                  </a:lnTo>
                  <a:lnTo>
                    <a:pt x="566" y="52705"/>
                  </a:lnTo>
                  <a:lnTo>
                    <a:pt x="921" y="54102"/>
                  </a:lnTo>
                  <a:lnTo>
                    <a:pt x="2198" y="57277"/>
                  </a:lnTo>
                  <a:lnTo>
                    <a:pt x="3057" y="58801"/>
                  </a:lnTo>
                  <a:lnTo>
                    <a:pt x="4020" y="60579"/>
                  </a:lnTo>
                  <a:lnTo>
                    <a:pt x="15455" y="73152"/>
                  </a:lnTo>
                  <a:lnTo>
                    <a:pt x="15653" y="73152"/>
                  </a:lnTo>
                  <a:lnTo>
                    <a:pt x="15748" y="73279"/>
                  </a:lnTo>
                  <a:lnTo>
                    <a:pt x="15842" y="73533"/>
                  </a:lnTo>
                  <a:lnTo>
                    <a:pt x="16062" y="73533"/>
                  </a:lnTo>
                  <a:lnTo>
                    <a:pt x="17486" y="74803"/>
                  </a:lnTo>
                  <a:lnTo>
                    <a:pt x="18229" y="75438"/>
                  </a:lnTo>
                  <a:lnTo>
                    <a:pt x="18952" y="75946"/>
                  </a:lnTo>
                  <a:lnTo>
                    <a:pt x="19716" y="76581"/>
                  </a:lnTo>
                  <a:lnTo>
                    <a:pt x="20585" y="76962"/>
                  </a:lnTo>
                  <a:lnTo>
                    <a:pt x="21329" y="77470"/>
                  </a:lnTo>
                  <a:lnTo>
                    <a:pt x="22051" y="78105"/>
                  </a:lnTo>
                  <a:lnTo>
                    <a:pt x="22920" y="78486"/>
                  </a:lnTo>
                  <a:lnTo>
                    <a:pt x="23789" y="78994"/>
                  </a:lnTo>
                  <a:lnTo>
                    <a:pt x="24554" y="79502"/>
                  </a:lnTo>
                  <a:lnTo>
                    <a:pt x="26166" y="80391"/>
                  </a:lnTo>
                  <a:lnTo>
                    <a:pt x="27978" y="81153"/>
                  </a:lnTo>
                  <a:lnTo>
                    <a:pt x="28815" y="81661"/>
                  </a:lnTo>
                  <a:lnTo>
                    <a:pt x="29726" y="82042"/>
                  </a:lnTo>
                  <a:lnTo>
                    <a:pt x="30533" y="82423"/>
                  </a:lnTo>
                  <a:lnTo>
                    <a:pt x="31485" y="82804"/>
                  </a:lnTo>
                  <a:lnTo>
                    <a:pt x="32407" y="83058"/>
                  </a:lnTo>
                  <a:lnTo>
                    <a:pt x="34260" y="83820"/>
                  </a:lnTo>
                  <a:lnTo>
                    <a:pt x="36208" y="84455"/>
                  </a:lnTo>
                  <a:lnTo>
                    <a:pt x="39150" y="85217"/>
                  </a:lnTo>
                  <a:lnTo>
                    <a:pt x="40134" y="85598"/>
                  </a:lnTo>
                  <a:lnTo>
                    <a:pt x="41150" y="85852"/>
                  </a:lnTo>
                  <a:lnTo>
                    <a:pt x="42250" y="85979"/>
                  </a:lnTo>
                  <a:lnTo>
                    <a:pt x="43213" y="86233"/>
                  </a:lnTo>
                  <a:lnTo>
                    <a:pt x="44323" y="86487"/>
                  </a:lnTo>
                  <a:lnTo>
                    <a:pt x="45401" y="86614"/>
                  </a:lnTo>
                  <a:lnTo>
                    <a:pt x="47642" y="87122"/>
                  </a:lnTo>
                  <a:lnTo>
                    <a:pt x="49757" y="87503"/>
                  </a:lnTo>
                  <a:lnTo>
                    <a:pt x="56532" y="88265"/>
                  </a:lnTo>
                  <a:lnTo>
                    <a:pt x="57610" y="88265"/>
                  </a:lnTo>
                  <a:lnTo>
                    <a:pt x="59830" y="88519"/>
                  </a:lnTo>
                  <a:lnTo>
                    <a:pt x="66542" y="88519"/>
                  </a:lnTo>
                  <a:lnTo>
                    <a:pt x="73411" y="87757"/>
                  </a:lnTo>
                  <a:lnTo>
                    <a:pt x="74489" y="87503"/>
                  </a:lnTo>
                  <a:lnTo>
                    <a:pt x="75568" y="87376"/>
                  </a:lnTo>
                  <a:lnTo>
                    <a:pt x="77809" y="86868"/>
                  </a:lnTo>
                  <a:lnTo>
                    <a:pt x="79013" y="86487"/>
                  </a:lnTo>
                  <a:lnTo>
                    <a:pt x="80091" y="86106"/>
                  </a:lnTo>
                  <a:lnTo>
                    <a:pt x="81735" y="85725"/>
                  </a:lnTo>
                  <a:lnTo>
                    <a:pt x="86814" y="83947"/>
                  </a:lnTo>
                  <a:lnTo>
                    <a:pt x="88478" y="83185"/>
                  </a:lnTo>
                  <a:lnTo>
                    <a:pt x="90164" y="82677"/>
                  </a:lnTo>
                  <a:lnTo>
                    <a:pt x="91871" y="81915"/>
                  </a:lnTo>
                  <a:lnTo>
                    <a:pt x="93484" y="81280"/>
                  </a:lnTo>
                  <a:lnTo>
                    <a:pt x="95117" y="80518"/>
                  </a:lnTo>
                  <a:lnTo>
                    <a:pt x="96803" y="79883"/>
                  </a:lnTo>
                  <a:lnTo>
                    <a:pt x="100080" y="78359"/>
                  </a:lnTo>
                  <a:lnTo>
                    <a:pt x="101787" y="77597"/>
                  </a:lnTo>
                  <a:lnTo>
                    <a:pt x="105033" y="76073"/>
                  </a:lnTo>
                  <a:lnTo>
                    <a:pt x="106719" y="75311"/>
                  </a:lnTo>
                  <a:lnTo>
                    <a:pt x="108342" y="74549"/>
                  </a:lnTo>
                  <a:lnTo>
                    <a:pt x="109975" y="73660"/>
                  </a:lnTo>
                  <a:lnTo>
                    <a:pt x="113294" y="72136"/>
                  </a:lnTo>
                  <a:lnTo>
                    <a:pt x="116572" y="70485"/>
                  </a:lnTo>
                  <a:lnTo>
                    <a:pt x="121577" y="68072"/>
                  </a:lnTo>
                  <a:lnTo>
                    <a:pt x="123221" y="67183"/>
                  </a:lnTo>
                  <a:lnTo>
                    <a:pt x="124896" y="66421"/>
                  </a:lnTo>
                  <a:lnTo>
                    <a:pt x="126582" y="65532"/>
                  </a:lnTo>
                  <a:lnTo>
                    <a:pt x="133273" y="62484"/>
                  </a:lnTo>
                  <a:lnTo>
                    <a:pt x="137325" y="60706"/>
                  </a:lnTo>
                  <a:lnTo>
                    <a:pt x="139995" y="59690"/>
                  </a:lnTo>
                  <a:lnTo>
                    <a:pt x="141346" y="59055"/>
                  </a:lnTo>
                  <a:lnTo>
                    <a:pt x="142644" y="58547"/>
                  </a:lnTo>
                  <a:lnTo>
                    <a:pt x="143964" y="58166"/>
                  </a:lnTo>
                  <a:lnTo>
                    <a:pt x="145314" y="57531"/>
                  </a:lnTo>
                  <a:lnTo>
                    <a:pt x="148005" y="56642"/>
                  </a:lnTo>
                  <a:lnTo>
                    <a:pt x="149335" y="56388"/>
                  </a:lnTo>
                  <a:lnTo>
                    <a:pt x="150634" y="55880"/>
                  </a:lnTo>
                  <a:lnTo>
                    <a:pt x="153356" y="55118"/>
                  </a:lnTo>
                  <a:lnTo>
                    <a:pt x="157335" y="54229"/>
                  </a:lnTo>
                  <a:lnTo>
                    <a:pt x="160078" y="53721"/>
                  </a:lnTo>
                  <a:lnTo>
                    <a:pt x="161450" y="53594"/>
                  </a:lnTo>
                  <a:lnTo>
                    <a:pt x="164089" y="53086"/>
                  </a:lnTo>
                  <a:lnTo>
                    <a:pt x="169481" y="52705"/>
                  </a:lnTo>
                  <a:lnTo>
                    <a:pt x="348001" y="52705"/>
                  </a:lnTo>
                  <a:lnTo>
                    <a:pt x="347358" y="51689"/>
                  </a:lnTo>
                  <a:lnTo>
                    <a:pt x="302479" y="51689"/>
                  </a:lnTo>
                  <a:lnTo>
                    <a:pt x="287589" y="50419"/>
                  </a:lnTo>
                  <a:lnTo>
                    <a:pt x="273489" y="45339"/>
                  </a:lnTo>
                  <a:lnTo>
                    <a:pt x="266131" y="41275"/>
                  </a:lnTo>
                  <a:lnTo>
                    <a:pt x="259517" y="36957"/>
                  </a:lnTo>
                  <a:lnTo>
                    <a:pt x="67267" y="36957"/>
                  </a:lnTo>
                  <a:lnTo>
                    <a:pt x="52290" y="36449"/>
                  </a:lnTo>
                  <a:lnTo>
                    <a:pt x="39062" y="31369"/>
                  </a:lnTo>
                  <a:lnTo>
                    <a:pt x="29632" y="21590"/>
                  </a:lnTo>
                  <a:lnTo>
                    <a:pt x="27611" y="17780"/>
                  </a:lnTo>
                  <a:lnTo>
                    <a:pt x="27904" y="10795"/>
                  </a:lnTo>
                  <a:lnTo>
                    <a:pt x="31925" y="5715"/>
                  </a:lnTo>
                  <a:lnTo>
                    <a:pt x="27978" y="3429"/>
                  </a:lnTo>
                  <a:lnTo>
                    <a:pt x="32784" y="2286"/>
                  </a:lnTo>
                  <a:lnTo>
                    <a:pt x="28260" y="0"/>
                  </a:lnTo>
                  <a:close/>
                </a:path>
                <a:path w="353060" h="102870">
                  <a:moveTo>
                    <a:pt x="176005" y="52832"/>
                  </a:moveTo>
                  <a:lnTo>
                    <a:pt x="177722" y="52959"/>
                  </a:lnTo>
                  <a:lnTo>
                    <a:pt x="176570" y="52857"/>
                  </a:lnTo>
                  <a:lnTo>
                    <a:pt x="176005" y="52832"/>
                  </a:lnTo>
                  <a:close/>
                </a:path>
                <a:path w="353060" h="102870">
                  <a:moveTo>
                    <a:pt x="331175" y="18920"/>
                  </a:moveTo>
                  <a:lnTo>
                    <a:pt x="302479" y="51689"/>
                  </a:lnTo>
                  <a:lnTo>
                    <a:pt x="347358" y="51689"/>
                  </a:lnTo>
                  <a:lnTo>
                    <a:pt x="346478" y="50419"/>
                  </a:lnTo>
                  <a:lnTo>
                    <a:pt x="346020" y="49657"/>
                  </a:lnTo>
                  <a:lnTo>
                    <a:pt x="345874" y="49657"/>
                  </a:lnTo>
                  <a:lnTo>
                    <a:pt x="345853" y="49403"/>
                  </a:lnTo>
                  <a:lnTo>
                    <a:pt x="345643" y="49149"/>
                  </a:lnTo>
                  <a:lnTo>
                    <a:pt x="345591" y="48895"/>
                  </a:lnTo>
                  <a:lnTo>
                    <a:pt x="345424" y="48641"/>
                  </a:lnTo>
                  <a:lnTo>
                    <a:pt x="345371" y="48387"/>
                  </a:lnTo>
                  <a:lnTo>
                    <a:pt x="344963" y="47879"/>
                  </a:lnTo>
                  <a:lnTo>
                    <a:pt x="344502" y="46863"/>
                  </a:lnTo>
                  <a:lnTo>
                    <a:pt x="343445" y="44958"/>
                  </a:lnTo>
                  <a:lnTo>
                    <a:pt x="342963" y="44196"/>
                  </a:lnTo>
                  <a:lnTo>
                    <a:pt x="342575" y="43307"/>
                  </a:lnTo>
                  <a:lnTo>
                    <a:pt x="342094" y="42418"/>
                  </a:lnTo>
                  <a:lnTo>
                    <a:pt x="341738" y="41656"/>
                  </a:lnTo>
                  <a:lnTo>
                    <a:pt x="341277" y="40894"/>
                  </a:lnTo>
                  <a:lnTo>
                    <a:pt x="340534" y="39370"/>
                  </a:lnTo>
                  <a:lnTo>
                    <a:pt x="340125" y="38608"/>
                  </a:lnTo>
                  <a:lnTo>
                    <a:pt x="339476" y="37084"/>
                  </a:lnTo>
                  <a:lnTo>
                    <a:pt x="339089" y="36449"/>
                  </a:lnTo>
                  <a:lnTo>
                    <a:pt x="338513" y="35052"/>
                  </a:lnTo>
                  <a:lnTo>
                    <a:pt x="338167" y="34417"/>
                  </a:lnTo>
                  <a:lnTo>
                    <a:pt x="336974" y="31496"/>
                  </a:lnTo>
                  <a:lnTo>
                    <a:pt x="336754" y="30734"/>
                  </a:lnTo>
                  <a:lnTo>
                    <a:pt x="336419" y="29972"/>
                  </a:lnTo>
                  <a:lnTo>
                    <a:pt x="336157" y="29210"/>
                  </a:lnTo>
                  <a:lnTo>
                    <a:pt x="335937" y="28448"/>
                  </a:lnTo>
                  <a:lnTo>
                    <a:pt x="335440" y="27178"/>
                  </a:lnTo>
                  <a:lnTo>
                    <a:pt x="334754" y="25273"/>
                  </a:lnTo>
                  <a:lnTo>
                    <a:pt x="334544" y="24384"/>
                  </a:lnTo>
                  <a:lnTo>
                    <a:pt x="334146" y="23495"/>
                  </a:lnTo>
                  <a:lnTo>
                    <a:pt x="333864" y="22479"/>
                  </a:lnTo>
                  <a:lnTo>
                    <a:pt x="333382" y="21717"/>
                  </a:lnTo>
                  <a:lnTo>
                    <a:pt x="332900" y="21209"/>
                  </a:lnTo>
                  <a:lnTo>
                    <a:pt x="332251" y="20574"/>
                  </a:lnTo>
                  <a:lnTo>
                    <a:pt x="331175" y="18920"/>
                  </a:lnTo>
                  <a:close/>
                </a:path>
                <a:path w="353060" h="102870">
                  <a:moveTo>
                    <a:pt x="178539" y="381"/>
                  </a:moveTo>
                  <a:lnTo>
                    <a:pt x="164769" y="381"/>
                  </a:lnTo>
                  <a:lnTo>
                    <a:pt x="160340" y="762"/>
                  </a:lnTo>
                  <a:lnTo>
                    <a:pt x="158822" y="762"/>
                  </a:lnTo>
                  <a:lnTo>
                    <a:pt x="155806" y="1270"/>
                  </a:lnTo>
                  <a:lnTo>
                    <a:pt x="154372" y="1397"/>
                  </a:lnTo>
                  <a:lnTo>
                    <a:pt x="152843" y="1778"/>
                  </a:lnTo>
                  <a:lnTo>
                    <a:pt x="151356" y="1905"/>
                  </a:lnTo>
                  <a:lnTo>
                    <a:pt x="148299" y="2540"/>
                  </a:lnTo>
                  <a:lnTo>
                    <a:pt x="146906" y="2921"/>
                  </a:lnTo>
                  <a:lnTo>
                    <a:pt x="145356" y="3175"/>
                  </a:lnTo>
                  <a:lnTo>
                    <a:pt x="143849" y="3683"/>
                  </a:lnTo>
                  <a:lnTo>
                    <a:pt x="139315" y="4826"/>
                  </a:lnTo>
                  <a:lnTo>
                    <a:pt x="137922" y="5334"/>
                  </a:lnTo>
                  <a:lnTo>
                    <a:pt x="136425" y="5969"/>
                  </a:lnTo>
                  <a:lnTo>
                    <a:pt x="134865" y="6477"/>
                  </a:lnTo>
                  <a:lnTo>
                    <a:pt x="133399" y="7112"/>
                  </a:lnTo>
                  <a:lnTo>
                    <a:pt x="131975" y="7620"/>
                  </a:lnTo>
                  <a:lnTo>
                    <a:pt x="130247" y="8382"/>
                  </a:lnTo>
                  <a:lnTo>
                    <a:pt x="128582" y="9144"/>
                  </a:lnTo>
                  <a:lnTo>
                    <a:pt x="125336" y="10795"/>
                  </a:lnTo>
                  <a:lnTo>
                    <a:pt x="123765" y="11557"/>
                  </a:lnTo>
                  <a:lnTo>
                    <a:pt x="122132" y="12446"/>
                  </a:lnTo>
                  <a:lnTo>
                    <a:pt x="120540" y="13208"/>
                  </a:lnTo>
                  <a:lnTo>
                    <a:pt x="118928" y="14224"/>
                  </a:lnTo>
                  <a:lnTo>
                    <a:pt x="117315" y="14986"/>
                  </a:lnTo>
                  <a:lnTo>
                    <a:pt x="115828" y="16002"/>
                  </a:lnTo>
                  <a:lnTo>
                    <a:pt x="112698" y="17780"/>
                  </a:lnTo>
                  <a:lnTo>
                    <a:pt x="67267" y="36957"/>
                  </a:lnTo>
                  <a:lnTo>
                    <a:pt x="259517" y="36957"/>
                  </a:lnTo>
                  <a:lnTo>
                    <a:pt x="253710" y="32766"/>
                  </a:lnTo>
                  <a:lnTo>
                    <a:pt x="247720" y="28067"/>
                  </a:lnTo>
                  <a:lnTo>
                    <a:pt x="239081" y="21590"/>
                  </a:lnTo>
                  <a:lnTo>
                    <a:pt x="225500" y="12700"/>
                  </a:lnTo>
                  <a:lnTo>
                    <a:pt x="224213" y="11938"/>
                  </a:lnTo>
                  <a:lnTo>
                    <a:pt x="221344" y="10541"/>
                  </a:lnTo>
                  <a:lnTo>
                    <a:pt x="219920" y="9906"/>
                  </a:lnTo>
                  <a:lnTo>
                    <a:pt x="218506" y="9144"/>
                  </a:lnTo>
                  <a:lnTo>
                    <a:pt x="217082" y="8636"/>
                  </a:lnTo>
                  <a:lnTo>
                    <a:pt x="214265" y="7366"/>
                  </a:lnTo>
                  <a:lnTo>
                    <a:pt x="209836" y="5969"/>
                  </a:lnTo>
                  <a:lnTo>
                    <a:pt x="206925" y="4953"/>
                  </a:lnTo>
                  <a:lnTo>
                    <a:pt x="205522" y="4572"/>
                  </a:lnTo>
                  <a:lnTo>
                    <a:pt x="204004" y="4191"/>
                  </a:lnTo>
                  <a:lnTo>
                    <a:pt x="201145" y="3429"/>
                  </a:lnTo>
                  <a:lnTo>
                    <a:pt x="198203" y="2921"/>
                  </a:lnTo>
                  <a:lnTo>
                    <a:pt x="196758" y="2540"/>
                  </a:lnTo>
                  <a:lnTo>
                    <a:pt x="193847" y="2032"/>
                  </a:lnTo>
                  <a:lnTo>
                    <a:pt x="192402" y="1905"/>
                  </a:lnTo>
                  <a:lnTo>
                    <a:pt x="190884" y="1651"/>
                  </a:lnTo>
                  <a:lnTo>
                    <a:pt x="185062" y="889"/>
                  </a:lnTo>
                  <a:lnTo>
                    <a:pt x="181491" y="762"/>
                  </a:lnTo>
                  <a:lnTo>
                    <a:pt x="178539" y="381"/>
                  </a:lnTo>
                  <a:close/>
                </a:path>
                <a:path w="353060" h="102870">
                  <a:moveTo>
                    <a:pt x="329937" y="17018"/>
                  </a:moveTo>
                  <a:lnTo>
                    <a:pt x="331175" y="18920"/>
                  </a:lnTo>
                  <a:lnTo>
                    <a:pt x="331058" y="18161"/>
                  </a:lnTo>
                  <a:lnTo>
                    <a:pt x="330883" y="17388"/>
                  </a:lnTo>
                  <a:lnTo>
                    <a:pt x="329937" y="17018"/>
                  </a:lnTo>
                  <a:close/>
                </a:path>
                <a:path w="353060" h="102870">
                  <a:moveTo>
                    <a:pt x="329937" y="13208"/>
                  </a:moveTo>
                  <a:lnTo>
                    <a:pt x="330799" y="17018"/>
                  </a:lnTo>
                  <a:lnTo>
                    <a:pt x="330911" y="17399"/>
                  </a:lnTo>
                  <a:lnTo>
                    <a:pt x="333508" y="18415"/>
                  </a:lnTo>
                  <a:lnTo>
                    <a:pt x="329937" y="13208"/>
                  </a:lnTo>
                  <a:close/>
                </a:path>
                <a:path w="353060" h="102870">
                  <a:moveTo>
                    <a:pt x="173554" y="254"/>
                  </a:moveTo>
                  <a:lnTo>
                    <a:pt x="169125" y="254"/>
                  </a:lnTo>
                  <a:lnTo>
                    <a:pt x="167701" y="381"/>
                  </a:lnTo>
                  <a:lnTo>
                    <a:pt x="175041" y="381"/>
                  </a:lnTo>
                  <a:lnTo>
                    <a:pt x="173554" y="254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766128" y="3683841"/>
              <a:ext cx="336550" cy="83185"/>
            </a:xfrm>
            <a:custGeom>
              <a:avLst/>
              <a:gdLst/>
              <a:ahLst/>
              <a:cxnLst/>
              <a:rect l="l" t="t" r="r" b="b"/>
              <a:pathLst>
                <a:path w="336550" h="83185">
                  <a:moveTo>
                    <a:pt x="171276" y="0"/>
                  </a:moveTo>
                  <a:lnTo>
                    <a:pt x="148207" y="1915"/>
                  </a:lnTo>
                  <a:lnTo>
                    <a:pt x="123671" y="10489"/>
                  </a:lnTo>
                  <a:lnTo>
                    <a:pt x="110897" y="16940"/>
                  </a:lnTo>
                  <a:lnTo>
                    <a:pt x="98523" y="23571"/>
                  </a:lnTo>
                  <a:lnTo>
                    <a:pt x="86035" y="29886"/>
                  </a:lnTo>
                  <a:lnTo>
                    <a:pt x="72919" y="35388"/>
                  </a:lnTo>
                  <a:lnTo>
                    <a:pt x="59203" y="39237"/>
                  </a:lnTo>
                  <a:lnTo>
                    <a:pt x="44485" y="40066"/>
                  </a:lnTo>
                  <a:lnTo>
                    <a:pt x="30341" y="35818"/>
                  </a:lnTo>
                  <a:lnTo>
                    <a:pt x="18344" y="24436"/>
                  </a:lnTo>
                  <a:lnTo>
                    <a:pt x="14376" y="18342"/>
                  </a:lnTo>
                  <a:lnTo>
                    <a:pt x="10355" y="25253"/>
                  </a:lnTo>
                  <a:lnTo>
                    <a:pt x="11214" y="18886"/>
                  </a:lnTo>
                  <a:lnTo>
                    <a:pt x="8008" y="27876"/>
                  </a:lnTo>
                  <a:lnTo>
                    <a:pt x="6274" y="31158"/>
                  </a:lnTo>
                  <a:lnTo>
                    <a:pt x="0" y="39545"/>
                  </a:lnTo>
                  <a:lnTo>
                    <a:pt x="314" y="41859"/>
                  </a:lnTo>
                  <a:lnTo>
                    <a:pt x="2628" y="45064"/>
                  </a:lnTo>
                  <a:lnTo>
                    <a:pt x="36784" y="66822"/>
                  </a:lnTo>
                  <a:lnTo>
                    <a:pt x="54202" y="68931"/>
                  </a:lnTo>
                  <a:lnTo>
                    <a:pt x="62947" y="68361"/>
                  </a:lnTo>
                  <a:lnTo>
                    <a:pt x="71620" y="66288"/>
                  </a:lnTo>
                  <a:lnTo>
                    <a:pt x="84865" y="60970"/>
                  </a:lnTo>
                  <a:lnTo>
                    <a:pt x="98034" y="54443"/>
                  </a:lnTo>
                  <a:lnTo>
                    <a:pt x="124676" y="40226"/>
                  </a:lnTo>
                  <a:lnTo>
                    <a:pt x="144683" y="34580"/>
                  </a:lnTo>
                  <a:lnTo>
                    <a:pt x="169057" y="33783"/>
                  </a:lnTo>
                  <a:lnTo>
                    <a:pt x="193149" y="37542"/>
                  </a:lnTo>
                  <a:lnTo>
                    <a:pt x="212307" y="45566"/>
                  </a:lnTo>
                  <a:lnTo>
                    <a:pt x="237025" y="62914"/>
                  </a:lnTo>
                  <a:lnTo>
                    <a:pt x="249297" y="71007"/>
                  </a:lnTo>
                  <a:lnTo>
                    <a:pt x="261814" y="77921"/>
                  </a:lnTo>
                  <a:lnTo>
                    <a:pt x="270167" y="81034"/>
                  </a:lnTo>
                  <a:lnTo>
                    <a:pt x="278788" y="82658"/>
                  </a:lnTo>
                  <a:lnTo>
                    <a:pt x="287545" y="83094"/>
                  </a:lnTo>
                  <a:lnTo>
                    <a:pt x="296305" y="82644"/>
                  </a:lnTo>
                  <a:lnTo>
                    <a:pt x="332848" y="65230"/>
                  </a:lnTo>
                  <a:lnTo>
                    <a:pt x="336178" y="60058"/>
                  </a:lnTo>
                  <a:lnTo>
                    <a:pt x="330940" y="50968"/>
                  </a:lnTo>
                  <a:lnTo>
                    <a:pt x="329603" y="47502"/>
                  </a:lnTo>
                  <a:lnTo>
                    <a:pt x="328952" y="44120"/>
                  </a:lnTo>
                  <a:lnTo>
                    <a:pt x="327508" y="38195"/>
                  </a:lnTo>
                  <a:lnTo>
                    <a:pt x="327675" y="44655"/>
                  </a:lnTo>
                  <a:lnTo>
                    <a:pt x="324524" y="37189"/>
                  </a:lnTo>
                  <a:lnTo>
                    <a:pt x="319728" y="42791"/>
                  </a:lnTo>
                  <a:lnTo>
                    <a:pt x="306485" y="52624"/>
                  </a:lnTo>
                  <a:lnTo>
                    <a:pt x="291954" y="55139"/>
                  </a:lnTo>
                  <a:lnTo>
                    <a:pt x="277439" y="52554"/>
                  </a:lnTo>
                  <a:lnTo>
                    <a:pt x="264243" y="47084"/>
                  </a:lnTo>
                  <a:lnTo>
                    <a:pt x="251932" y="39995"/>
                  </a:lnTo>
                  <a:lnTo>
                    <a:pt x="240332" y="32194"/>
                  </a:lnTo>
                  <a:lnTo>
                    <a:pt x="228874" y="24115"/>
                  </a:lnTo>
                  <a:lnTo>
                    <a:pt x="216988" y="16195"/>
                  </a:lnTo>
                  <a:lnTo>
                    <a:pt x="193871" y="4755"/>
                  </a:lnTo>
                  <a:lnTo>
                    <a:pt x="171276" y="0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60514" y="3677990"/>
              <a:ext cx="347980" cy="99060"/>
            </a:xfrm>
            <a:custGeom>
              <a:avLst/>
              <a:gdLst/>
              <a:ahLst/>
              <a:cxnLst/>
              <a:rect l="l" t="t" r="r" b="b"/>
              <a:pathLst>
                <a:path w="347980" h="99060">
                  <a:moveTo>
                    <a:pt x="175439" y="35713"/>
                  </a:moveTo>
                  <a:lnTo>
                    <a:pt x="174905" y="35713"/>
                  </a:lnTo>
                  <a:lnTo>
                    <a:pt x="174162" y="48759"/>
                  </a:lnTo>
                  <a:lnTo>
                    <a:pt x="174863" y="48759"/>
                  </a:lnTo>
                  <a:lnTo>
                    <a:pt x="185771" y="50321"/>
                  </a:lnTo>
                  <a:lnTo>
                    <a:pt x="229687" y="71781"/>
                  </a:lnTo>
                  <a:lnTo>
                    <a:pt x="241999" y="79795"/>
                  </a:lnTo>
                  <a:lnTo>
                    <a:pt x="254304" y="87268"/>
                  </a:lnTo>
                  <a:lnTo>
                    <a:pt x="266819" y="93659"/>
                  </a:lnTo>
                  <a:lnTo>
                    <a:pt x="275162" y="96551"/>
                  </a:lnTo>
                  <a:lnTo>
                    <a:pt x="283787" y="98084"/>
                  </a:lnTo>
                  <a:lnTo>
                    <a:pt x="292560" y="98543"/>
                  </a:lnTo>
                  <a:lnTo>
                    <a:pt x="301352" y="98213"/>
                  </a:lnTo>
                  <a:lnTo>
                    <a:pt x="312110" y="96641"/>
                  </a:lnTo>
                  <a:lnTo>
                    <a:pt x="321662" y="93621"/>
                  </a:lnTo>
                  <a:lnTo>
                    <a:pt x="330253" y="88988"/>
                  </a:lnTo>
                  <a:lnTo>
                    <a:pt x="334436" y="85584"/>
                  </a:lnTo>
                  <a:lnTo>
                    <a:pt x="293389" y="85584"/>
                  </a:lnTo>
                  <a:lnTo>
                    <a:pt x="284615" y="85150"/>
                  </a:lnTo>
                  <a:lnTo>
                    <a:pt x="242720" y="66837"/>
                  </a:lnTo>
                  <a:lnTo>
                    <a:pt x="217853" y="50737"/>
                  </a:lnTo>
                  <a:lnTo>
                    <a:pt x="207708" y="45078"/>
                  </a:lnTo>
                  <a:lnTo>
                    <a:pt x="197278" y="40514"/>
                  </a:lnTo>
                  <a:lnTo>
                    <a:pt x="186597" y="37340"/>
                  </a:lnTo>
                  <a:lnTo>
                    <a:pt x="175628" y="35807"/>
                  </a:lnTo>
                  <a:lnTo>
                    <a:pt x="175439" y="35713"/>
                  </a:lnTo>
                  <a:close/>
                </a:path>
                <a:path w="347980" h="99060">
                  <a:moveTo>
                    <a:pt x="337295" y="71658"/>
                  </a:moveTo>
                  <a:lnTo>
                    <a:pt x="293389" y="85584"/>
                  </a:lnTo>
                  <a:lnTo>
                    <a:pt x="334436" y="85584"/>
                  </a:lnTo>
                  <a:lnTo>
                    <a:pt x="338125" y="82580"/>
                  </a:lnTo>
                  <a:lnTo>
                    <a:pt x="340858" y="80078"/>
                  </a:lnTo>
                  <a:lnTo>
                    <a:pt x="341455" y="77869"/>
                  </a:lnTo>
                  <a:lnTo>
                    <a:pt x="339696" y="75293"/>
                  </a:lnTo>
                  <a:lnTo>
                    <a:pt x="337295" y="71658"/>
                  </a:lnTo>
                  <a:close/>
                </a:path>
                <a:path w="347980" h="99060">
                  <a:moveTo>
                    <a:pt x="9384" y="51550"/>
                  </a:moveTo>
                  <a:lnTo>
                    <a:pt x="4669" y="57168"/>
                  </a:lnTo>
                  <a:lnTo>
                    <a:pt x="4618" y="58045"/>
                  </a:lnTo>
                  <a:lnTo>
                    <a:pt x="4743" y="59492"/>
                  </a:lnTo>
                  <a:lnTo>
                    <a:pt x="41778" y="82340"/>
                  </a:lnTo>
                  <a:lnTo>
                    <a:pt x="59231" y="84417"/>
                  </a:lnTo>
                  <a:lnTo>
                    <a:pt x="67974" y="83940"/>
                  </a:lnTo>
                  <a:lnTo>
                    <a:pt x="76636" y="82057"/>
                  </a:lnTo>
                  <a:lnTo>
                    <a:pt x="89867" y="77249"/>
                  </a:lnTo>
                  <a:lnTo>
                    <a:pt x="102781" y="71424"/>
                  </a:lnTo>
                  <a:lnTo>
                    <a:pt x="60032" y="71424"/>
                  </a:lnTo>
                  <a:lnTo>
                    <a:pt x="51317" y="70818"/>
                  </a:lnTo>
                  <a:lnTo>
                    <a:pt x="15224" y="56874"/>
                  </a:lnTo>
                  <a:lnTo>
                    <a:pt x="10746" y="53435"/>
                  </a:lnTo>
                  <a:lnTo>
                    <a:pt x="9384" y="51550"/>
                  </a:lnTo>
                  <a:close/>
                </a:path>
                <a:path w="347980" h="99060">
                  <a:moveTo>
                    <a:pt x="337701" y="71220"/>
                  </a:moveTo>
                  <a:lnTo>
                    <a:pt x="337153" y="71332"/>
                  </a:lnTo>
                  <a:lnTo>
                    <a:pt x="337295" y="71658"/>
                  </a:lnTo>
                  <a:lnTo>
                    <a:pt x="337701" y="71220"/>
                  </a:lnTo>
                  <a:close/>
                </a:path>
                <a:path w="347980" h="99060">
                  <a:moveTo>
                    <a:pt x="174235" y="35639"/>
                  </a:moveTo>
                  <a:lnTo>
                    <a:pt x="130414" y="45472"/>
                  </a:lnTo>
                  <a:lnTo>
                    <a:pt x="103763" y="58339"/>
                  </a:lnTo>
                  <a:lnTo>
                    <a:pt x="90622" y="64244"/>
                  </a:lnTo>
                  <a:lnTo>
                    <a:pt x="77379" y="69063"/>
                  </a:lnTo>
                  <a:lnTo>
                    <a:pt x="68743" y="70938"/>
                  </a:lnTo>
                  <a:lnTo>
                    <a:pt x="60032" y="71424"/>
                  </a:lnTo>
                  <a:lnTo>
                    <a:pt x="102781" y="71424"/>
                  </a:lnTo>
                  <a:lnTo>
                    <a:pt x="140439" y="54033"/>
                  </a:lnTo>
                  <a:lnTo>
                    <a:pt x="173366" y="48634"/>
                  </a:lnTo>
                  <a:lnTo>
                    <a:pt x="174117" y="48634"/>
                  </a:lnTo>
                  <a:lnTo>
                    <a:pt x="174905" y="35713"/>
                  </a:lnTo>
                  <a:lnTo>
                    <a:pt x="174424" y="35713"/>
                  </a:lnTo>
                  <a:lnTo>
                    <a:pt x="174235" y="35639"/>
                  </a:lnTo>
                  <a:close/>
                </a:path>
                <a:path w="347980" h="99060">
                  <a:moveTo>
                    <a:pt x="343170" y="60964"/>
                  </a:moveTo>
                  <a:lnTo>
                    <a:pt x="343171" y="61762"/>
                  </a:lnTo>
                  <a:lnTo>
                    <a:pt x="340259" y="68460"/>
                  </a:lnTo>
                  <a:lnTo>
                    <a:pt x="337701" y="71220"/>
                  </a:lnTo>
                  <a:lnTo>
                    <a:pt x="346984" y="69324"/>
                  </a:lnTo>
                  <a:lnTo>
                    <a:pt x="345497" y="65450"/>
                  </a:lnTo>
                  <a:lnTo>
                    <a:pt x="347518" y="63953"/>
                  </a:lnTo>
                  <a:lnTo>
                    <a:pt x="343170" y="60964"/>
                  </a:lnTo>
                  <a:close/>
                </a:path>
                <a:path w="347980" h="99060">
                  <a:moveTo>
                    <a:pt x="220150" y="11420"/>
                  </a:moveTo>
                  <a:lnTo>
                    <a:pt x="177167" y="11420"/>
                  </a:lnTo>
                  <a:lnTo>
                    <a:pt x="188592" y="12583"/>
                  </a:lnTo>
                  <a:lnTo>
                    <a:pt x="200051" y="14915"/>
                  </a:lnTo>
                  <a:lnTo>
                    <a:pt x="211384" y="18641"/>
                  </a:lnTo>
                  <a:lnTo>
                    <a:pt x="222433" y="23985"/>
                  </a:lnTo>
                  <a:lnTo>
                    <a:pt x="234580" y="32079"/>
                  </a:lnTo>
                  <a:lnTo>
                    <a:pt x="246246" y="41061"/>
                  </a:lnTo>
                  <a:lnTo>
                    <a:pt x="257327" y="49274"/>
                  </a:lnTo>
                  <a:lnTo>
                    <a:pt x="269583" y="56414"/>
                  </a:lnTo>
                  <a:lnTo>
                    <a:pt x="282611" y="61050"/>
                  </a:lnTo>
                  <a:lnTo>
                    <a:pt x="296925" y="62777"/>
                  </a:lnTo>
                  <a:lnTo>
                    <a:pt x="311251" y="60071"/>
                  </a:lnTo>
                  <a:lnTo>
                    <a:pt x="323839" y="51724"/>
                  </a:lnTo>
                  <a:lnTo>
                    <a:pt x="298111" y="51724"/>
                  </a:lnTo>
                  <a:lnTo>
                    <a:pt x="283550" y="50061"/>
                  </a:lnTo>
                  <a:lnTo>
                    <a:pt x="270337" y="45346"/>
                  </a:lnTo>
                  <a:lnTo>
                    <a:pt x="258008" y="38173"/>
                  </a:lnTo>
                  <a:lnTo>
                    <a:pt x="246492" y="29638"/>
                  </a:lnTo>
                  <a:lnTo>
                    <a:pt x="235086" y="20822"/>
                  </a:lnTo>
                  <a:lnTo>
                    <a:pt x="223197" y="12886"/>
                  </a:lnTo>
                  <a:lnTo>
                    <a:pt x="220150" y="11420"/>
                  </a:lnTo>
                  <a:close/>
                </a:path>
                <a:path w="347980" h="99060">
                  <a:moveTo>
                    <a:pt x="343170" y="60623"/>
                  </a:moveTo>
                  <a:lnTo>
                    <a:pt x="342963" y="60822"/>
                  </a:lnTo>
                  <a:lnTo>
                    <a:pt x="343170" y="60964"/>
                  </a:lnTo>
                  <a:lnTo>
                    <a:pt x="343170" y="60623"/>
                  </a:lnTo>
                  <a:close/>
                </a:path>
                <a:path w="347980" h="99060">
                  <a:moveTo>
                    <a:pt x="343162" y="53503"/>
                  </a:moveTo>
                  <a:lnTo>
                    <a:pt x="343170" y="60623"/>
                  </a:lnTo>
                  <a:lnTo>
                    <a:pt x="344869" y="58990"/>
                  </a:lnTo>
                  <a:lnTo>
                    <a:pt x="346848" y="57168"/>
                  </a:lnTo>
                  <a:lnTo>
                    <a:pt x="344942" y="55356"/>
                  </a:lnTo>
                  <a:lnTo>
                    <a:pt x="343162" y="53503"/>
                  </a:lnTo>
                  <a:close/>
                </a:path>
                <a:path w="347980" h="99060">
                  <a:moveTo>
                    <a:pt x="329487" y="27933"/>
                  </a:moveTo>
                  <a:lnTo>
                    <a:pt x="298111" y="51724"/>
                  </a:lnTo>
                  <a:lnTo>
                    <a:pt x="323839" y="51724"/>
                  </a:lnTo>
                  <a:lnTo>
                    <a:pt x="324314" y="51409"/>
                  </a:lnTo>
                  <a:lnTo>
                    <a:pt x="324545" y="51262"/>
                  </a:lnTo>
                  <a:lnTo>
                    <a:pt x="327906" y="47555"/>
                  </a:lnTo>
                  <a:lnTo>
                    <a:pt x="331434" y="39608"/>
                  </a:lnTo>
                  <a:lnTo>
                    <a:pt x="329487" y="27933"/>
                  </a:lnTo>
                  <a:close/>
                </a:path>
                <a:path w="347980" h="99060">
                  <a:moveTo>
                    <a:pt x="9157" y="51236"/>
                  </a:moveTo>
                  <a:lnTo>
                    <a:pt x="9384" y="51550"/>
                  </a:lnTo>
                  <a:lnTo>
                    <a:pt x="9538" y="51367"/>
                  </a:lnTo>
                  <a:lnTo>
                    <a:pt x="9157" y="51236"/>
                  </a:lnTo>
                  <a:close/>
                </a:path>
                <a:path w="347980" h="99060">
                  <a:moveTo>
                    <a:pt x="4833" y="40361"/>
                  </a:moveTo>
                  <a:lnTo>
                    <a:pt x="198" y="42739"/>
                  </a:lnTo>
                  <a:lnTo>
                    <a:pt x="2052" y="44445"/>
                  </a:lnTo>
                  <a:lnTo>
                    <a:pt x="0" y="48089"/>
                  </a:lnTo>
                  <a:lnTo>
                    <a:pt x="9157" y="51236"/>
                  </a:lnTo>
                  <a:lnTo>
                    <a:pt x="6830" y="48016"/>
                  </a:lnTo>
                  <a:lnTo>
                    <a:pt x="4763" y="41061"/>
                  </a:lnTo>
                  <a:lnTo>
                    <a:pt x="4833" y="40361"/>
                  </a:lnTo>
                  <a:close/>
                </a:path>
                <a:path w="347980" h="99060">
                  <a:moveTo>
                    <a:pt x="174117" y="48634"/>
                  </a:moveTo>
                  <a:lnTo>
                    <a:pt x="173869" y="48634"/>
                  </a:lnTo>
                  <a:lnTo>
                    <a:pt x="174109" y="48759"/>
                  </a:lnTo>
                  <a:close/>
                </a:path>
                <a:path w="347980" h="99060">
                  <a:moveTo>
                    <a:pt x="22439" y="9211"/>
                  </a:moveTo>
                  <a:lnTo>
                    <a:pt x="19004" y="20519"/>
                  </a:lnTo>
                  <a:lnTo>
                    <a:pt x="21601" y="28823"/>
                  </a:lnTo>
                  <a:lnTo>
                    <a:pt x="24083" y="32299"/>
                  </a:lnTo>
                  <a:lnTo>
                    <a:pt x="24323" y="32540"/>
                  </a:lnTo>
                  <a:lnTo>
                    <a:pt x="24470" y="32729"/>
                  </a:lnTo>
                  <a:lnTo>
                    <a:pt x="24564" y="33043"/>
                  </a:lnTo>
                  <a:lnTo>
                    <a:pt x="24711" y="33137"/>
                  </a:lnTo>
                  <a:lnTo>
                    <a:pt x="36641" y="43308"/>
                  </a:lnTo>
                  <a:lnTo>
                    <a:pt x="50535" y="47716"/>
                  </a:lnTo>
                  <a:lnTo>
                    <a:pt x="64988" y="47716"/>
                  </a:lnTo>
                  <a:lnTo>
                    <a:pt x="78447" y="44697"/>
                  </a:lnTo>
                  <a:lnTo>
                    <a:pt x="91470" y="39106"/>
                  </a:lnTo>
                  <a:lnTo>
                    <a:pt x="95661" y="36732"/>
                  </a:lnTo>
                  <a:lnTo>
                    <a:pt x="65350" y="36732"/>
                  </a:lnTo>
                  <a:lnTo>
                    <a:pt x="50672" y="36633"/>
                  </a:lnTo>
                  <a:lnTo>
                    <a:pt x="36565" y="31883"/>
                  </a:lnTo>
                  <a:lnTo>
                    <a:pt x="24564" y="21043"/>
                  </a:lnTo>
                  <a:lnTo>
                    <a:pt x="21967" y="17441"/>
                  </a:lnTo>
                  <a:lnTo>
                    <a:pt x="22080" y="12026"/>
                  </a:lnTo>
                  <a:lnTo>
                    <a:pt x="22439" y="9211"/>
                  </a:lnTo>
                  <a:close/>
                </a:path>
                <a:path w="347980" h="99060">
                  <a:moveTo>
                    <a:pt x="4868" y="40083"/>
                  </a:moveTo>
                  <a:lnTo>
                    <a:pt x="4833" y="40361"/>
                  </a:lnTo>
                  <a:lnTo>
                    <a:pt x="5015" y="40268"/>
                  </a:lnTo>
                  <a:lnTo>
                    <a:pt x="4868" y="40083"/>
                  </a:lnTo>
                  <a:close/>
                </a:path>
                <a:path w="347980" h="99060">
                  <a:moveTo>
                    <a:pt x="5779" y="32844"/>
                  </a:moveTo>
                  <a:lnTo>
                    <a:pt x="3717" y="34550"/>
                  </a:lnTo>
                  <a:lnTo>
                    <a:pt x="1643" y="36079"/>
                  </a:lnTo>
                  <a:lnTo>
                    <a:pt x="3366" y="38194"/>
                  </a:lnTo>
                  <a:lnTo>
                    <a:pt x="4868" y="40083"/>
                  </a:lnTo>
                  <a:lnTo>
                    <a:pt x="5779" y="32844"/>
                  </a:lnTo>
                  <a:close/>
                </a:path>
                <a:path w="347980" h="99060">
                  <a:moveTo>
                    <a:pt x="127380" y="8507"/>
                  </a:moveTo>
                  <a:lnTo>
                    <a:pt x="117046" y="13668"/>
                  </a:lnTo>
                  <a:lnTo>
                    <a:pt x="104532" y="21043"/>
                  </a:lnTo>
                  <a:lnTo>
                    <a:pt x="92134" y="28034"/>
                  </a:lnTo>
                  <a:lnTo>
                    <a:pt x="79065" y="33619"/>
                  </a:lnTo>
                  <a:lnTo>
                    <a:pt x="65350" y="36732"/>
                  </a:lnTo>
                  <a:lnTo>
                    <a:pt x="95661" y="36732"/>
                  </a:lnTo>
                  <a:lnTo>
                    <a:pt x="104213" y="31883"/>
                  </a:lnTo>
                  <a:lnTo>
                    <a:pt x="116369" y="24696"/>
                  </a:lnTo>
                  <a:lnTo>
                    <a:pt x="129168" y="18310"/>
                  </a:lnTo>
                  <a:lnTo>
                    <a:pt x="140816" y="14343"/>
                  </a:lnTo>
                  <a:lnTo>
                    <a:pt x="152514" y="12026"/>
                  </a:lnTo>
                  <a:lnTo>
                    <a:pt x="164167" y="11105"/>
                  </a:lnTo>
                  <a:lnTo>
                    <a:pt x="171122" y="11105"/>
                  </a:lnTo>
                  <a:lnTo>
                    <a:pt x="127380" y="8507"/>
                  </a:lnTo>
                  <a:close/>
                </a:path>
                <a:path w="347980" h="99060">
                  <a:moveTo>
                    <a:pt x="177030" y="2342"/>
                  </a:moveTo>
                  <a:lnTo>
                    <a:pt x="176901" y="2342"/>
                  </a:lnTo>
                  <a:lnTo>
                    <a:pt x="176541" y="8507"/>
                  </a:lnTo>
                  <a:lnTo>
                    <a:pt x="176423" y="11420"/>
                  </a:lnTo>
                  <a:lnTo>
                    <a:pt x="177030" y="2342"/>
                  </a:lnTo>
                  <a:close/>
                </a:path>
                <a:path w="347980" h="99060">
                  <a:moveTo>
                    <a:pt x="174435" y="11302"/>
                  </a:moveTo>
                  <a:lnTo>
                    <a:pt x="176363" y="11417"/>
                  </a:lnTo>
                  <a:lnTo>
                    <a:pt x="176162" y="11326"/>
                  </a:lnTo>
                  <a:lnTo>
                    <a:pt x="174435" y="11302"/>
                  </a:lnTo>
                  <a:close/>
                </a:path>
                <a:path w="347980" h="99060">
                  <a:moveTo>
                    <a:pt x="171122" y="11105"/>
                  </a:moveTo>
                  <a:lnTo>
                    <a:pt x="164167" y="11105"/>
                  </a:lnTo>
                  <a:lnTo>
                    <a:pt x="174435" y="11302"/>
                  </a:lnTo>
                  <a:lnTo>
                    <a:pt x="171122" y="11105"/>
                  </a:lnTo>
                  <a:close/>
                </a:path>
                <a:path w="347980" h="99060">
                  <a:moveTo>
                    <a:pt x="146189" y="2342"/>
                  </a:moveTo>
                  <a:lnTo>
                    <a:pt x="23601" y="2342"/>
                  </a:lnTo>
                  <a:lnTo>
                    <a:pt x="127380" y="8507"/>
                  </a:lnTo>
                  <a:lnTo>
                    <a:pt x="129891" y="7253"/>
                  </a:lnTo>
                  <a:lnTo>
                    <a:pt x="141500" y="3279"/>
                  </a:lnTo>
                  <a:lnTo>
                    <a:pt x="146189" y="2342"/>
                  </a:lnTo>
                  <a:close/>
                </a:path>
                <a:path w="347980" h="99060">
                  <a:moveTo>
                    <a:pt x="164844" y="0"/>
                  </a:moveTo>
                  <a:lnTo>
                    <a:pt x="153186" y="944"/>
                  </a:lnTo>
                  <a:lnTo>
                    <a:pt x="146189" y="2342"/>
                  </a:lnTo>
                  <a:lnTo>
                    <a:pt x="176901" y="2342"/>
                  </a:lnTo>
                  <a:lnTo>
                    <a:pt x="177020" y="300"/>
                  </a:lnTo>
                  <a:lnTo>
                    <a:pt x="176811" y="300"/>
                  </a:lnTo>
                  <a:lnTo>
                    <a:pt x="176591" y="196"/>
                  </a:lnTo>
                  <a:lnTo>
                    <a:pt x="164844" y="0"/>
                  </a:lnTo>
                  <a:close/>
                </a:path>
                <a:path w="347980" h="99060">
                  <a:moveTo>
                    <a:pt x="177795" y="300"/>
                  </a:moveTo>
                  <a:lnTo>
                    <a:pt x="177167" y="300"/>
                  </a:lnTo>
                  <a:lnTo>
                    <a:pt x="177030" y="2342"/>
                  </a:lnTo>
                  <a:lnTo>
                    <a:pt x="193481" y="2342"/>
                  </a:lnTo>
                  <a:lnTo>
                    <a:pt x="189245" y="1480"/>
                  </a:lnTo>
                  <a:lnTo>
                    <a:pt x="177795" y="30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844466" y="3678203"/>
              <a:ext cx="264795" cy="97790"/>
            </a:xfrm>
            <a:custGeom>
              <a:avLst/>
              <a:gdLst/>
              <a:ahLst/>
              <a:cxnLst/>
              <a:rect l="l" t="t" r="r" b="b"/>
              <a:pathLst>
                <a:path w="264794" h="97789">
                  <a:moveTo>
                    <a:pt x="1612" y="66113"/>
                  </a:moveTo>
                  <a:lnTo>
                    <a:pt x="1340" y="66155"/>
                  </a:lnTo>
                  <a:lnTo>
                    <a:pt x="1078" y="66259"/>
                  </a:lnTo>
                  <a:lnTo>
                    <a:pt x="837" y="66427"/>
                  </a:lnTo>
                  <a:lnTo>
                    <a:pt x="0" y="79358"/>
                  </a:lnTo>
                  <a:lnTo>
                    <a:pt x="554" y="79180"/>
                  </a:lnTo>
                  <a:lnTo>
                    <a:pt x="837" y="79013"/>
                  </a:lnTo>
                  <a:lnTo>
                    <a:pt x="1612" y="66113"/>
                  </a:lnTo>
                  <a:close/>
                </a:path>
                <a:path w="264794" h="97789">
                  <a:moveTo>
                    <a:pt x="6303" y="64228"/>
                  </a:moveTo>
                  <a:lnTo>
                    <a:pt x="5821" y="64406"/>
                  </a:lnTo>
                  <a:lnTo>
                    <a:pt x="5340" y="64615"/>
                  </a:lnTo>
                  <a:lnTo>
                    <a:pt x="4806" y="64814"/>
                  </a:lnTo>
                  <a:lnTo>
                    <a:pt x="4062" y="77767"/>
                  </a:lnTo>
                  <a:lnTo>
                    <a:pt x="4471" y="77589"/>
                  </a:lnTo>
                  <a:lnTo>
                    <a:pt x="5057" y="77453"/>
                  </a:lnTo>
                  <a:lnTo>
                    <a:pt x="5392" y="77233"/>
                  </a:lnTo>
                  <a:lnTo>
                    <a:pt x="6303" y="64228"/>
                  </a:lnTo>
                  <a:close/>
                </a:path>
                <a:path w="264794" h="97789">
                  <a:moveTo>
                    <a:pt x="73851" y="36428"/>
                  </a:moveTo>
                  <a:lnTo>
                    <a:pt x="73568" y="36428"/>
                  </a:lnTo>
                  <a:lnTo>
                    <a:pt x="73254" y="36501"/>
                  </a:lnTo>
                  <a:lnTo>
                    <a:pt x="72992" y="36501"/>
                  </a:lnTo>
                  <a:lnTo>
                    <a:pt x="72249" y="49736"/>
                  </a:lnTo>
                  <a:lnTo>
                    <a:pt x="72552" y="49621"/>
                  </a:lnTo>
                  <a:lnTo>
                    <a:pt x="72772" y="49621"/>
                  </a:lnTo>
                  <a:lnTo>
                    <a:pt x="72992" y="49527"/>
                  </a:lnTo>
                  <a:lnTo>
                    <a:pt x="73851" y="36428"/>
                  </a:lnTo>
                  <a:close/>
                </a:path>
                <a:path w="264794" h="97789">
                  <a:moveTo>
                    <a:pt x="69840" y="37192"/>
                  </a:moveTo>
                  <a:lnTo>
                    <a:pt x="69338" y="37265"/>
                  </a:lnTo>
                  <a:lnTo>
                    <a:pt x="68898" y="37443"/>
                  </a:lnTo>
                  <a:lnTo>
                    <a:pt x="68490" y="37538"/>
                  </a:lnTo>
                  <a:lnTo>
                    <a:pt x="67641" y="50584"/>
                  </a:lnTo>
                  <a:lnTo>
                    <a:pt x="68563" y="50490"/>
                  </a:lnTo>
                  <a:lnTo>
                    <a:pt x="68992" y="50302"/>
                  </a:lnTo>
                  <a:lnTo>
                    <a:pt x="69840" y="37192"/>
                  </a:lnTo>
                  <a:close/>
                </a:path>
                <a:path w="264794" h="97789">
                  <a:moveTo>
                    <a:pt x="65474" y="38302"/>
                  </a:moveTo>
                  <a:lnTo>
                    <a:pt x="64689" y="38449"/>
                  </a:lnTo>
                  <a:lnTo>
                    <a:pt x="63066" y="38951"/>
                  </a:lnTo>
                  <a:lnTo>
                    <a:pt x="62301" y="52050"/>
                  </a:lnTo>
                  <a:lnTo>
                    <a:pt x="63820" y="51569"/>
                  </a:lnTo>
                  <a:lnTo>
                    <a:pt x="64689" y="51370"/>
                  </a:lnTo>
                  <a:lnTo>
                    <a:pt x="65474" y="38302"/>
                  </a:lnTo>
                  <a:close/>
                </a:path>
                <a:path w="264794" h="97789">
                  <a:moveTo>
                    <a:pt x="60909" y="39632"/>
                  </a:moveTo>
                  <a:lnTo>
                    <a:pt x="58710" y="40302"/>
                  </a:lnTo>
                  <a:lnTo>
                    <a:pt x="57673" y="40731"/>
                  </a:lnTo>
                  <a:lnTo>
                    <a:pt x="56783" y="53736"/>
                  </a:lnTo>
                  <a:lnTo>
                    <a:pt x="57893" y="53401"/>
                  </a:lnTo>
                  <a:lnTo>
                    <a:pt x="59003" y="52961"/>
                  </a:lnTo>
                  <a:lnTo>
                    <a:pt x="60081" y="52626"/>
                  </a:lnTo>
                  <a:lnTo>
                    <a:pt x="60909" y="39632"/>
                  </a:lnTo>
                  <a:close/>
                </a:path>
                <a:path w="264794" h="97789">
                  <a:moveTo>
                    <a:pt x="55223" y="41653"/>
                  </a:moveTo>
                  <a:lnTo>
                    <a:pt x="53705" y="42155"/>
                  </a:lnTo>
                  <a:lnTo>
                    <a:pt x="52312" y="42752"/>
                  </a:lnTo>
                  <a:lnTo>
                    <a:pt x="50888" y="43318"/>
                  </a:lnTo>
                  <a:lnTo>
                    <a:pt x="49998" y="56333"/>
                  </a:lnTo>
                  <a:lnTo>
                    <a:pt x="51516" y="55757"/>
                  </a:lnTo>
                  <a:lnTo>
                    <a:pt x="52961" y="55150"/>
                  </a:lnTo>
                  <a:lnTo>
                    <a:pt x="54354" y="54678"/>
                  </a:lnTo>
                  <a:lnTo>
                    <a:pt x="55223" y="41653"/>
                  </a:lnTo>
                  <a:close/>
                </a:path>
                <a:path w="264794" h="97789">
                  <a:moveTo>
                    <a:pt x="10324" y="62479"/>
                  </a:moveTo>
                  <a:lnTo>
                    <a:pt x="9078" y="63076"/>
                  </a:lnTo>
                  <a:lnTo>
                    <a:pt x="8450" y="63317"/>
                  </a:lnTo>
                  <a:lnTo>
                    <a:pt x="7601" y="76364"/>
                  </a:lnTo>
                  <a:lnTo>
                    <a:pt x="8900" y="75714"/>
                  </a:lnTo>
                  <a:lnTo>
                    <a:pt x="9549" y="75495"/>
                  </a:lnTo>
                  <a:lnTo>
                    <a:pt x="10324" y="62479"/>
                  </a:lnTo>
                  <a:close/>
                </a:path>
                <a:path w="264794" h="97789">
                  <a:moveTo>
                    <a:pt x="15015" y="60354"/>
                  </a:moveTo>
                  <a:lnTo>
                    <a:pt x="13915" y="60835"/>
                  </a:lnTo>
                  <a:lnTo>
                    <a:pt x="11716" y="61872"/>
                  </a:lnTo>
                  <a:lnTo>
                    <a:pt x="10858" y="74898"/>
                  </a:lnTo>
                  <a:lnTo>
                    <a:pt x="14198" y="73400"/>
                  </a:lnTo>
                  <a:lnTo>
                    <a:pt x="15015" y="60354"/>
                  </a:lnTo>
                  <a:close/>
                </a:path>
                <a:path w="264794" h="97789">
                  <a:moveTo>
                    <a:pt x="49422" y="43914"/>
                  </a:moveTo>
                  <a:lnTo>
                    <a:pt x="48532" y="44417"/>
                  </a:lnTo>
                  <a:lnTo>
                    <a:pt x="46480" y="45244"/>
                  </a:lnTo>
                  <a:lnTo>
                    <a:pt x="38685" y="48921"/>
                  </a:lnTo>
                  <a:lnTo>
                    <a:pt x="23375" y="56416"/>
                  </a:lnTo>
                  <a:lnTo>
                    <a:pt x="15811" y="60040"/>
                  </a:lnTo>
                  <a:lnTo>
                    <a:pt x="15015" y="72992"/>
                  </a:lnTo>
                  <a:lnTo>
                    <a:pt x="22590" y="69406"/>
                  </a:lnTo>
                  <a:lnTo>
                    <a:pt x="37873" y="61940"/>
                  </a:lnTo>
                  <a:lnTo>
                    <a:pt x="45590" y="58260"/>
                  </a:lnTo>
                  <a:lnTo>
                    <a:pt x="46679" y="57778"/>
                  </a:lnTo>
                  <a:lnTo>
                    <a:pt x="48647" y="56961"/>
                  </a:lnTo>
                  <a:lnTo>
                    <a:pt x="49422" y="43914"/>
                  </a:lnTo>
                  <a:close/>
                </a:path>
                <a:path w="264794" h="97789">
                  <a:moveTo>
                    <a:pt x="3821" y="29978"/>
                  </a:moveTo>
                  <a:lnTo>
                    <a:pt x="3507" y="30051"/>
                  </a:lnTo>
                  <a:lnTo>
                    <a:pt x="3245" y="30208"/>
                  </a:lnTo>
                  <a:lnTo>
                    <a:pt x="2963" y="30334"/>
                  </a:lnTo>
                  <a:lnTo>
                    <a:pt x="2355" y="41380"/>
                  </a:lnTo>
                  <a:lnTo>
                    <a:pt x="2565" y="41318"/>
                  </a:lnTo>
                  <a:lnTo>
                    <a:pt x="2858" y="41129"/>
                  </a:lnTo>
                  <a:lnTo>
                    <a:pt x="3193" y="41066"/>
                  </a:lnTo>
                  <a:lnTo>
                    <a:pt x="3821" y="29978"/>
                  </a:lnTo>
                  <a:close/>
                </a:path>
                <a:path w="264794" h="97789">
                  <a:moveTo>
                    <a:pt x="8450" y="27737"/>
                  </a:moveTo>
                  <a:lnTo>
                    <a:pt x="7528" y="28124"/>
                  </a:lnTo>
                  <a:lnTo>
                    <a:pt x="7120" y="28386"/>
                  </a:lnTo>
                  <a:lnTo>
                    <a:pt x="6450" y="39485"/>
                  </a:lnTo>
                  <a:lnTo>
                    <a:pt x="7340" y="38951"/>
                  </a:lnTo>
                  <a:lnTo>
                    <a:pt x="7800" y="38721"/>
                  </a:lnTo>
                  <a:lnTo>
                    <a:pt x="8450" y="27737"/>
                  </a:lnTo>
                  <a:close/>
                </a:path>
                <a:path w="264794" h="97789">
                  <a:moveTo>
                    <a:pt x="76018" y="0"/>
                  </a:moveTo>
                  <a:lnTo>
                    <a:pt x="75275" y="0"/>
                  </a:lnTo>
                  <a:lnTo>
                    <a:pt x="74626" y="11193"/>
                  </a:lnTo>
                  <a:lnTo>
                    <a:pt x="75107" y="11193"/>
                  </a:lnTo>
                  <a:lnTo>
                    <a:pt x="75327" y="11099"/>
                  </a:lnTo>
                  <a:lnTo>
                    <a:pt x="76018" y="0"/>
                  </a:lnTo>
                  <a:close/>
                </a:path>
                <a:path w="264794" h="97789">
                  <a:moveTo>
                    <a:pt x="72050" y="314"/>
                  </a:moveTo>
                  <a:lnTo>
                    <a:pt x="71568" y="314"/>
                  </a:lnTo>
                  <a:lnTo>
                    <a:pt x="70699" y="554"/>
                  </a:lnTo>
                  <a:lnTo>
                    <a:pt x="70102" y="11601"/>
                  </a:lnTo>
                  <a:lnTo>
                    <a:pt x="70490" y="11601"/>
                  </a:lnTo>
                  <a:lnTo>
                    <a:pt x="70919" y="11538"/>
                  </a:lnTo>
                  <a:lnTo>
                    <a:pt x="71348" y="11413"/>
                  </a:lnTo>
                  <a:lnTo>
                    <a:pt x="72050" y="314"/>
                  </a:lnTo>
                  <a:close/>
                </a:path>
                <a:path w="264794" h="97789">
                  <a:moveTo>
                    <a:pt x="67694" y="963"/>
                  </a:moveTo>
                  <a:lnTo>
                    <a:pt x="66940" y="1015"/>
                  </a:lnTo>
                  <a:lnTo>
                    <a:pt x="66134" y="1204"/>
                  </a:lnTo>
                  <a:lnTo>
                    <a:pt x="65359" y="1277"/>
                  </a:lnTo>
                  <a:lnTo>
                    <a:pt x="64689" y="12449"/>
                  </a:lnTo>
                  <a:lnTo>
                    <a:pt x="65474" y="12282"/>
                  </a:lnTo>
                  <a:lnTo>
                    <a:pt x="66270" y="12083"/>
                  </a:lnTo>
                  <a:lnTo>
                    <a:pt x="67045" y="12041"/>
                  </a:lnTo>
                  <a:lnTo>
                    <a:pt x="67694" y="963"/>
                  </a:lnTo>
                  <a:close/>
                </a:path>
                <a:path w="264794" h="97789">
                  <a:moveTo>
                    <a:pt x="63191" y="1664"/>
                  </a:moveTo>
                  <a:lnTo>
                    <a:pt x="62102" y="1958"/>
                  </a:lnTo>
                  <a:lnTo>
                    <a:pt x="59966" y="2429"/>
                  </a:lnTo>
                  <a:lnTo>
                    <a:pt x="59338" y="13538"/>
                  </a:lnTo>
                  <a:lnTo>
                    <a:pt x="61453" y="13004"/>
                  </a:lnTo>
                  <a:lnTo>
                    <a:pt x="62542" y="12805"/>
                  </a:lnTo>
                  <a:lnTo>
                    <a:pt x="63191" y="1664"/>
                  </a:lnTo>
                  <a:close/>
                </a:path>
                <a:path w="264794" h="97789">
                  <a:moveTo>
                    <a:pt x="57558" y="3036"/>
                  </a:moveTo>
                  <a:lnTo>
                    <a:pt x="54616" y="3905"/>
                  </a:lnTo>
                  <a:lnTo>
                    <a:pt x="53181" y="4293"/>
                  </a:lnTo>
                  <a:lnTo>
                    <a:pt x="52501" y="15381"/>
                  </a:lnTo>
                  <a:lnTo>
                    <a:pt x="53925" y="14952"/>
                  </a:lnTo>
                  <a:lnTo>
                    <a:pt x="55370" y="14544"/>
                  </a:lnTo>
                  <a:lnTo>
                    <a:pt x="56930" y="14135"/>
                  </a:lnTo>
                  <a:lnTo>
                    <a:pt x="57558" y="3036"/>
                  </a:lnTo>
                  <a:close/>
                </a:path>
                <a:path w="264794" h="97789">
                  <a:moveTo>
                    <a:pt x="12606" y="25423"/>
                  </a:moveTo>
                  <a:lnTo>
                    <a:pt x="11308" y="26198"/>
                  </a:lnTo>
                  <a:lnTo>
                    <a:pt x="10659" y="26554"/>
                  </a:lnTo>
                  <a:lnTo>
                    <a:pt x="9989" y="37600"/>
                  </a:lnTo>
                  <a:lnTo>
                    <a:pt x="10659" y="37192"/>
                  </a:lnTo>
                  <a:lnTo>
                    <a:pt x="11308" y="36888"/>
                  </a:lnTo>
                  <a:lnTo>
                    <a:pt x="11915" y="36501"/>
                  </a:lnTo>
                  <a:lnTo>
                    <a:pt x="12606" y="25423"/>
                  </a:lnTo>
                  <a:close/>
                </a:path>
                <a:path w="264794" h="97789">
                  <a:moveTo>
                    <a:pt x="17235" y="22753"/>
                  </a:moveTo>
                  <a:lnTo>
                    <a:pt x="16219" y="23454"/>
                  </a:lnTo>
                  <a:lnTo>
                    <a:pt x="15109" y="24103"/>
                  </a:lnTo>
                  <a:lnTo>
                    <a:pt x="14010" y="24679"/>
                  </a:lnTo>
                  <a:lnTo>
                    <a:pt x="13308" y="35758"/>
                  </a:lnTo>
                  <a:lnTo>
                    <a:pt x="14386" y="35108"/>
                  </a:lnTo>
                  <a:lnTo>
                    <a:pt x="15475" y="34522"/>
                  </a:lnTo>
                  <a:lnTo>
                    <a:pt x="16585" y="33852"/>
                  </a:lnTo>
                  <a:lnTo>
                    <a:pt x="17235" y="22753"/>
                  </a:lnTo>
                  <a:close/>
                </a:path>
                <a:path w="264794" h="97789">
                  <a:moveTo>
                    <a:pt x="51851" y="4795"/>
                  </a:moveTo>
                  <a:lnTo>
                    <a:pt x="17444" y="33370"/>
                  </a:lnTo>
                  <a:lnTo>
                    <a:pt x="31149" y="25232"/>
                  </a:lnTo>
                  <a:lnTo>
                    <a:pt x="38101" y="21431"/>
                  </a:lnTo>
                  <a:lnTo>
                    <a:pt x="45223" y="18083"/>
                  </a:lnTo>
                  <a:lnTo>
                    <a:pt x="47181" y="17235"/>
                  </a:lnTo>
                  <a:lnTo>
                    <a:pt x="49129" y="16564"/>
                  </a:lnTo>
                  <a:lnTo>
                    <a:pt x="51202" y="15790"/>
                  </a:lnTo>
                  <a:lnTo>
                    <a:pt x="51851" y="4795"/>
                  </a:lnTo>
                  <a:close/>
                </a:path>
                <a:path w="264794" h="97789">
                  <a:moveTo>
                    <a:pt x="221166" y="84751"/>
                  </a:moveTo>
                  <a:lnTo>
                    <a:pt x="220925" y="84751"/>
                  </a:lnTo>
                  <a:lnTo>
                    <a:pt x="220663" y="84814"/>
                  </a:lnTo>
                  <a:lnTo>
                    <a:pt x="220296" y="84814"/>
                  </a:lnTo>
                  <a:lnTo>
                    <a:pt x="223720" y="97243"/>
                  </a:lnTo>
                  <a:lnTo>
                    <a:pt x="223930" y="97243"/>
                  </a:lnTo>
                  <a:lnTo>
                    <a:pt x="224171" y="97148"/>
                  </a:lnTo>
                  <a:lnTo>
                    <a:pt x="224422" y="97148"/>
                  </a:lnTo>
                  <a:lnTo>
                    <a:pt x="221166" y="84751"/>
                  </a:lnTo>
                  <a:close/>
                </a:path>
                <a:path w="264794" h="97789">
                  <a:moveTo>
                    <a:pt x="225616" y="84144"/>
                  </a:moveTo>
                  <a:lnTo>
                    <a:pt x="225165" y="84144"/>
                  </a:lnTo>
                  <a:lnTo>
                    <a:pt x="224349" y="84311"/>
                  </a:lnTo>
                  <a:lnTo>
                    <a:pt x="227500" y="96562"/>
                  </a:lnTo>
                  <a:lnTo>
                    <a:pt x="228443" y="96394"/>
                  </a:lnTo>
                  <a:lnTo>
                    <a:pt x="228872" y="96227"/>
                  </a:lnTo>
                  <a:lnTo>
                    <a:pt x="225616" y="84144"/>
                  </a:lnTo>
                  <a:close/>
                </a:path>
                <a:path w="264794" h="97789">
                  <a:moveTo>
                    <a:pt x="230799" y="82960"/>
                  </a:moveTo>
                  <a:lnTo>
                    <a:pt x="230024" y="83233"/>
                  </a:lnTo>
                  <a:lnTo>
                    <a:pt x="229301" y="83379"/>
                  </a:lnTo>
                  <a:lnTo>
                    <a:pt x="228537" y="83568"/>
                  </a:lnTo>
                  <a:lnTo>
                    <a:pt x="231762" y="95557"/>
                  </a:lnTo>
                  <a:lnTo>
                    <a:pt x="232506" y="95316"/>
                  </a:lnTo>
                  <a:lnTo>
                    <a:pt x="233228" y="95023"/>
                  </a:lnTo>
                  <a:lnTo>
                    <a:pt x="234003" y="94803"/>
                  </a:lnTo>
                  <a:lnTo>
                    <a:pt x="230799" y="82960"/>
                  </a:lnTo>
                  <a:close/>
                </a:path>
                <a:path w="264794" h="97789">
                  <a:moveTo>
                    <a:pt x="235971" y="81453"/>
                  </a:moveTo>
                  <a:lnTo>
                    <a:pt x="232914" y="82458"/>
                  </a:lnTo>
                  <a:lnTo>
                    <a:pt x="236066" y="94154"/>
                  </a:lnTo>
                  <a:lnTo>
                    <a:pt x="237060" y="93683"/>
                  </a:lnTo>
                  <a:lnTo>
                    <a:pt x="238956" y="92855"/>
                  </a:lnTo>
                  <a:lnTo>
                    <a:pt x="235971" y="81453"/>
                  </a:lnTo>
                  <a:close/>
                </a:path>
                <a:path w="264794" h="97789">
                  <a:moveTo>
                    <a:pt x="242065" y="78751"/>
                  </a:moveTo>
                  <a:lnTo>
                    <a:pt x="240976" y="79358"/>
                  </a:lnTo>
                  <a:lnTo>
                    <a:pt x="238788" y="80364"/>
                  </a:lnTo>
                  <a:lnTo>
                    <a:pt x="238621" y="80364"/>
                  </a:lnTo>
                  <a:lnTo>
                    <a:pt x="238453" y="80437"/>
                  </a:lnTo>
                  <a:lnTo>
                    <a:pt x="238191" y="80531"/>
                  </a:lnTo>
                  <a:lnTo>
                    <a:pt x="241102" y="91871"/>
                  </a:lnTo>
                  <a:lnTo>
                    <a:pt x="242547" y="91222"/>
                  </a:lnTo>
                  <a:lnTo>
                    <a:pt x="244997" y="89662"/>
                  </a:lnTo>
                  <a:lnTo>
                    <a:pt x="242065" y="78751"/>
                  </a:lnTo>
                  <a:close/>
                </a:path>
                <a:path w="264794" h="97789">
                  <a:moveTo>
                    <a:pt x="257500" y="48270"/>
                  </a:moveTo>
                  <a:lnTo>
                    <a:pt x="258679" y="56511"/>
                  </a:lnTo>
                  <a:lnTo>
                    <a:pt x="258779" y="58113"/>
                  </a:lnTo>
                  <a:lnTo>
                    <a:pt x="256615" y="65604"/>
                  </a:lnTo>
                  <a:lnTo>
                    <a:pt x="252157" y="71551"/>
                  </a:lnTo>
                  <a:lnTo>
                    <a:pt x="246903" y="75578"/>
                  </a:lnTo>
                  <a:lnTo>
                    <a:pt x="245772" y="76364"/>
                  </a:lnTo>
                  <a:lnTo>
                    <a:pt x="244516" y="77495"/>
                  </a:lnTo>
                  <a:lnTo>
                    <a:pt x="243291" y="78175"/>
                  </a:lnTo>
                  <a:lnTo>
                    <a:pt x="246180" y="88939"/>
                  </a:lnTo>
                  <a:lnTo>
                    <a:pt x="260109" y="76665"/>
                  </a:lnTo>
                  <a:lnTo>
                    <a:pt x="264405" y="65927"/>
                  </a:lnTo>
                  <a:lnTo>
                    <a:pt x="262409" y="56511"/>
                  </a:lnTo>
                  <a:lnTo>
                    <a:pt x="257500" y="48270"/>
                  </a:lnTo>
                  <a:close/>
                </a:path>
                <a:path w="264794" h="97789">
                  <a:moveTo>
                    <a:pt x="220056" y="50940"/>
                  </a:moveTo>
                  <a:lnTo>
                    <a:pt x="219836" y="50940"/>
                  </a:lnTo>
                  <a:lnTo>
                    <a:pt x="219459" y="51035"/>
                  </a:lnTo>
                  <a:lnTo>
                    <a:pt x="219239" y="51035"/>
                  </a:lnTo>
                  <a:lnTo>
                    <a:pt x="221961" y="61537"/>
                  </a:lnTo>
                  <a:lnTo>
                    <a:pt x="222150" y="61464"/>
                  </a:lnTo>
                  <a:lnTo>
                    <a:pt x="222349" y="61464"/>
                  </a:lnTo>
                  <a:lnTo>
                    <a:pt x="222516" y="61359"/>
                  </a:lnTo>
                  <a:lnTo>
                    <a:pt x="222663" y="61359"/>
                  </a:lnTo>
                  <a:lnTo>
                    <a:pt x="220056" y="50940"/>
                  </a:lnTo>
                  <a:close/>
                </a:path>
                <a:path w="264794" h="97789">
                  <a:moveTo>
                    <a:pt x="224422" y="49956"/>
                  </a:moveTo>
                  <a:lnTo>
                    <a:pt x="223982" y="50145"/>
                  </a:lnTo>
                  <a:lnTo>
                    <a:pt x="223595" y="50176"/>
                  </a:lnTo>
                  <a:lnTo>
                    <a:pt x="223165" y="50302"/>
                  </a:lnTo>
                  <a:lnTo>
                    <a:pt x="225815" y="60448"/>
                  </a:lnTo>
                  <a:lnTo>
                    <a:pt x="226244" y="60312"/>
                  </a:lnTo>
                  <a:lnTo>
                    <a:pt x="226537" y="60186"/>
                  </a:lnTo>
                  <a:lnTo>
                    <a:pt x="226673" y="60071"/>
                  </a:lnTo>
                  <a:lnTo>
                    <a:pt x="226925" y="60040"/>
                  </a:lnTo>
                  <a:lnTo>
                    <a:pt x="227134" y="59945"/>
                  </a:lnTo>
                  <a:lnTo>
                    <a:pt x="224422" y="49956"/>
                  </a:lnTo>
                  <a:close/>
                </a:path>
                <a:path w="264794" h="97789">
                  <a:moveTo>
                    <a:pt x="229469" y="48197"/>
                  </a:moveTo>
                  <a:lnTo>
                    <a:pt x="228726" y="48532"/>
                  </a:lnTo>
                  <a:lnTo>
                    <a:pt x="227951" y="48752"/>
                  </a:lnTo>
                  <a:lnTo>
                    <a:pt x="227228" y="49118"/>
                  </a:lnTo>
                  <a:lnTo>
                    <a:pt x="229783" y="58794"/>
                  </a:lnTo>
                  <a:lnTo>
                    <a:pt x="230097" y="58668"/>
                  </a:lnTo>
                  <a:lnTo>
                    <a:pt x="230338" y="58532"/>
                  </a:lnTo>
                  <a:lnTo>
                    <a:pt x="230725" y="58354"/>
                  </a:lnTo>
                  <a:lnTo>
                    <a:pt x="230987" y="58260"/>
                  </a:lnTo>
                  <a:lnTo>
                    <a:pt x="231113" y="58113"/>
                  </a:lnTo>
                  <a:lnTo>
                    <a:pt x="231375" y="58019"/>
                  </a:lnTo>
                  <a:lnTo>
                    <a:pt x="232003" y="57705"/>
                  </a:lnTo>
                  <a:lnTo>
                    <a:pt x="229469" y="48197"/>
                  </a:lnTo>
                  <a:close/>
                </a:path>
                <a:path w="264794" h="97789">
                  <a:moveTo>
                    <a:pt x="234265" y="45653"/>
                  </a:moveTo>
                  <a:lnTo>
                    <a:pt x="233322" y="46302"/>
                  </a:lnTo>
                  <a:lnTo>
                    <a:pt x="231375" y="47255"/>
                  </a:lnTo>
                  <a:lnTo>
                    <a:pt x="233825" y="56511"/>
                  </a:lnTo>
                  <a:lnTo>
                    <a:pt x="234526" y="56186"/>
                  </a:lnTo>
                  <a:lnTo>
                    <a:pt x="235689" y="55254"/>
                  </a:lnTo>
                  <a:lnTo>
                    <a:pt x="236066" y="55087"/>
                  </a:lnTo>
                  <a:lnTo>
                    <a:pt x="236621" y="54605"/>
                  </a:lnTo>
                  <a:lnTo>
                    <a:pt x="234265" y="45653"/>
                  </a:lnTo>
                  <a:close/>
                </a:path>
                <a:path w="264794" h="97789">
                  <a:moveTo>
                    <a:pt x="239940" y="41223"/>
                  </a:moveTo>
                  <a:lnTo>
                    <a:pt x="238788" y="42302"/>
                  </a:lnTo>
                  <a:lnTo>
                    <a:pt x="237584" y="43318"/>
                  </a:lnTo>
                  <a:lnTo>
                    <a:pt x="236380" y="44249"/>
                  </a:lnTo>
                  <a:lnTo>
                    <a:pt x="238621" y="52867"/>
                  </a:lnTo>
                  <a:lnTo>
                    <a:pt x="242065" y="49275"/>
                  </a:lnTo>
                  <a:lnTo>
                    <a:pt x="239940" y="41223"/>
                  </a:lnTo>
                  <a:close/>
                </a:path>
                <a:path w="264794" h="97789">
                  <a:moveTo>
                    <a:pt x="238885" y="52720"/>
                  </a:moveTo>
                  <a:close/>
                </a:path>
                <a:path w="264794" h="97789">
                  <a:moveTo>
                    <a:pt x="239023" y="52571"/>
                  </a:moveTo>
                  <a:lnTo>
                    <a:pt x="238856" y="52621"/>
                  </a:lnTo>
                  <a:lnTo>
                    <a:pt x="239023" y="52571"/>
                  </a:lnTo>
                  <a:close/>
                </a:path>
                <a:path w="264794" h="97789">
                  <a:moveTo>
                    <a:pt x="239238" y="52337"/>
                  </a:moveTo>
                  <a:lnTo>
                    <a:pt x="239102" y="52396"/>
                  </a:lnTo>
                  <a:lnTo>
                    <a:pt x="239238" y="52337"/>
                  </a:lnTo>
                  <a:close/>
                </a:path>
                <a:path w="264794" h="97789">
                  <a:moveTo>
                    <a:pt x="242065" y="49275"/>
                  </a:moveTo>
                  <a:lnTo>
                    <a:pt x="239238" y="52337"/>
                  </a:lnTo>
                  <a:lnTo>
                    <a:pt x="239605" y="51956"/>
                  </a:lnTo>
                  <a:lnTo>
                    <a:pt x="240034" y="51673"/>
                  </a:lnTo>
                  <a:lnTo>
                    <a:pt x="240359" y="51213"/>
                  </a:lnTo>
                  <a:lnTo>
                    <a:pt x="240589" y="51035"/>
                  </a:lnTo>
                  <a:lnTo>
                    <a:pt x="240903" y="50710"/>
                  </a:lnTo>
                  <a:lnTo>
                    <a:pt x="241029" y="50490"/>
                  </a:lnTo>
                  <a:lnTo>
                    <a:pt x="241217" y="50396"/>
                  </a:lnTo>
                  <a:lnTo>
                    <a:pt x="241419" y="50145"/>
                  </a:lnTo>
                  <a:lnTo>
                    <a:pt x="242065" y="49275"/>
                  </a:lnTo>
                  <a:close/>
                </a:path>
                <a:path w="264794" h="97789">
                  <a:moveTo>
                    <a:pt x="245531" y="27737"/>
                  </a:moveTo>
                  <a:lnTo>
                    <a:pt x="245584" y="31852"/>
                  </a:lnTo>
                  <a:lnTo>
                    <a:pt x="244997" y="35925"/>
                  </a:lnTo>
                  <a:lnTo>
                    <a:pt x="241992" y="39223"/>
                  </a:lnTo>
                  <a:lnTo>
                    <a:pt x="241657" y="39538"/>
                  </a:lnTo>
                  <a:lnTo>
                    <a:pt x="241395" y="39873"/>
                  </a:lnTo>
                  <a:lnTo>
                    <a:pt x="241029" y="40134"/>
                  </a:lnTo>
                  <a:lnTo>
                    <a:pt x="243092" y="47789"/>
                  </a:lnTo>
                  <a:lnTo>
                    <a:pt x="245196" y="43841"/>
                  </a:lnTo>
                  <a:lnTo>
                    <a:pt x="247091" y="36909"/>
                  </a:lnTo>
                  <a:lnTo>
                    <a:pt x="245531" y="27737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59558" y="3680225"/>
              <a:ext cx="264160" cy="88265"/>
            </a:xfrm>
            <a:custGeom>
              <a:avLst/>
              <a:gdLst/>
              <a:ahLst/>
              <a:cxnLst/>
              <a:rect l="l" t="t" r="r" b="b"/>
              <a:pathLst>
                <a:path w="264160" h="88264">
                  <a:moveTo>
                    <a:pt x="46130" y="33171"/>
                  </a:moveTo>
                  <a:lnTo>
                    <a:pt x="45848" y="33171"/>
                  </a:lnTo>
                  <a:lnTo>
                    <a:pt x="41921" y="43119"/>
                  </a:lnTo>
                  <a:lnTo>
                    <a:pt x="42204" y="43181"/>
                  </a:lnTo>
                  <a:lnTo>
                    <a:pt x="42549" y="43307"/>
                  </a:lnTo>
                  <a:lnTo>
                    <a:pt x="46591" y="33318"/>
                  </a:lnTo>
                  <a:lnTo>
                    <a:pt x="46319" y="33266"/>
                  </a:lnTo>
                  <a:lnTo>
                    <a:pt x="46130" y="33171"/>
                  </a:lnTo>
                  <a:close/>
                </a:path>
                <a:path w="264160" h="88264">
                  <a:moveTo>
                    <a:pt x="41628" y="31653"/>
                  </a:moveTo>
                  <a:lnTo>
                    <a:pt x="37775" y="41234"/>
                  </a:lnTo>
                  <a:lnTo>
                    <a:pt x="37953" y="41276"/>
                  </a:lnTo>
                  <a:lnTo>
                    <a:pt x="38110" y="41380"/>
                  </a:lnTo>
                  <a:lnTo>
                    <a:pt x="38329" y="41454"/>
                  </a:lnTo>
                  <a:lnTo>
                    <a:pt x="38570" y="41569"/>
                  </a:lnTo>
                  <a:lnTo>
                    <a:pt x="38958" y="41810"/>
                  </a:lnTo>
                  <a:lnTo>
                    <a:pt x="42723" y="32428"/>
                  </a:lnTo>
                  <a:lnTo>
                    <a:pt x="42763" y="32129"/>
                  </a:lnTo>
                  <a:lnTo>
                    <a:pt x="41963" y="31821"/>
                  </a:lnTo>
                  <a:lnTo>
                    <a:pt x="41628" y="31653"/>
                  </a:lnTo>
                  <a:close/>
                </a:path>
                <a:path w="264160" h="88264">
                  <a:moveTo>
                    <a:pt x="36832" y="29203"/>
                  </a:moveTo>
                  <a:lnTo>
                    <a:pt x="33230" y="38375"/>
                  </a:lnTo>
                  <a:lnTo>
                    <a:pt x="33429" y="38585"/>
                  </a:lnTo>
                  <a:lnTo>
                    <a:pt x="33733" y="38710"/>
                  </a:lnTo>
                  <a:lnTo>
                    <a:pt x="34026" y="38878"/>
                  </a:lnTo>
                  <a:lnTo>
                    <a:pt x="34309" y="39119"/>
                  </a:lnTo>
                  <a:lnTo>
                    <a:pt x="34937" y="39527"/>
                  </a:lnTo>
                  <a:lnTo>
                    <a:pt x="35220" y="39695"/>
                  </a:lnTo>
                  <a:lnTo>
                    <a:pt x="38958" y="30396"/>
                  </a:lnTo>
                  <a:lnTo>
                    <a:pt x="38235" y="30072"/>
                  </a:lnTo>
                  <a:lnTo>
                    <a:pt x="37534" y="29664"/>
                  </a:lnTo>
                  <a:lnTo>
                    <a:pt x="36832" y="29203"/>
                  </a:lnTo>
                  <a:close/>
                </a:path>
                <a:path w="264160" h="88264">
                  <a:moveTo>
                    <a:pt x="32455" y="26114"/>
                  </a:moveTo>
                  <a:lnTo>
                    <a:pt x="29010" y="34658"/>
                  </a:lnTo>
                  <a:lnTo>
                    <a:pt x="29230" y="35025"/>
                  </a:lnTo>
                  <a:lnTo>
                    <a:pt x="29565" y="35245"/>
                  </a:lnTo>
                  <a:lnTo>
                    <a:pt x="29806" y="35527"/>
                  </a:lnTo>
                  <a:lnTo>
                    <a:pt x="30916" y="36543"/>
                  </a:lnTo>
                  <a:lnTo>
                    <a:pt x="31492" y="36920"/>
                  </a:lnTo>
                  <a:lnTo>
                    <a:pt x="34989" y="28135"/>
                  </a:lnTo>
                  <a:lnTo>
                    <a:pt x="34068" y="27444"/>
                  </a:lnTo>
                  <a:lnTo>
                    <a:pt x="32455" y="26114"/>
                  </a:lnTo>
                  <a:close/>
                </a:path>
                <a:path w="264160" h="88264">
                  <a:moveTo>
                    <a:pt x="27325" y="21109"/>
                  </a:moveTo>
                  <a:lnTo>
                    <a:pt x="24173" y="28794"/>
                  </a:lnTo>
                  <a:lnTo>
                    <a:pt x="27188" y="32742"/>
                  </a:lnTo>
                  <a:lnTo>
                    <a:pt x="30508" y="24428"/>
                  </a:lnTo>
                  <a:lnTo>
                    <a:pt x="29398" y="23423"/>
                  </a:lnTo>
                  <a:lnTo>
                    <a:pt x="28382" y="22240"/>
                  </a:lnTo>
                  <a:lnTo>
                    <a:pt x="27325" y="21109"/>
                  </a:lnTo>
                  <a:close/>
                </a:path>
                <a:path w="264160" h="88264">
                  <a:moveTo>
                    <a:pt x="27042" y="32564"/>
                  </a:moveTo>
                  <a:close/>
                </a:path>
                <a:path w="264160" h="88264">
                  <a:moveTo>
                    <a:pt x="26948" y="32541"/>
                  </a:moveTo>
                  <a:close/>
                </a:path>
                <a:path w="264160" h="88264">
                  <a:moveTo>
                    <a:pt x="26642" y="32129"/>
                  </a:moveTo>
                  <a:lnTo>
                    <a:pt x="26843" y="32428"/>
                  </a:lnTo>
                  <a:lnTo>
                    <a:pt x="26642" y="32129"/>
                  </a:lnTo>
                  <a:close/>
                </a:path>
                <a:path w="264160" h="88264">
                  <a:moveTo>
                    <a:pt x="26279" y="31638"/>
                  </a:moveTo>
                  <a:lnTo>
                    <a:pt x="26642" y="32129"/>
                  </a:lnTo>
                  <a:lnTo>
                    <a:pt x="26372" y="31726"/>
                  </a:lnTo>
                  <a:close/>
                </a:path>
                <a:path w="264160" h="88264">
                  <a:moveTo>
                    <a:pt x="25168" y="30138"/>
                  </a:moveTo>
                  <a:lnTo>
                    <a:pt x="25283" y="30396"/>
                  </a:lnTo>
                  <a:lnTo>
                    <a:pt x="25429" y="30574"/>
                  </a:lnTo>
                  <a:lnTo>
                    <a:pt x="25524" y="30732"/>
                  </a:lnTo>
                  <a:lnTo>
                    <a:pt x="25974" y="31349"/>
                  </a:lnTo>
                  <a:lnTo>
                    <a:pt x="26279" y="31638"/>
                  </a:lnTo>
                  <a:lnTo>
                    <a:pt x="25168" y="30138"/>
                  </a:lnTo>
                  <a:close/>
                </a:path>
                <a:path w="264160" h="88264">
                  <a:moveTo>
                    <a:pt x="24933" y="29821"/>
                  </a:moveTo>
                  <a:lnTo>
                    <a:pt x="24916" y="30072"/>
                  </a:lnTo>
                  <a:lnTo>
                    <a:pt x="25165" y="30135"/>
                  </a:lnTo>
                  <a:lnTo>
                    <a:pt x="24933" y="29821"/>
                  </a:lnTo>
                  <a:close/>
                </a:path>
                <a:path w="264160" h="88264">
                  <a:moveTo>
                    <a:pt x="24173" y="28794"/>
                  </a:moveTo>
                  <a:lnTo>
                    <a:pt x="24655" y="29486"/>
                  </a:lnTo>
                  <a:lnTo>
                    <a:pt x="24822" y="29821"/>
                  </a:lnTo>
                  <a:lnTo>
                    <a:pt x="24173" y="28794"/>
                  </a:lnTo>
                  <a:close/>
                </a:path>
                <a:path w="264160" h="88264">
                  <a:moveTo>
                    <a:pt x="23408" y="6973"/>
                  </a:moveTo>
                  <a:lnTo>
                    <a:pt x="20686" y="15957"/>
                  </a:lnTo>
                  <a:lnTo>
                    <a:pt x="21723" y="23015"/>
                  </a:lnTo>
                  <a:lnTo>
                    <a:pt x="23482" y="27171"/>
                  </a:lnTo>
                  <a:lnTo>
                    <a:pt x="26372" y="19926"/>
                  </a:lnTo>
                  <a:lnTo>
                    <a:pt x="26079" y="19475"/>
                  </a:lnTo>
                  <a:lnTo>
                    <a:pt x="25785" y="19161"/>
                  </a:lnTo>
                  <a:lnTo>
                    <a:pt x="25524" y="18826"/>
                  </a:lnTo>
                  <a:lnTo>
                    <a:pt x="22916" y="15214"/>
                  </a:lnTo>
                  <a:lnTo>
                    <a:pt x="22874" y="11099"/>
                  </a:lnTo>
                  <a:lnTo>
                    <a:pt x="23408" y="6973"/>
                  </a:lnTo>
                  <a:close/>
                </a:path>
                <a:path w="264160" h="88264">
                  <a:moveTo>
                    <a:pt x="40664" y="66490"/>
                  </a:moveTo>
                  <a:lnTo>
                    <a:pt x="35806" y="78405"/>
                  </a:lnTo>
                  <a:lnTo>
                    <a:pt x="36089" y="78531"/>
                  </a:lnTo>
                  <a:lnTo>
                    <a:pt x="36382" y="78573"/>
                  </a:lnTo>
                  <a:lnTo>
                    <a:pt x="36696" y="78667"/>
                  </a:lnTo>
                  <a:lnTo>
                    <a:pt x="41513" y="66678"/>
                  </a:lnTo>
                  <a:lnTo>
                    <a:pt x="41167" y="66678"/>
                  </a:lnTo>
                  <a:lnTo>
                    <a:pt x="40958" y="66563"/>
                  </a:lnTo>
                  <a:lnTo>
                    <a:pt x="40664" y="66490"/>
                  </a:lnTo>
                  <a:close/>
                </a:path>
                <a:path w="264160" h="88264">
                  <a:moveTo>
                    <a:pt x="36330" y="65285"/>
                  </a:moveTo>
                  <a:lnTo>
                    <a:pt x="31565" y="76981"/>
                  </a:lnTo>
                  <a:lnTo>
                    <a:pt x="32455" y="77327"/>
                  </a:lnTo>
                  <a:lnTo>
                    <a:pt x="32811" y="77495"/>
                  </a:lnTo>
                  <a:lnTo>
                    <a:pt x="37534" y="65715"/>
                  </a:lnTo>
                  <a:lnTo>
                    <a:pt x="36696" y="65495"/>
                  </a:lnTo>
                  <a:lnTo>
                    <a:pt x="36330" y="65285"/>
                  </a:lnTo>
                  <a:close/>
                </a:path>
                <a:path w="264160" h="88264">
                  <a:moveTo>
                    <a:pt x="31251" y="63673"/>
                  </a:moveTo>
                  <a:lnTo>
                    <a:pt x="26728" y="74982"/>
                  </a:lnTo>
                  <a:lnTo>
                    <a:pt x="28152" y="75641"/>
                  </a:lnTo>
                  <a:lnTo>
                    <a:pt x="28895" y="75882"/>
                  </a:lnTo>
                  <a:lnTo>
                    <a:pt x="33565" y="64395"/>
                  </a:lnTo>
                  <a:lnTo>
                    <a:pt x="33429" y="64395"/>
                  </a:lnTo>
                  <a:lnTo>
                    <a:pt x="32026" y="63893"/>
                  </a:lnTo>
                  <a:lnTo>
                    <a:pt x="31251" y="63673"/>
                  </a:lnTo>
                  <a:close/>
                </a:path>
                <a:path w="264160" h="88264">
                  <a:moveTo>
                    <a:pt x="26372" y="61485"/>
                  </a:moveTo>
                  <a:lnTo>
                    <a:pt x="22005" y="72458"/>
                  </a:lnTo>
                  <a:lnTo>
                    <a:pt x="22916" y="72940"/>
                  </a:lnTo>
                  <a:lnTo>
                    <a:pt x="23890" y="73547"/>
                  </a:lnTo>
                  <a:lnTo>
                    <a:pt x="24822" y="74050"/>
                  </a:lnTo>
                  <a:lnTo>
                    <a:pt x="29345" y="62783"/>
                  </a:lnTo>
                  <a:lnTo>
                    <a:pt x="26372" y="61485"/>
                  </a:lnTo>
                  <a:close/>
                </a:path>
                <a:path w="264160" h="88264">
                  <a:moveTo>
                    <a:pt x="20613" y="58061"/>
                  </a:moveTo>
                  <a:lnTo>
                    <a:pt x="16372" y="68511"/>
                  </a:lnTo>
                  <a:lnTo>
                    <a:pt x="17555" y="69421"/>
                  </a:lnTo>
                  <a:lnTo>
                    <a:pt x="19964" y="71107"/>
                  </a:lnTo>
                  <a:lnTo>
                    <a:pt x="24267" y="60322"/>
                  </a:lnTo>
                  <a:lnTo>
                    <a:pt x="23942" y="60228"/>
                  </a:lnTo>
                  <a:lnTo>
                    <a:pt x="23890" y="60008"/>
                  </a:lnTo>
                  <a:lnTo>
                    <a:pt x="23670" y="60008"/>
                  </a:lnTo>
                  <a:lnTo>
                    <a:pt x="22634" y="59338"/>
                  </a:lnTo>
                  <a:lnTo>
                    <a:pt x="21618" y="58741"/>
                  </a:lnTo>
                  <a:lnTo>
                    <a:pt x="20613" y="58061"/>
                  </a:lnTo>
                  <a:close/>
                </a:path>
                <a:path w="264160" h="88264">
                  <a:moveTo>
                    <a:pt x="8990" y="25852"/>
                  </a:moveTo>
                  <a:lnTo>
                    <a:pt x="3100" y="33444"/>
                  </a:lnTo>
                  <a:lnTo>
                    <a:pt x="0" y="42537"/>
                  </a:lnTo>
                  <a:lnTo>
                    <a:pt x="2999" y="53744"/>
                  </a:lnTo>
                  <a:lnTo>
                    <a:pt x="15409" y="67673"/>
                  </a:lnTo>
                  <a:lnTo>
                    <a:pt x="19524" y="57265"/>
                  </a:lnTo>
                  <a:lnTo>
                    <a:pt x="18351" y="56532"/>
                  </a:lnTo>
                  <a:lnTo>
                    <a:pt x="17262" y="55223"/>
                  </a:lnTo>
                  <a:lnTo>
                    <a:pt x="16184" y="54228"/>
                  </a:lnTo>
                  <a:lnTo>
                    <a:pt x="11486" y="49634"/>
                  </a:lnTo>
                  <a:lnTo>
                    <a:pt x="7808" y="43201"/>
                  </a:lnTo>
                  <a:lnTo>
                    <a:pt x="6520" y="35188"/>
                  </a:lnTo>
                  <a:lnTo>
                    <a:pt x="8990" y="25852"/>
                  </a:lnTo>
                  <a:close/>
                </a:path>
                <a:path w="264160" h="88264">
                  <a:moveTo>
                    <a:pt x="260804" y="74751"/>
                  </a:moveTo>
                  <a:lnTo>
                    <a:pt x="260050" y="87651"/>
                  </a:lnTo>
                  <a:lnTo>
                    <a:pt x="260323" y="87819"/>
                  </a:lnTo>
                  <a:lnTo>
                    <a:pt x="260564" y="87913"/>
                  </a:lnTo>
                  <a:lnTo>
                    <a:pt x="260804" y="88081"/>
                  </a:lnTo>
                  <a:lnTo>
                    <a:pt x="261569" y="75055"/>
                  </a:lnTo>
                  <a:lnTo>
                    <a:pt x="261328" y="74982"/>
                  </a:lnTo>
                  <a:lnTo>
                    <a:pt x="261139" y="74824"/>
                  </a:lnTo>
                  <a:lnTo>
                    <a:pt x="260804" y="74751"/>
                  </a:lnTo>
                  <a:close/>
                </a:path>
                <a:path w="264160" h="88264">
                  <a:moveTo>
                    <a:pt x="256448" y="72322"/>
                  </a:moveTo>
                  <a:lnTo>
                    <a:pt x="255747" y="85316"/>
                  </a:lnTo>
                  <a:lnTo>
                    <a:pt x="256134" y="85536"/>
                  </a:lnTo>
                  <a:lnTo>
                    <a:pt x="256543" y="85819"/>
                  </a:lnTo>
                  <a:lnTo>
                    <a:pt x="256920" y="85997"/>
                  </a:lnTo>
                  <a:lnTo>
                    <a:pt x="257695" y="73065"/>
                  </a:lnTo>
                  <a:lnTo>
                    <a:pt x="257307" y="72793"/>
                  </a:lnTo>
                  <a:lnTo>
                    <a:pt x="256878" y="72531"/>
                  </a:lnTo>
                  <a:lnTo>
                    <a:pt x="256448" y="72322"/>
                  </a:lnTo>
                  <a:close/>
                </a:path>
                <a:path w="264160" h="88264">
                  <a:moveTo>
                    <a:pt x="192964" y="36543"/>
                  </a:moveTo>
                  <a:lnTo>
                    <a:pt x="192744" y="36543"/>
                  </a:lnTo>
                  <a:lnTo>
                    <a:pt x="192000" y="49663"/>
                  </a:lnTo>
                  <a:lnTo>
                    <a:pt x="192189" y="49684"/>
                  </a:lnTo>
                  <a:lnTo>
                    <a:pt x="192534" y="49789"/>
                  </a:lnTo>
                  <a:lnTo>
                    <a:pt x="192744" y="49883"/>
                  </a:lnTo>
                  <a:lnTo>
                    <a:pt x="193613" y="36689"/>
                  </a:lnTo>
                  <a:lnTo>
                    <a:pt x="193278" y="36595"/>
                  </a:lnTo>
                  <a:lnTo>
                    <a:pt x="192964" y="36543"/>
                  </a:lnTo>
                  <a:close/>
                </a:path>
                <a:path w="264160" h="88264">
                  <a:moveTo>
                    <a:pt x="196712" y="37789"/>
                  </a:moveTo>
                  <a:lnTo>
                    <a:pt x="195874" y="50836"/>
                  </a:lnTo>
                  <a:lnTo>
                    <a:pt x="196283" y="51076"/>
                  </a:lnTo>
                  <a:lnTo>
                    <a:pt x="197152" y="51254"/>
                  </a:lnTo>
                  <a:lnTo>
                    <a:pt x="197990" y="38218"/>
                  </a:lnTo>
                  <a:lnTo>
                    <a:pt x="197529" y="38030"/>
                  </a:lnTo>
                  <a:lnTo>
                    <a:pt x="197152" y="37841"/>
                  </a:lnTo>
                  <a:lnTo>
                    <a:pt x="196712" y="37789"/>
                  </a:lnTo>
                  <a:close/>
                </a:path>
                <a:path w="264160" h="88264">
                  <a:moveTo>
                    <a:pt x="200859" y="39286"/>
                  </a:moveTo>
                  <a:lnTo>
                    <a:pt x="200042" y="52385"/>
                  </a:lnTo>
                  <a:lnTo>
                    <a:pt x="200859" y="52699"/>
                  </a:lnTo>
                  <a:lnTo>
                    <a:pt x="201560" y="53055"/>
                  </a:lnTo>
                  <a:lnTo>
                    <a:pt x="202429" y="53411"/>
                  </a:lnTo>
                  <a:lnTo>
                    <a:pt x="203120" y="40271"/>
                  </a:lnTo>
                  <a:lnTo>
                    <a:pt x="202429" y="39956"/>
                  </a:lnTo>
                  <a:lnTo>
                    <a:pt x="201675" y="39653"/>
                  </a:lnTo>
                  <a:lnTo>
                    <a:pt x="200859" y="39286"/>
                  </a:lnTo>
                  <a:close/>
                </a:path>
                <a:path w="264160" h="88264">
                  <a:moveTo>
                    <a:pt x="205235" y="41234"/>
                  </a:moveTo>
                  <a:lnTo>
                    <a:pt x="204398" y="54312"/>
                  </a:lnTo>
                  <a:lnTo>
                    <a:pt x="205529" y="54720"/>
                  </a:lnTo>
                  <a:lnTo>
                    <a:pt x="207497" y="55757"/>
                  </a:lnTo>
                  <a:lnTo>
                    <a:pt x="208366" y="42731"/>
                  </a:lnTo>
                  <a:lnTo>
                    <a:pt x="207267" y="42218"/>
                  </a:lnTo>
                  <a:lnTo>
                    <a:pt x="206251" y="41695"/>
                  </a:lnTo>
                  <a:lnTo>
                    <a:pt x="205235" y="41234"/>
                  </a:lnTo>
                  <a:close/>
                </a:path>
                <a:path w="264160" h="88264">
                  <a:moveTo>
                    <a:pt x="210659" y="43935"/>
                  </a:moveTo>
                  <a:lnTo>
                    <a:pt x="209916" y="56877"/>
                  </a:lnTo>
                  <a:lnTo>
                    <a:pt x="211183" y="57600"/>
                  </a:lnTo>
                  <a:lnTo>
                    <a:pt x="212607" y="58322"/>
                  </a:lnTo>
                  <a:lnTo>
                    <a:pt x="213979" y="59191"/>
                  </a:lnTo>
                  <a:lnTo>
                    <a:pt x="214722" y="46176"/>
                  </a:lnTo>
                  <a:lnTo>
                    <a:pt x="210659" y="43935"/>
                  </a:lnTo>
                  <a:close/>
                </a:path>
                <a:path w="264160" h="88264">
                  <a:moveTo>
                    <a:pt x="252574" y="70123"/>
                  </a:moveTo>
                  <a:lnTo>
                    <a:pt x="251873" y="83055"/>
                  </a:lnTo>
                  <a:lnTo>
                    <a:pt x="252428" y="83390"/>
                  </a:lnTo>
                  <a:lnTo>
                    <a:pt x="253025" y="83819"/>
                  </a:lnTo>
                  <a:lnTo>
                    <a:pt x="253559" y="84133"/>
                  </a:lnTo>
                  <a:lnTo>
                    <a:pt x="254428" y="71107"/>
                  </a:lnTo>
                  <a:lnTo>
                    <a:pt x="252574" y="70123"/>
                  </a:lnTo>
                  <a:close/>
                </a:path>
                <a:path w="264160" h="88264">
                  <a:moveTo>
                    <a:pt x="248239" y="67432"/>
                  </a:moveTo>
                  <a:lnTo>
                    <a:pt x="247433" y="80426"/>
                  </a:lnTo>
                  <a:lnTo>
                    <a:pt x="248501" y="81002"/>
                  </a:lnTo>
                  <a:lnTo>
                    <a:pt x="249464" y="81683"/>
                  </a:lnTo>
                  <a:lnTo>
                    <a:pt x="250574" y="82280"/>
                  </a:lnTo>
                  <a:lnTo>
                    <a:pt x="251318" y="69380"/>
                  </a:lnTo>
                  <a:lnTo>
                    <a:pt x="250354" y="68678"/>
                  </a:lnTo>
                  <a:lnTo>
                    <a:pt x="248239" y="67432"/>
                  </a:lnTo>
                  <a:close/>
                </a:path>
                <a:path w="264160" h="88264">
                  <a:moveTo>
                    <a:pt x="216125" y="46961"/>
                  </a:moveTo>
                  <a:lnTo>
                    <a:pt x="215225" y="59841"/>
                  </a:lnTo>
                  <a:lnTo>
                    <a:pt x="216146" y="60469"/>
                  </a:lnTo>
                  <a:lnTo>
                    <a:pt x="217183" y="60971"/>
                  </a:lnTo>
                  <a:lnTo>
                    <a:pt x="218125" y="61526"/>
                  </a:lnTo>
                  <a:lnTo>
                    <a:pt x="225334" y="66124"/>
                  </a:lnTo>
                  <a:lnTo>
                    <a:pt x="239580" y="75429"/>
                  </a:lnTo>
                  <a:lnTo>
                    <a:pt x="246690" y="79945"/>
                  </a:lnTo>
                  <a:lnTo>
                    <a:pt x="247433" y="67024"/>
                  </a:lnTo>
                  <a:lnTo>
                    <a:pt x="240393" y="62496"/>
                  </a:lnTo>
                  <a:lnTo>
                    <a:pt x="226165" y="53157"/>
                  </a:lnTo>
                  <a:lnTo>
                    <a:pt x="218889" y="48553"/>
                  </a:lnTo>
                  <a:lnTo>
                    <a:pt x="216125" y="46961"/>
                  </a:lnTo>
                  <a:close/>
                </a:path>
                <a:path w="264160" h="88264">
                  <a:moveTo>
                    <a:pt x="263035" y="38585"/>
                  </a:moveTo>
                  <a:lnTo>
                    <a:pt x="262323" y="49663"/>
                  </a:lnTo>
                  <a:lnTo>
                    <a:pt x="263213" y="50092"/>
                  </a:lnTo>
                  <a:lnTo>
                    <a:pt x="263810" y="39066"/>
                  </a:lnTo>
                  <a:lnTo>
                    <a:pt x="263328" y="38710"/>
                  </a:lnTo>
                  <a:lnTo>
                    <a:pt x="263035" y="38585"/>
                  </a:lnTo>
                  <a:close/>
                </a:path>
                <a:path w="264160" h="88264">
                  <a:moveTo>
                    <a:pt x="258731" y="35768"/>
                  </a:moveTo>
                  <a:lnTo>
                    <a:pt x="258082" y="46846"/>
                  </a:lnTo>
                  <a:lnTo>
                    <a:pt x="258448" y="47108"/>
                  </a:lnTo>
                  <a:lnTo>
                    <a:pt x="258899" y="47349"/>
                  </a:lnTo>
                  <a:lnTo>
                    <a:pt x="259265" y="47705"/>
                  </a:lnTo>
                  <a:lnTo>
                    <a:pt x="259977" y="36595"/>
                  </a:lnTo>
                  <a:lnTo>
                    <a:pt x="259548" y="36323"/>
                  </a:lnTo>
                  <a:lnTo>
                    <a:pt x="259140" y="36009"/>
                  </a:lnTo>
                  <a:lnTo>
                    <a:pt x="258731" y="35768"/>
                  </a:lnTo>
                  <a:close/>
                </a:path>
                <a:path w="264160" h="88264">
                  <a:moveTo>
                    <a:pt x="195058" y="0"/>
                  </a:moveTo>
                  <a:lnTo>
                    <a:pt x="194377" y="11193"/>
                  </a:lnTo>
                  <a:lnTo>
                    <a:pt x="194566" y="11266"/>
                  </a:lnTo>
                  <a:lnTo>
                    <a:pt x="194869" y="11266"/>
                  </a:lnTo>
                  <a:lnTo>
                    <a:pt x="195079" y="11339"/>
                  </a:lnTo>
                  <a:lnTo>
                    <a:pt x="195780" y="167"/>
                  </a:lnTo>
                  <a:lnTo>
                    <a:pt x="195539" y="167"/>
                  </a:lnTo>
                  <a:lnTo>
                    <a:pt x="195246" y="83"/>
                  </a:lnTo>
                  <a:lnTo>
                    <a:pt x="195058" y="0"/>
                  </a:lnTo>
                  <a:close/>
                </a:path>
                <a:path w="264160" h="88264">
                  <a:moveTo>
                    <a:pt x="198963" y="837"/>
                  </a:moveTo>
                  <a:lnTo>
                    <a:pt x="198304" y="12010"/>
                  </a:lnTo>
                  <a:lnTo>
                    <a:pt x="198691" y="12104"/>
                  </a:lnTo>
                  <a:lnTo>
                    <a:pt x="199099" y="12156"/>
                  </a:lnTo>
                  <a:lnTo>
                    <a:pt x="199560" y="12324"/>
                  </a:lnTo>
                  <a:lnTo>
                    <a:pt x="200178" y="1204"/>
                  </a:lnTo>
                  <a:lnTo>
                    <a:pt x="199843" y="1078"/>
                  </a:lnTo>
                  <a:lnTo>
                    <a:pt x="199372" y="1015"/>
                  </a:lnTo>
                  <a:lnTo>
                    <a:pt x="198963" y="837"/>
                  </a:lnTo>
                  <a:close/>
                </a:path>
                <a:path w="264160" h="88264">
                  <a:moveTo>
                    <a:pt x="203068" y="1926"/>
                  </a:moveTo>
                  <a:lnTo>
                    <a:pt x="202429" y="13088"/>
                  </a:lnTo>
                  <a:lnTo>
                    <a:pt x="203235" y="13256"/>
                  </a:lnTo>
                  <a:lnTo>
                    <a:pt x="204775" y="13769"/>
                  </a:lnTo>
                  <a:lnTo>
                    <a:pt x="205434" y="2638"/>
                  </a:lnTo>
                  <a:lnTo>
                    <a:pt x="204659" y="2429"/>
                  </a:lnTo>
                  <a:lnTo>
                    <a:pt x="203958" y="2167"/>
                  </a:lnTo>
                  <a:lnTo>
                    <a:pt x="203068" y="1926"/>
                  </a:lnTo>
                  <a:close/>
                </a:path>
                <a:path w="264160" h="88264">
                  <a:moveTo>
                    <a:pt x="207497" y="3298"/>
                  </a:moveTo>
                  <a:lnTo>
                    <a:pt x="206858" y="14418"/>
                  </a:lnTo>
                  <a:lnTo>
                    <a:pt x="208994" y="15119"/>
                  </a:lnTo>
                  <a:lnTo>
                    <a:pt x="209958" y="15549"/>
                  </a:lnTo>
                  <a:lnTo>
                    <a:pt x="210659" y="4355"/>
                  </a:lnTo>
                  <a:lnTo>
                    <a:pt x="209623" y="4062"/>
                  </a:lnTo>
                  <a:lnTo>
                    <a:pt x="208586" y="3706"/>
                  </a:lnTo>
                  <a:lnTo>
                    <a:pt x="207497" y="3298"/>
                  </a:lnTo>
                  <a:close/>
                </a:path>
                <a:path w="264160" h="88264">
                  <a:moveTo>
                    <a:pt x="213015" y="5266"/>
                  </a:moveTo>
                  <a:lnTo>
                    <a:pt x="212345" y="16365"/>
                  </a:lnTo>
                  <a:lnTo>
                    <a:pt x="213759" y="16941"/>
                  </a:lnTo>
                  <a:lnTo>
                    <a:pt x="215068" y="17528"/>
                  </a:lnTo>
                  <a:lnTo>
                    <a:pt x="216533" y="18219"/>
                  </a:lnTo>
                  <a:lnTo>
                    <a:pt x="217183" y="7141"/>
                  </a:lnTo>
                  <a:lnTo>
                    <a:pt x="215738" y="6450"/>
                  </a:lnTo>
                  <a:lnTo>
                    <a:pt x="213015" y="5266"/>
                  </a:lnTo>
                  <a:close/>
                </a:path>
                <a:path w="264160" h="88264">
                  <a:moveTo>
                    <a:pt x="254878" y="33077"/>
                  </a:moveTo>
                  <a:lnTo>
                    <a:pt x="254229" y="44051"/>
                  </a:lnTo>
                  <a:lnTo>
                    <a:pt x="254763" y="44585"/>
                  </a:lnTo>
                  <a:lnTo>
                    <a:pt x="255339" y="45014"/>
                  </a:lnTo>
                  <a:lnTo>
                    <a:pt x="255956" y="45422"/>
                  </a:lnTo>
                  <a:lnTo>
                    <a:pt x="256585" y="34344"/>
                  </a:lnTo>
                  <a:lnTo>
                    <a:pt x="255391" y="33475"/>
                  </a:lnTo>
                  <a:lnTo>
                    <a:pt x="254878" y="33077"/>
                  </a:lnTo>
                  <a:close/>
                </a:path>
                <a:path w="264160" h="88264">
                  <a:moveTo>
                    <a:pt x="250574" y="29821"/>
                  </a:moveTo>
                  <a:lnTo>
                    <a:pt x="249894" y="40878"/>
                  </a:lnTo>
                  <a:lnTo>
                    <a:pt x="251936" y="42417"/>
                  </a:lnTo>
                  <a:lnTo>
                    <a:pt x="252909" y="43181"/>
                  </a:lnTo>
                  <a:lnTo>
                    <a:pt x="253559" y="32156"/>
                  </a:lnTo>
                  <a:lnTo>
                    <a:pt x="252574" y="31391"/>
                  </a:lnTo>
                  <a:lnTo>
                    <a:pt x="251611" y="30574"/>
                  </a:lnTo>
                  <a:lnTo>
                    <a:pt x="250574" y="29821"/>
                  </a:lnTo>
                  <a:close/>
                </a:path>
                <a:path w="264160" h="88264">
                  <a:moveTo>
                    <a:pt x="218460" y="7727"/>
                  </a:moveTo>
                  <a:lnTo>
                    <a:pt x="217727" y="18826"/>
                  </a:lnTo>
                  <a:lnTo>
                    <a:pt x="219706" y="19737"/>
                  </a:lnTo>
                  <a:lnTo>
                    <a:pt x="221539" y="20721"/>
                  </a:lnTo>
                  <a:lnTo>
                    <a:pt x="223392" y="21758"/>
                  </a:lnTo>
                  <a:lnTo>
                    <a:pt x="230089" y="25929"/>
                  </a:lnTo>
                  <a:lnTo>
                    <a:pt x="236534" y="30543"/>
                  </a:lnTo>
                  <a:lnTo>
                    <a:pt x="249150" y="40271"/>
                  </a:lnTo>
                  <a:lnTo>
                    <a:pt x="249799" y="29203"/>
                  </a:lnTo>
                  <a:lnTo>
                    <a:pt x="237206" y="19495"/>
                  </a:lnTo>
                  <a:lnTo>
                    <a:pt x="230790" y="14883"/>
                  </a:lnTo>
                  <a:lnTo>
                    <a:pt x="224156" y="10659"/>
                  </a:lnTo>
                  <a:lnTo>
                    <a:pt x="222188" y="9654"/>
                  </a:lnTo>
                  <a:lnTo>
                    <a:pt x="220355" y="8617"/>
                  </a:lnTo>
                  <a:lnTo>
                    <a:pt x="218460" y="7727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65676" y="3680381"/>
              <a:ext cx="257175" cy="75565"/>
            </a:xfrm>
            <a:custGeom>
              <a:avLst/>
              <a:gdLst/>
              <a:ahLst/>
              <a:cxnLst/>
              <a:rect l="l" t="t" r="r" b="b"/>
              <a:pathLst>
                <a:path w="257175" h="75564">
                  <a:moveTo>
                    <a:pt x="39076" y="43988"/>
                  </a:moveTo>
                  <a:lnTo>
                    <a:pt x="30594" y="65369"/>
                  </a:lnTo>
                  <a:lnTo>
                    <a:pt x="30856" y="65369"/>
                  </a:lnTo>
                  <a:lnTo>
                    <a:pt x="31348" y="65505"/>
                  </a:lnTo>
                  <a:lnTo>
                    <a:pt x="39819" y="44249"/>
                  </a:lnTo>
                  <a:lnTo>
                    <a:pt x="39358" y="44103"/>
                  </a:lnTo>
                  <a:lnTo>
                    <a:pt x="39076" y="43988"/>
                  </a:lnTo>
                  <a:close/>
                </a:path>
                <a:path w="257175" h="75564">
                  <a:moveTo>
                    <a:pt x="34835" y="42585"/>
                  </a:moveTo>
                  <a:lnTo>
                    <a:pt x="26333" y="63935"/>
                  </a:lnTo>
                  <a:lnTo>
                    <a:pt x="26699" y="64092"/>
                  </a:lnTo>
                  <a:lnTo>
                    <a:pt x="27160" y="64186"/>
                  </a:lnTo>
                  <a:lnTo>
                    <a:pt x="27589" y="64354"/>
                  </a:lnTo>
                  <a:lnTo>
                    <a:pt x="36081" y="43024"/>
                  </a:lnTo>
                  <a:lnTo>
                    <a:pt x="35652" y="42951"/>
                  </a:lnTo>
                  <a:lnTo>
                    <a:pt x="35191" y="42710"/>
                  </a:lnTo>
                  <a:lnTo>
                    <a:pt x="34835" y="42585"/>
                  </a:lnTo>
                  <a:close/>
                </a:path>
                <a:path w="257175" h="75564">
                  <a:moveTo>
                    <a:pt x="30165" y="40124"/>
                  </a:moveTo>
                  <a:lnTo>
                    <a:pt x="21401" y="61778"/>
                  </a:lnTo>
                  <a:lnTo>
                    <a:pt x="22113" y="62134"/>
                  </a:lnTo>
                  <a:lnTo>
                    <a:pt x="22888" y="62448"/>
                  </a:lnTo>
                  <a:lnTo>
                    <a:pt x="23568" y="62814"/>
                  </a:lnTo>
                  <a:lnTo>
                    <a:pt x="32217" y="41307"/>
                  </a:lnTo>
                  <a:lnTo>
                    <a:pt x="31411" y="40993"/>
                  </a:lnTo>
                  <a:lnTo>
                    <a:pt x="30720" y="40564"/>
                  </a:lnTo>
                  <a:lnTo>
                    <a:pt x="30165" y="40124"/>
                  </a:lnTo>
                  <a:close/>
                </a:path>
                <a:path w="257175" h="75564">
                  <a:moveTo>
                    <a:pt x="25610" y="37025"/>
                  </a:moveTo>
                  <a:lnTo>
                    <a:pt x="16710" y="59296"/>
                  </a:lnTo>
                  <a:lnTo>
                    <a:pt x="17579" y="59872"/>
                  </a:lnTo>
                  <a:lnTo>
                    <a:pt x="18553" y="60406"/>
                  </a:lnTo>
                  <a:lnTo>
                    <a:pt x="19547" y="60909"/>
                  </a:lnTo>
                  <a:lnTo>
                    <a:pt x="28238" y="38951"/>
                  </a:lnTo>
                  <a:lnTo>
                    <a:pt x="27296" y="38417"/>
                  </a:lnTo>
                  <a:lnTo>
                    <a:pt x="26427" y="37674"/>
                  </a:lnTo>
                  <a:lnTo>
                    <a:pt x="25610" y="37025"/>
                  </a:lnTo>
                  <a:close/>
                </a:path>
                <a:path w="257175" h="75564">
                  <a:moveTo>
                    <a:pt x="20511" y="31915"/>
                  </a:moveTo>
                  <a:lnTo>
                    <a:pt x="11150" y="55443"/>
                  </a:lnTo>
                  <a:lnTo>
                    <a:pt x="12344" y="56354"/>
                  </a:lnTo>
                  <a:lnTo>
                    <a:pt x="13495" y="57171"/>
                  </a:lnTo>
                  <a:lnTo>
                    <a:pt x="14616" y="58019"/>
                  </a:lnTo>
                  <a:lnTo>
                    <a:pt x="23683" y="35370"/>
                  </a:lnTo>
                  <a:lnTo>
                    <a:pt x="22626" y="34323"/>
                  </a:lnTo>
                  <a:lnTo>
                    <a:pt x="21547" y="33171"/>
                  </a:lnTo>
                  <a:lnTo>
                    <a:pt x="20511" y="31915"/>
                  </a:lnTo>
                  <a:close/>
                </a:path>
                <a:path w="257175" h="75564">
                  <a:moveTo>
                    <a:pt x="18438" y="0"/>
                  </a:moveTo>
                  <a:lnTo>
                    <a:pt x="15299" y="6315"/>
                  </a:lnTo>
                  <a:lnTo>
                    <a:pt x="12188" y="11833"/>
                  </a:lnTo>
                  <a:lnTo>
                    <a:pt x="8638" y="17423"/>
                  </a:lnTo>
                  <a:lnTo>
                    <a:pt x="4187" y="23957"/>
                  </a:lnTo>
                  <a:lnTo>
                    <a:pt x="0" y="33958"/>
                  </a:lnTo>
                  <a:lnTo>
                    <a:pt x="947" y="42489"/>
                  </a:lnTo>
                  <a:lnTo>
                    <a:pt x="4983" y="49385"/>
                  </a:lnTo>
                  <a:lnTo>
                    <a:pt x="10061" y="54480"/>
                  </a:lnTo>
                  <a:lnTo>
                    <a:pt x="19547" y="30742"/>
                  </a:lnTo>
                  <a:lnTo>
                    <a:pt x="19307" y="30407"/>
                  </a:lnTo>
                  <a:lnTo>
                    <a:pt x="19045" y="30093"/>
                  </a:lnTo>
                  <a:lnTo>
                    <a:pt x="18804" y="29726"/>
                  </a:lnTo>
                  <a:lnTo>
                    <a:pt x="16967" y="25623"/>
                  </a:lnTo>
                  <a:lnTo>
                    <a:pt x="16072" y="19221"/>
                  </a:lnTo>
                  <a:lnTo>
                    <a:pt x="16971" y="10899"/>
                  </a:lnTo>
                  <a:lnTo>
                    <a:pt x="20511" y="1036"/>
                  </a:lnTo>
                  <a:lnTo>
                    <a:pt x="18438" y="0"/>
                  </a:lnTo>
                  <a:close/>
                </a:path>
                <a:path w="257175" h="75564">
                  <a:moveTo>
                    <a:pt x="256221" y="49495"/>
                  </a:moveTo>
                  <a:lnTo>
                    <a:pt x="254682" y="74584"/>
                  </a:lnTo>
                  <a:lnTo>
                    <a:pt x="255017" y="74657"/>
                  </a:lnTo>
                  <a:lnTo>
                    <a:pt x="255457" y="74992"/>
                  </a:lnTo>
                  <a:lnTo>
                    <a:pt x="257080" y="49925"/>
                  </a:lnTo>
                  <a:lnTo>
                    <a:pt x="256221" y="49495"/>
                  </a:lnTo>
                  <a:close/>
                </a:path>
                <a:path w="257175" h="75564">
                  <a:moveTo>
                    <a:pt x="251959" y="46710"/>
                  </a:moveTo>
                  <a:lnTo>
                    <a:pt x="250326" y="72144"/>
                  </a:lnTo>
                  <a:lnTo>
                    <a:pt x="251216" y="72647"/>
                  </a:lnTo>
                  <a:lnTo>
                    <a:pt x="251572" y="72898"/>
                  </a:lnTo>
                  <a:lnTo>
                    <a:pt x="253163" y="47569"/>
                  </a:lnTo>
                  <a:lnTo>
                    <a:pt x="252776" y="47213"/>
                  </a:lnTo>
                  <a:lnTo>
                    <a:pt x="252315" y="46951"/>
                  </a:lnTo>
                  <a:lnTo>
                    <a:pt x="251959" y="46710"/>
                  </a:lnTo>
                  <a:close/>
                </a:path>
                <a:path w="257175" h="75564">
                  <a:moveTo>
                    <a:pt x="188265" y="10931"/>
                  </a:moveTo>
                  <a:lnTo>
                    <a:pt x="186621" y="36543"/>
                  </a:lnTo>
                  <a:lnTo>
                    <a:pt x="186830" y="36543"/>
                  </a:lnTo>
                  <a:lnTo>
                    <a:pt x="187144" y="36616"/>
                  </a:lnTo>
                  <a:lnTo>
                    <a:pt x="187396" y="36710"/>
                  </a:lnTo>
                  <a:lnTo>
                    <a:pt x="188977" y="11120"/>
                  </a:lnTo>
                  <a:lnTo>
                    <a:pt x="188736" y="11025"/>
                  </a:lnTo>
                  <a:lnTo>
                    <a:pt x="188453" y="11025"/>
                  </a:lnTo>
                  <a:lnTo>
                    <a:pt x="188265" y="10931"/>
                  </a:lnTo>
                  <a:close/>
                </a:path>
                <a:path w="257175" h="75564">
                  <a:moveTo>
                    <a:pt x="192181" y="11790"/>
                  </a:moveTo>
                  <a:lnTo>
                    <a:pt x="190600" y="37674"/>
                  </a:lnTo>
                  <a:lnTo>
                    <a:pt x="191050" y="37873"/>
                  </a:lnTo>
                  <a:lnTo>
                    <a:pt x="191417" y="38061"/>
                  </a:lnTo>
                  <a:lnTo>
                    <a:pt x="191867" y="38197"/>
                  </a:lnTo>
                  <a:lnTo>
                    <a:pt x="193437" y="12083"/>
                  </a:lnTo>
                  <a:lnTo>
                    <a:pt x="192998" y="12010"/>
                  </a:lnTo>
                  <a:lnTo>
                    <a:pt x="192568" y="11842"/>
                  </a:lnTo>
                  <a:lnTo>
                    <a:pt x="192181" y="11790"/>
                  </a:lnTo>
                  <a:close/>
                </a:path>
                <a:path w="257175" h="75564">
                  <a:moveTo>
                    <a:pt x="196296" y="12847"/>
                  </a:moveTo>
                  <a:lnTo>
                    <a:pt x="194736" y="39307"/>
                  </a:lnTo>
                  <a:lnTo>
                    <a:pt x="195553" y="39653"/>
                  </a:lnTo>
                  <a:lnTo>
                    <a:pt x="196296" y="39894"/>
                  </a:lnTo>
                  <a:lnTo>
                    <a:pt x="197019" y="40250"/>
                  </a:lnTo>
                  <a:lnTo>
                    <a:pt x="198662" y="13507"/>
                  </a:lnTo>
                  <a:lnTo>
                    <a:pt x="197846" y="13308"/>
                  </a:lnTo>
                  <a:lnTo>
                    <a:pt x="196296" y="12847"/>
                  </a:lnTo>
                  <a:close/>
                </a:path>
                <a:path w="257175" h="75564">
                  <a:moveTo>
                    <a:pt x="200725" y="14229"/>
                  </a:moveTo>
                  <a:lnTo>
                    <a:pt x="199144" y="41140"/>
                  </a:lnTo>
                  <a:lnTo>
                    <a:pt x="201134" y="42176"/>
                  </a:lnTo>
                  <a:lnTo>
                    <a:pt x="202244" y="42637"/>
                  </a:lnTo>
                  <a:lnTo>
                    <a:pt x="203835" y="15287"/>
                  </a:lnTo>
                  <a:lnTo>
                    <a:pt x="202872" y="14941"/>
                  </a:lnTo>
                  <a:lnTo>
                    <a:pt x="201814" y="14533"/>
                  </a:lnTo>
                  <a:lnTo>
                    <a:pt x="200725" y="14229"/>
                  </a:lnTo>
                  <a:close/>
                </a:path>
                <a:path w="257175" h="75564">
                  <a:moveTo>
                    <a:pt x="248106" y="43988"/>
                  </a:moveTo>
                  <a:lnTo>
                    <a:pt x="246441" y="69987"/>
                  </a:lnTo>
                  <a:lnTo>
                    <a:pt x="247069" y="70270"/>
                  </a:lnTo>
                  <a:lnTo>
                    <a:pt x="247750" y="70636"/>
                  </a:lnTo>
                  <a:lnTo>
                    <a:pt x="248305" y="70971"/>
                  </a:lnTo>
                  <a:lnTo>
                    <a:pt x="249844" y="45276"/>
                  </a:lnTo>
                  <a:lnTo>
                    <a:pt x="248630" y="44438"/>
                  </a:lnTo>
                  <a:lnTo>
                    <a:pt x="248106" y="43988"/>
                  </a:lnTo>
                  <a:close/>
                </a:path>
                <a:path w="257175" h="75564">
                  <a:moveTo>
                    <a:pt x="243782" y="40731"/>
                  </a:moveTo>
                  <a:lnTo>
                    <a:pt x="242106" y="67264"/>
                  </a:lnTo>
                  <a:lnTo>
                    <a:pt x="243216" y="67935"/>
                  </a:lnTo>
                  <a:lnTo>
                    <a:pt x="244253" y="68521"/>
                  </a:lnTo>
                  <a:lnTo>
                    <a:pt x="245216" y="69243"/>
                  </a:lnTo>
                  <a:lnTo>
                    <a:pt x="246787" y="43024"/>
                  </a:lnTo>
                  <a:lnTo>
                    <a:pt x="245813" y="42250"/>
                  </a:lnTo>
                  <a:lnTo>
                    <a:pt x="243782" y="40731"/>
                  </a:lnTo>
                  <a:close/>
                </a:path>
                <a:path w="257175" h="75564">
                  <a:moveTo>
                    <a:pt x="211615" y="18659"/>
                  </a:moveTo>
                  <a:lnTo>
                    <a:pt x="210002" y="46804"/>
                  </a:lnTo>
                  <a:lnTo>
                    <a:pt x="212767" y="48417"/>
                  </a:lnTo>
                  <a:lnTo>
                    <a:pt x="220042" y="53003"/>
                  </a:lnTo>
                  <a:lnTo>
                    <a:pt x="234275" y="62329"/>
                  </a:lnTo>
                  <a:lnTo>
                    <a:pt x="241321" y="66856"/>
                  </a:lnTo>
                  <a:lnTo>
                    <a:pt x="243028" y="40124"/>
                  </a:lnTo>
                  <a:lnTo>
                    <a:pt x="230408" y="30382"/>
                  </a:lnTo>
                  <a:lnTo>
                    <a:pt x="223962" y="25766"/>
                  </a:lnTo>
                  <a:lnTo>
                    <a:pt x="217269" y="21590"/>
                  </a:lnTo>
                  <a:lnTo>
                    <a:pt x="213583" y="19570"/>
                  </a:lnTo>
                  <a:lnTo>
                    <a:pt x="211615" y="18659"/>
                  </a:lnTo>
                  <a:close/>
                </a:path>
                <a:path w="257175" h="75564">
                  <a:moveTo>
                    <a:pt x="206212" y="16198"/>
                  </a:moveTo>
                  <a:lnTo>
                    <a:pt x="204526" y="43789"/>
                  </a:lnTo>
                  <a:lnTo>
                    <a:pt x="205887" y="44511"/>
                  </a:lnTo>
                  <a:lnTo>
                    <a:pt x="207259" y="45276"/>
                  </a:lnTo>
                  <a:lnTo>
                    <a:pt x="208610" y="45998"/>
                  </a:lnTo>
                  <a:lnTo>
                    <a:pt x="210400" y="18051"/>
                  </a:lnTo>
                  <a:lnTo>
                    <a:pt x="208934" y="17350"/>
                  </a:lnTo>
                  <a:lnTo>
                    <a:pt x="206212" y="16198"/>
                  </a:lnTo>
                  <a:close/>
                </a:path>
              </a:pathLst>
            </a:custGeom>
            <a:solidFill>
              <a:srgbClr val="E34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845307" y="3689298"/>
              <a:ext cx="259079" cy="73660"/>
            </a:xfrm>
            <a:custGeom>
              <a:avLst/>
              <a:gdLst/>
              <a:ahLst/>
              <a:cxnLst/>
              <a:rect l="l" t="t" r="r" b="b"/>
              <a:pathLst>
                <a:path w="259080" h="73660">
                  <a:moveTo>
                    <a:pt x="2335" y="29978"/>
                  </a:moveTo>
                  <a:lnTo>
                    <a:pt x="2020" y="30020"/>
                  </a:lnTo>
                  <a:lnTo>
                    <a:pt x="1738" y="30218"/>
                  </a:lnTo>
                  <a:lnTo>
                    <a:pt x="1518" y="30292"/>
                  </a:lnTo>
                  <a:lnTo>
                    <a:pt x="0" y="55328"/>
                  </a:lnTo>
                  <a:lnTo>
                    <a:pt x="240" y="55160"/>
                  </a:lnTo>
                  <a:lnTo>
                    <a:pt x="481" y="55066"/>
                  </a:lnTo>
                  <a:lnTo>
                    <a:pt x="774" y="55014"/>
                  </a:lnTo>
                  <a:lnTo>
                    <a:pt x="2335" y="29978"/>
                  </a:lnTo>
                  <a:close/>
                </a:path>
                <a:path w="259080" h="73660">
                  <a:moveTo>
                    <a:pt x="6952" y="27611"/>
                  </a:moveTo>
                  <a:lnTo>
                    <a:pt x="6481" y="27863"/>
                  </a:lnTo>
                  <a:lnTo>
                    <a:pt x="5612" y="28386"/>
                  </a:lnTo>
                  <a:lnTo>
                    <a:pt x="3978" y="53715"/>
                  </a:lnTo>
                  <a:lnTo>
                    <a:pt x="4502" y="53516"/>
                  </a:lnTo>
                  <a:lnTo>
                    <a:pt x="4984" y="53307"/>
                  </a:lnTo>
                  <a:lnTo>
                    <a:pt x="5444" y="53139"/>
                  </a:lnTo>
                  <a:lnTo>
                    <a:pt x="6952" y="27611"/>
                  </a:lnTo>
                  <a:close/>
                </a:path>
                <a:path w="259080" h="73660">
                  <a:moveTo>
                    <a:pt x="74489" y="0"/>
                  </a:moveTo>
                  <a:lnTo>
                    <a:pt x="73798" y="0"/>
                  </a:lnTo>
                  <a:lnTo>
                    <a:pt x="72154" y="25590"/>
                  </a:lnTo>
                  <a:lnTo>
                    <a:pt x="72416" y="25590"/>
                  </a:lnTo>
                  <a:lnTo>
                    <a:pt x="72678" y="25496"/>
                  </a:lnTo>
                  <a:lnTo>
                    <a:pt x="73023" y="25496"/>
                  </a:lnTo>
                  <a:lnTo>
                    <a:pt x="74489" y="0"/>
                  </a:lnTo>
                  <a:close/>
                </a:path>
                <a:path w="259080" h="73660">
                  <a:moveTo>
                    <a:pt x="70490" y="314"/>
                  </a:moveTo>
                  <a:lnTo>
                    <a:pt x="70081" y="314"/>
                  </a:lnTo>
                  <a:lnTo>
                    <a:pt x="69620" y="439"/>
                  </a:lnTo>
                  <a:lnTo>
                    <a:pt x="69264" y="502"/>
                  </a:lnTo>
                  <a:lnTo>
                    <a:pt x="67620" y="26512"/>
                  </a:lnTo>
                  <a:lnTo>
                    <a:pt x="68060" y="26438"/>
                  </a:lnTo>
                  <a:lnTo>
                    <a:pt x="68490" y="26334"/>
                  </a:lnTo>
                  <a:lnTo>
                    <a:pt x="68992" y="26292"/>
                  </a:lnTo>
                  <a:lnTo>
                    <a:pt x="70490" y="314"/>
                  </a:lnTo>
                  <a:close/>
                </a:path>
                <a:path w="259080" h="73660">
                  <a:moveTo>
                    <a:pt x="66207" y="848"/>
                  </a:moveTo>
                  <a:lnTo>
                    <a:pt x="65432" y="994"/>
                  </a:lnTo>
                  <a:lnTo>
                    <a:pt x="64615" y="1088"/>
                  </a:lnTo>
                  <a:lnTo>
                    <a:pt x="63851" y="1256"/>
                  </a:lnTo>
                  <a:lnTo>
                    <a:pt x="62228" y="27978"/>
                  </a:lnTo>
                  <a:lnTo>
                    <a:pt x="62982" y="27716"/>
                  </a:lnTo>
                  <a:lnTo>
                    <a:pt x="63851" y="27517"/>
                  </a:lnTo>
                  <a:lnTo>
                    <a:pt x="64615" y="27255"/>
                  </a:lnTo>
                  <a:lnTo>
                    <a:pt x="66207" y="848"/>
                  </a:lnTo>
                  <a:close/>
                </a:path>
                <a:path w="259080" h="73660">
                  <a:moveTo>
                    <a:pt x="61683" y="1717"/>
                  </a:moveTo>
                  <a:lnTo>
                    <a:pt x="59516" y="2115"/>
                  </a:lnTo>
                  <a:lnTo>
                    <a:pt x="58479" y="2429"/>
                  </a:lnTo>
                  <a:lnTo>
                    <a:pt x="56846" y="29684"/>
                  </a:lnTo>
                  <a:lnTo>
                    <a:pt x="57883" y="29297"/>
                  </a:lnTo>
                  <a:lnTo>
                    <a:pt x="59977" y="28627"/>
                  </a:lnTo>
                  <a:lnTo>
                    <a:pt x="61683" y="1717"/>
                  </a:lnTo>
                  <a:close/>
                </a:path>
                <a:path w="259080" h="73660">
                  <a:moveTo>
                    <a:pt x="11078" y="25423"/>
                  </a:moveTo>
                  <a:lnTo>
                    <a:pt x="9821" y="26177"/>
                  </a:lnTo>
                  <a:lnTo>
                    <a:pt x="9151" y="26512"/>
                  </a:lnTo>
                  <a:lnTo>
                    <a:pt x="7612" y="52218"/>
                  </a:lnTo>
                  <a:lnTo>
                    <a:pt x="8230" y="52008"/>
                  </a:lnTo>
                  <a:lnTo>
                    <a:pt x="8858" y="51684"/>
                  </a:lnTo>
                  <a:lnTo>
                    <a:pt x="9465" y="51401"/>
                  </a:lnTo>
                  <a:lnTo>
                    <a:pt x="11078" y="25423"/>
                  </a:lnTo>
                  <a:close/>
                </a:path>
                <a:path w="259080" h="73660">
                  <a:moveTo>
                    <a:pt x="15748" y="22753"/>
                  </a:moveTo>
                  <a:lnTo>
                    <a:pt x="14638" y="23433"/>
                  </a:lnTo>
                  <a:lnTo>
                    <a:pt x="13559" y="23999"/>
                  </a:lnTo>
                  <a:lnTo>
                    <a:pt x="12449" y="24648"/>
                  </a:lnTo>
                  <a:lnTo>
                    <a:pt x="10879" y="50773"/>
                  </a:lnTo>
                  <a:lnTo>
                    <a:pt x="11999" y="50270"/>
                  </a:lnTo>
                  <a:lnTo>
                    <a:pt x="13067" y="49736"/>
                  </a:lnTo>
                  <a:lnTo>
                    <a:pt x="14188" y="49359"/>
                  </a:lnTo>
                  <a:lnTo>
                    <a:pt x="15748" y="22753"/>
                  </a:lnTo>
                  <a:close/>
                </a:path>
                <a:path w="259080" h="73660">
                  <a:moveTo>
                    <a:pt x="50364" y="4701"/>
                  </a:moveTo>
                  <a:lnTo>
                    <a:pt x="14973" y="48972"/>
                  </a:lnTo>
                  <a:lnTo>
                    <a:pt x="37840" y="37818"/>
                  </a:lnTo>
                  <a:lnTo>
                    <a:pt x="45621" y="34135"/>
                  </a:lnTo>
                  <a:lnTo>
                    <a:pt x="46658" y="33726"/>
                  </a:lnTo>
                  <a:lnTo>
                    <a:pt x="47694" y="33349"/>
                  </a:lnTo>
                  <a:lnTo>
                    <a:pt x="48553" y="32847"/>
                  </a:lnTo>
                  <a:lnTo>
                    <a:pt x="50364" y="4701"/>
                  </a:lnTo>
                  <a:close/>
                </a:path>
                <a:path w="259080" h="73660">
                  <a:moveTo>
                    <a:pt x="56103" y="3036"/>
                  </a:moveTo>
                  <a:lnTo>
                    <a:pt x="54511" y="3350"/>
                  </a:lnTo>
                  <a:lnTo>
                    <a:pt x="53087" y="3853"/>
                  </a:lnTo>
                  <a:lnTo>
                    <a:pt x="51663" y="4293"/>
                  </a:lnTo>
                  <a:lnTo>
                    <a:pt x="50050" y="32313"/>
                  </a:lnTo>
                  <a:lnTo>
                    <a:pt x="51453" y="31663"/>
                  </a:lnTo>
                  <a:lnTo>
                    <a:pt x="54385" y="30554"/>
                  </a:lnTo>
                  <a:lnTo>
                    <a:pt x="56103" y="3036"/>
                  </a:lnTo>
                  <a:close/>
                </a:path>
                <a:path w="259080" h="73660">
                  <a:moveTo>
                    <a:pt x="218548" y="50951"/>
                  </a:moveTo>
                  <a:lnTo>
                    <a:pt x="218286" y="50951"/>
                  </a:lnTo>
                  <a:lnTo>
                    <a:pt x="217951" y="51045"/>
                  </a:lnTo>
                  <a:lnTo>
                    <a:pt x="217752" y="51045"/>
                  </a:lnTo>
                  <a:lnTo>
                    <a:pt x="223584" y="73212"/>
                  </a:lnTo>
                  <a:lnTo>
                    <a:pt x="223846" y="73118"/>
                  </a:lnTo>
                  <a:lnTo>
                    <a:pt x="224108" y="73118"/>
                  </a:lnTo>
                  <a:lnTo>
                    <a:pt x="224443" y="73044"/>
                  </a:lnTo>
                  <a:lnTo>
                    <a:pt x="218548" y="50951"/>
                  </a:lnTo>
                  <a:close/>
                </a:path>
                <a:path w="259080" h="73660">
                  <a:moveTo>
                    <a:pt x="222925" y="49956"/>
                  </a:moveTo>
                  <a:lnTo>
                    <a:pt x="222474" y="50103"/>
                  </a:lnTo>
                  <a:lnTo>
                    <a:pt x="222045" y="50145"/>
                  </a:lnTo>
                  <a:lnTo>
                    <a:pt x="221679" y="50270"/>
                  </a:lnTo>
                  <a:lnTo>
                    <a:pt x="227553" y="72468"/>
                  </a:lnTo>
                  <a:lnTo>
                    <a:pt x="227982" y="72395"/>
                  </a:lnTo>
                  <a:lnTo>
                    <a:pt x="228370" y="72270"/>
                  </a:lnTo>
                  <a:lnTo>
                    <a:pt x="228809" y="72207"/>
                  </a:lnTo>
                  <a:lnTo>
                    <a:pt x="222925" y="49956"/>
                  </a:lnTo>
                  <a:close/>
                </a:path>
                <a:path w="259080" h="73660">
                  <a:moveTo>
                    <a:pt x="227982" y="48197"/>
                  </a:moveTo>
                  <a:lnTo>
                    <a:pt x="227218" y="48522"/>
                  </a:lnTo>
                  <a:lnTo>
                    <a:pt x="226443" y="48773"/>
                  </a:lnTo>
                  <a:lnTo>
                    <a:pt x="225699" y="49087"/>
                  </a:lnTo>
                  <a:lnTo>
                    <a:pt x="231678" y="71432"/>
                  </a:lnTo>
                  <a:lnTo>
                    <a:pt x="232390" y="71212"/>
                  </a:lnTo>
                  <a:lnTo>
                    <a:pt x="233134" y="71055"/>
                  </a:lnTo>
                  <a:lnTo>
                    <a:pt x="233930" y="70762"/>
                  </a:lnTo>
                  <a:lnTo>
                    <a:pt x="227982" y="48197"/>
                  </a:lnTo>
                  <a:close/>
                </a:path>
                <a:path w="259080" h="73660">
                  <a:moveTo>
                    <a:pt x="232778" y="45558"/>
                  </a:moveTo>
                  <a:lnTo>
                    <a:pt x="230924" y="46731"/>
                  </a:lnTo>
                  <a:lnTo>
                    <a:pt x="229888" y="47265"/>
                  </a:lnTo>
                  <a:lnTo>
                    <a:pt x="235929" y="70008"/>
                  </a:lnTo>
                  <a:lnTo>
                    <a:pt x="236987" y="69704"/>
                  </a:lnTo>
                  <a:lnTo>
                    <a:pt x="238861" y="68835"/>
                  </a:lnTo>
                  <a:lnTo>
                    <a:pt x="232778" y="45558"/>
                  </a:lnTo>
                  <a:close/>
                </a:path>
                <a:path w="259080" h="73660">
                  <a:moveTo>
                    <a:pt x="238411" y="41244"/>
                  </a:moveTo>
                  <a:lnTo>
                    <a:pt x="237280" y="42302"/>
                  </a:lnTo>
                  <a:lnTo>
                    <a:pt x="236076" y="43318"/>
                  </a:lnTo>
                  <a:lnTo>
                    <a:pt x="234841" y="44155"/>
                  </a:lnTo>
                  <a:lnTo>
                    <a:pt x="241134" y="67746"/>
                  </a:lnTo>
                  <a:lnTo>
                    <a:pt x="243678" y="66406"/>
                  </a:lnTo>
                  <a:lnTo>
                    <a:pt x="244934" y="65683"/>
                  </a:lnTo>
                  <a:lnTo>
                    <a:pt x="238411" y="41244"/>
                  </a:lnTo>
                  <a:close/>
                </a:path>
                <a:path w="259080" h="73660">
                  <a:moveTo>
                    <a:pt x="244359" y="9758"/>
                  </a:moveTo>
                  <a:lnTo>
                    <a:pt x="243678" y="9978"/>
                  </a:lnTo>
                  <a:lnTo>
                    <a:pt x="245733" y="20315"/>
                  </a:lnTo>
                  <a:lnTo>
                    <a:pt x="245110" y="28881"/>
                  </a:lnTo>
                  <a:lnTo>
                    <a:pt x="242959" y="35299"/>
                  </a:lnTo>
                  <a:lnTo>
                    <a:pt x="240432" y="39192"/>
                  </a:lnTo>
                  <a:lnTo>
                    <a:pt x="240118" y="39485"/>
                  </a:lnTo>
                  <a:lnTo>
                    <a:pt x="239856" y="39820"/>
                  </a:lnTo>
                  <a:lnTo>
                    <a:pt x="239521" y="40113"/>
                  </a:lnTo>
                  <a:lnTo>
                    <a:pt x="246044" y="64909"/>
                  </a:lnTo>
                  <a:lnTo>
                    <a:pt x="251732" y="60397"/>
                  </a:lnTo>
                  <a:lnTo>
                    <a:pt x="256578" y="54004"/>
                  </a:lnTo>
                  <a:lnTo>
                    <a:pt x="258557" y="45650"/>
                  </a:lnTo>
                  <a:lnTo>
                    <a:pt x="255646" y="35255"/>
                  </a:lnTo>
                  <a:lnTo>
                    <a:pt x="252001" y="28175"/>
                  </a:lnTo>
                  <a:lnTo>
                    <a:pt x="249154" y="22204"/>
                  </a:lnTo>
                  <a:lnTo>
                    <a:pt x="246732" y="16385"/>
                  </a:lnTo>
                  <a:lnTo>
                    <a:pt x="244359" y="9758"/>
                  </a:lnTo>
                  <a:close/>
                </a:path>
              </a:pathLst>
            </a:custGeom>
            <a:solidFill>
              <a:srgbClr val="BE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014019" y="3663340"/>
              <a:ext cx="75565" cy="59055"/>
            </a:xfrm>
            <a:custGeom>
              <a:avLst/>
              <a:gdLst/>
              <a:ahLst/>
              <a:cxnLst/>
              <a:rect l="l" t="t" r="r" b="b"/>
              <a:pathLst>
                <a:path w="75564" h="59054">
                  <a:moveTo>
                    <a:pt x="36351" y="0"/>
                  </a:moveTo>
                  <a:lnTo>
                    <a:pt x="184" y="24271"/>
                  </a:lnTo>
                  <a:lnTo>
                    <a:pt x="0" y="33006"/>
                  </a:lnTo>
                  <a:lnTo>
                    <a:pt x="2208" y="42269"/>
                  </a:lnTo>
                  <a:lnTo>
                    <a:pt x="8268" y="50636"/>
                  </a:lnTo>
                  <a:lnTo>
                    <a:pt x="19639" y="56678"/>
                  </a:lnTo>
                  <a:lnTo>
                    <a:pt x="32485" y="58632"/>
                  </a:lnTo>
                  <a:lnTo>
                    <a:pt x="42184" y="56580"/>
                  </a:lnTo>
                  <a:lnTo>
                    <a:pt x="48666" y="51915"/>
                  </a:lnTo>
                  <a:lnTo>
                    <a:pt x="51858" y="46030"/>
                  </a:lnTo>
                  <a:lnTo>
                    <a:pt x="53104" y="40689"/>
                  </a:lnTo>
                  <a:lnTo>
                    <a:pt x="53450" y="34114"/>
                  </a:lnTo>
                  <a:lnTo>
                    <a:pt x="48319" y="24198"/>
                  </a:lnTo>
                  <a:lnTo>
                    <a:pt x="43052" y="20418"/>
                  </a:lnTo>
                  <a:lnTo>
                    <a:pt x="32477" y="22344"/>
                  </a:lnTo>
                  <a:lnTo>
                    <a:pt x="27828" y="27140"/>
                  </a:lnTo>
                  <a:lnTo>
                    <a:pt x="29178" y="37873"/>
                  </a:lnTo>
                  <a:lnTo>
                    <a:pt x="28979" y="40302"/>
                  </a:lnTo>
                  <a:lnTo>
                    <a:pt x="24215" y="47118"/>
                  </a:lnTo>
                  <a:lnTo>
                    <a:pt x="18309" y="40407"/>
                  </a:lnTo>
                  <a:lnTo>
                    <a:pt x="15765" y="32721"/>
                  </a:lnTo>
                  <a:lnTo>
                    <a:pt x="15765" y="31255"/>
                  </a:lnTo>
                  <a:lnTo>
                    <a:pt x="16686" y="32093"/>
                  </a:lnTo>
                  <a:lnTo>
                    <a:pt x="18058" y="32679"/>
                  </a:lnTo>
                  <a:lnTo>
                    <a:pt x="11744" y="19821"/>
                  </a:lnTo>
                  <a:lnTo>
                    <a:pt x="11891" y="33590"/>
                  </a:lnTo>
                  <a:lnTo>
                    <a:pt x="16582" y="45338"/>
                  </a:lnTo>
                  <a:lnTo>
                    <a:pt x="23660" y="51307"/>
                  </a:lnTo>
                  <a:lnTo>
                    <a:pt x="34665" y="43747"/>
                  </a:lnTo>
                  <a:lnTo>
                    <a:pt x="35314" y="38354"/>
                  </a:lnTo>
                  <a:lnTo>
                    <a:pt x="32382" y="28627"/>
                  </a:lnTo>
                  <a:lnTo>
                    <a:pt x="35314" y="26794"/>
                  </a:lnTo>
                  <a:lnTo>
                    <a:pt x="8572" y="27810"/>
                  </a:lnTo>
                  <a:lnTo>
                    <a:pt x="10669" y="20249"/>
                  </a:lnTo>
                  <a:lnTo>
                    <a:pt x="15162" y="13566"/>
                  </a:lnTo>
                  <a:lnTo>
                    <a:pt x="22974" y="9076"/>
                  </a:lnTo>
                  <a:lnTo>
                    <a:pt x="35031" y="8093"/>
                  </a:lnTo>
                  <a:lnTo>
                    <a:pt x="48714" y="12346"/>
                  </a:lnTo>
                  <a:lnTo>
                    <a:pt x="59851" y="21399"/>
                  </a:lnTo>
                  <a:lnTo>
                    <a:pt x="67209" y="33111"/>
                  </a:lnTo>
                  <a:lnTo>
                    <a:pt x="69554" y="45338"/>
                  </a:lnTo>
                  <a:lnTo>
                    <a:pt x="69397" y="49192"/>
                  </a:lnTo>
                  <a:lnTo>
                    <a:pt x="68727" y="52563"/>
                  </a:lnTo>
                  <a:lnTo>
                    <a:pt x="67596" y="55464"/>
                  </a:lnTo>
                  <a:lnTo>
                    <a:pt x="69554" y="53307"/>
                  </a:lnTo>
                  <a:lnTo>
                    <a:pt x="73522" y="47935"/>
                  </a:lnTo>
                  <a:lnTo>
                    <a:pt x="74821" y="41653"/>
                  </a:lnTo>
                  <a:lnTo>
                    <a:pt x="75009" y="36040"/>
                  </a:lnTo>
                  <a:lnTo>
                    <a:pt x="71837" y="22140"/>
                  </a:lnTo>
                  <a:lnTo>
                    <a:pt x="63470" y="11133"/>
                  </a:lnTo>
                  <a:lnTo>
                    <a:pt x="51208" y="3569"/>
                  </a:lnTo>
                  <a:lnTo>
                    <a:pt x="36351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737670" y="3603157"/>
              <a:ext cx="436880" cy="207645"/>
            </a:xfrm>
            <a:custGeom>
              <a:avLst/>
              <a:gdLst/>
              <a:ahLst/>
              <a:cxnLst/>
              <a:rect l="l" t="t" r="r" b="b"/>
              <a:pathLst>
                <a:path w="436880" h="207645">
                  <a:moveTo>
                    <a:pt x="277080" y="201136"/>
                  </a:moveTo>
                  <a:lnTo>
                    <a:pt x="265217" y="201136"/>
                  </a:lnTo>
                  <a:lnTo>
                    <a:pt x="265845" y="202406"/>
                  </a:lnTo>
                  <a:lnTo>
                    <a:pt x="266515" y="202406"/>
                  </a:lnTo>
                  <a:lnTo>
                    <a:pt x="267049" y="203676"/>
                  </a:lnTo>
                  <a:lnTo>
                    <a:pt x="267771" y="203676"/>
                  </a:lnTo>
                  <a:lnTo>
                    <a:pt x="268421" y="204946"/>
                  </a:lnTo>
                  <a:lnTo>
                    <a:pt x="269143" y="204946"/>
                  </a:lnTo>
                  <a:lnTo>
                    <a:pt x="271792" y="207486"/>
                  </a:lnTo>
                  <a:lnTo>
                    <a:pt x="274222" y="204946"/>
                  </a:lnTo>
                  <a:lnTo>
                    <a:pt x="276536" y="202406"/>
                  </a:lnTo>
                  <a:lnTo>
                    <a:pt x="277080" y="201136"/>
                  </a:lnTo>
                  <a:close/>
                </a:path>
                <a:path w="436880" h="207645">
                  <a:moveTo>
                    <a:pt x="278672" y="198596"/>
                  </a:moveTo>
                  <a:lnTo>
                    <a:pt x="263416" y="198596"/>
                  </a:lnTo>
                  <a:lnTo>
                    <a:pt x="264567" y="201136"/>
                  </a:lnTo>
                  <a:lnTo>
                    <a:pt x="277687" y="201136"/>
                  </a:lnTo>
                  <a:lnTo>
                    <a:pt x="278148" y="199866"/>
                  </a:lnTo>
                  <a:lnTo>
                    <a:pt x="278672" y="198596"/>
                  </a:lnTo>
                  <a:close/>
                </a:path>
                <a:path w="436880" h="207645">
                  <a:moveTo>
                    <a:pt x="284483" y="185896"/>
                  </a:moveTo>
                  <a:lnTo>
                    <a:pt x="256337" y="185896"/>
                  </a:lnTo>
                  <a:lnTo>
                    <a:pt x="256620" y="187166"/>
                  </a:lnTo>
                  <a:lnTo>
                    <a:pt x="256798" y="188436"/>
                  </a:lnTo>
                  <a:lnTo>
                    <a:pt x="257206" y="188436"/>
                  </a:lnTo>
                  <a:lnTo>
                    <a:pt x="257897" y="190976"/>
                  </a:lnTo>
                  <a:lnTo>
                    <a:pt x="258410" y="190976"/>
                  </a:lnTo>
                  <a:lnTo>
                    <a:pt x="258787" y="192246"/>
                  </a:lnTo>
                  <a:lnTo>
                    <a:pt x="259636" y="193516"/>
                  </a:lnTo>
                  <a:lnTo>
                    <a:pt x="260138" y="194786"/>
                  </a:lnTo>
                  <a:lnTo>
                    <a:pt x="260599" y="194786"/>
                  </a:lnTo>
                  <a:lnTo>
                    <a:pt x="261133" y="196056"/>
                  </a:lnTo>
                  <a:lnTo>
                    <a:pt x="261751" y="197326"/>
                  </a:lnTo>
                  <a:lnTo>
                    <a:pt x="262211" y="197326"/>
                  </a:lnTo>
                  <a:lnTo>
                    <a:pt x="262819" y="198596"/>
                  </a:lnTo>
                  <a:lnTo>
                    <a:pt x="279258" y="198596"/>
                  </a:lnTo>
                  <a:lnTo>
                    <a:pt x="279740" y="197326"/>
                  </a:lnTo>
                  <a:lnTo>
                    <a:pt x="280190" y="196056"/>
                  </a:lnTo>
                  <a:lnTo>
                    <a:pt x="280745" y="196056"/>
                  </a:lnTo>
                  <a:lnTo>
                    <a:pt x="281111" y="194786"/>
                  </a:lnTo>
                  <a:lnTo>
                    <a:pt x="282357" y="192246"/>
                  </a:lnTo>
                  <a:lnTo>
                    <a:pt x="282797" y="192246"/>
                  </a:lnTo>
                  <a:lnTo>
                    <a:pt x="283467" y="189706"/>
                  </a:lnTo>
                  <a:lnTo>
                    <a:pt x="283970" y="188436"/>
                  </a:lnTo>
                  <a:lnTo>
                    <a:pt x="284211" y="187166"/>
                  </a:lnTo>
                  <a:lnTo>
                    <a:pt x="284483" y="185896"/>
                  </a:lnTo>
                  <a:close/>
                </a:path>
                <a:path w="436880" h="207645">
                  <a:moveTo>
                    <a:pt x="302608" y="161766"/>
                  </a:moveTo>
                  <a:lnTo>
                    <a:pt x="298943" y="163036"/>
                  </a:lnTo>
                  <a:lnTo>
                    <a:pt x="246966" y="163036"/>
                  </a:lnTo>
                  <a:lnTo>
                    <a:pt x="246222" y="164306"/>
                  </a:lnTo>
                  <a:lnTo>
                    <a:pt x="244704" y="164306"/>
                  </a:lnTo>
                  <a:lnTo>
                    <a:pt x="243165" y="165576"/>
                  </a:lnTo>
                  <a:lnTo>
                    <a:pt x="235657" y="165576"/>
                  </a:lnTo>
                  <a:lnTo>
                    <a:pt x="236736" y="173196"/>
                  </a:lnTo>
                  <a:lnTo>
                    <a:pt x="237385" y="178276"/>
                  </a:lnTo>
                  <a:lnTo>
                    <a:pt x="238547" y="185896"/>
                  </a:lnTo>
                  <a:lnTo>
                    <a:pt x="238809" y="187166"/>
                  </a:lnTo>
                  <a:lnTo>
                    <a:pt x="239887" y="194786"/>
                  </a:lnTo>
                  <a:lnTo>
                    <a:pt x="244369" y="193516"/>
                  </a:lnTo>
                  <a:lnTo>
                    <a:pt x="255521" y="185896"/>
                  </a:lnTo>
                  <a:lnTo>
                    <a:pt x="284598" y="185896"/>
                  </a:lnTo>
                  <a:lnTo>
                    <a:pt x="284818" y="184626"/>
                  </a:lnTo>
                  <a:lnTo>
                    <a:pt x="284912" y="183356"/>
                  </a:lnTo>
                  <a:lnTo>
                    <a:pt x="285080" y="182086"/>
                  </a:lnTo>
                  <a:lnTo>
                    <a:pt x="285132" y="178276"/>
                  </a:lnTo>
                  <a:lnTo>
                    <a:pt x="303776" y="178276"/>
                  </a:lnTo>
                  <a:lnTo>
                    <a:pt x="303383" y="174466"/>
                  </a:lnTo>
                  <a:lnTo>
                    <a:pt x="303718" y="174466"/>
                  </a:lnTo>
                  <a:lnTo>
                    <a:pt x="302608" y="161766"/>
                  </a:lnTo>
                  <a:close/>
                </a:path>
                <a:path w="436880" h="207645">
                  <a:moveTo>
                    <a:pt x="303776" y="178276"/>
                  </a:moveTo>
                  <a:lnTo>
                    <a:pt x="285132" y="178276"/>
                  </a:lnTo>
                  <a:lnTo>
                    <a:pt x="287876" y="179546"/>
                  </a:lnTo>
                  <a:lnTo>
                    <a:pt x="288954" y="180816"/>
                  </a:lnTo>
                  <a:lnTo>
                    <a:pt x="292252" y="180816"/>
                  </a:lnTo>
                  <a:lnTo>
                    <a:pt x="293457" y="182086"/>
                  </a:lnTo>
                  <a:lnTo>
                    <a:pt x="304168" y="182086"/>
                  </a:lnTo>
                  <a:lnTo>
                    <a:pt x="303776" y="178276"/>
                  </a:lnTo>
                  <a:close/>
                </a:path>
                <a:path w="436880" h="207645">
                  <a:moveTo>
                    <a:pt x="293938" y="161766"/>
                  </a:moveTo>
                  <a:lnTo>
                    <a:pt x="249207" y="161766"/>
                  </a:lnTo>
                  <a:lnTo>
                    <a:pt x="247688" y="163036"/>
                  </a:lnTo>
                  <a:lnTo>
                    <a:pt x="295990" y="163036"/>
                  </a:lnTo>
                  <a:lnTo>
                    <a:pt x="293938" y="161766"/>
                  </a:lnTo>
                  <a:close/>
                </a:path>
                <a:path w="436880" h="207645">
                  <a:moveTo>
                    <a:pt x="288745" y="160496"/>
                  </a:moveTo>
                  <a:lnTo>
                    <a:pt x="250631" y="160496"/>
                  </a:lnTo>
                  <a:lnTo>
                    <a:pt x="249908" y="161766"/>
                  </a:lnTo>
                  <a:lnTo>
                    <a:pt x="290881" y="161766"/>
                  </a:lnTo>
                  <a:lnTo>
                    <a:pt x="288745" y="160496"/>
                  </a:lnTo>
                  <a:close/>
                </a:path>
                <a:path w="436880" h="207645">
                  <a:moveTo>
                    <a:pt x="285708" y="159226"/>
                  </a:moveTo>
                  <a:lnTo>
                    <a:pt x="251981" y="159226"/>
                  </a:lnTo>
                  <a:lnTo>
                    <a:pt x="251301" y="160496"/>
                  </a:lnTo>
                  <a:lnTo>
                    <a:pt x="287781" y="160496"/>
                  </a:lnTo>
                  <a:lnTo>
                    <a:pt x="285708" y="159226"/>
                  </a:lnTo>
                  <a:close/>
                </a:path>
                <a:path w="436880" h="207645">
                  <a:moveTo>
                    <a:pt x="282651" y="157956"/>
                  </a:moveTo>
                  <a:lnTo>
                    <a:pt x="253301" y="157956"/>
                  </a:lnTo>
                  <a:lnTo>
                    <a:pt x="252704" y="159226"/>
                  </a:lnTo>
                  <a:lnTo>
                    <a:pt x="283666" y="159226"/>
                  </a:lnTo>
                  <a:lnTo>
                    <a:pt x="282651" y="157956"/>
                  </a:lnTo>
                  <a:close/>
                </a:path>
                <a:path w="436880" h="207645">
                  <a:moveTo>
                    <a:pt x="275886" y="152876"/>
                  </a:moveTo>
                  <a:lnTo>
                    <a:pt x="248149" y="152876"/>
                  </a:lnTo>
                  <a:lnTo>
                    <a:pt x="254547" y="155416"/>
                  </a:lnTo>
                  <a:lnTo>
                    <a:pt x="255175" y="155416"/>
                  </a:lnTo>
                  <a:lnTo>
                    <a:pt x="254610" y="156686"/>
                  </a:lnTo>
                  <a:lnTo>
                    <a:pt x="253981" y="157956"/>
                  </a:lnTo>
                  <a:lnTo>
                    <a:pt x="281614" y="157956"/>
                  </a:lnTo>
                  <a:lnTo>
                    <a:pt x="280630" y="156686"/>
                  </a:lnTo>
                  <a:lnTo>
                    <a:pt x="277740" y="155416"/>
                  </a:lnTo>
                  <a:lnTo>
                    <a:pt x="275886" y="152876"/>
                  </a:lnTo>
                  <a:close/>
                </a:path>
                <a:path w="436880" h="207645">
                  <a:moveTo>
                    <a:pt x="267813" y="142716"/>
                  </a:moveTo>
                  <a:lnTo>
                    <a:pt x="232453" y="142716"/>
                  </a:lnTo>
                  <a:lnTo>
                    <a:pt x="230862" y="146526"/>
                  </a:lnTo>
                  <a:lnTo>
                    <a:pt x="239992" y="149066"/>
                  </a:lnTo>
                  <a:lnTo>
                    <a:pt x="240809" y="150336"/>
                  </a:lnTo>
                  <a:lnTo>
                    <a:pt x="247280" y="152876"/>
                  </a:lnTo>
                  <a:lnTo>
                    <a:pt x="274996" y="152876"/>
                  </a:lnTo>
                  <a:lnTo>
                    <a:pt x="274127" y="151606"/>
                  </a:lnTo>
                  <a:lnTo>
                    <a:pt x="273216" y="150336"/>
                  </a:lnTo>
                  <a:lnTo>
                    <a:pt x="272347" y="149066"/>
                  </a:lnTo>
                  <a:lnTo>
                    <a:pt x="271646" y="149066"/>
                  </a:lnTo>
                  <a:lnTo>
                    <a:pt x="270829" y="147796"/>
                  </a:lnTo>
                  <a:lnTo>
                    <a:pt x="269290" y="145256"/>
                  </a:lnTo>
                  <a:lnTo>
                    <a:pt x="268955" y="145256"/>
                  </a:lnTo>
                  <a:lnTo>
                    <a:pt x="268421" y="143986"/>
                  </a:lnTo>
                  <a:lnTo>
                    <a:pt x="267813" y="142716"/>
                  </a:lnTo>
                  <a:close/>
                </a:path>
                <a:path w="436880" h="207645">
                  <a:moveTo>
                    <a:pt x="98070" y="114776"/>
                  </a:moveTo>
                  <a:lnTo>
                    <a:pt x="71181" y="114776"/>
                  </a:lnTo>
                  <a:lnTo>
                    <a:pt x="70605" y="116046"/>
                  </a:lnTo>
                  <a:lnTo>
                    <a:pt x="70018" y="116046"/>
                  </a:lnTo>
                  <a:lnTo>
                    <a:pt x="69296" y="117316"/>
                  </a:lnTo>
                  <a:lnTo>
                    <a:pt x="64919" y="127476"/>
                  </a:lnTo>
                  <a:lnTo>
                    <a:pt x="63715" y="130016"/>
                  </a:lnTo>
                  <a:lnTo>
                    <a:pt x="64971" y="131286"/>
                  </a:lnTo>
                  <a:lnTo>
                    <a:pt x="66238" y="131286"/>
                  </a:lnTo>
                  <a:lnTo>
                    <a:pt x="68605" y="132556"/>
                  </a:lnTo>
                  <a:lnTo>
                    <a:pt x="69694" y="133826"/>
                  </a:lnTo>
                  <a:lnTo>
                    <a:pt x="70793" y="133826"/>
                  </a:lnTo>
                  <a:lnTo>
                    <a:pt x="72751" y="136366"/>
                  </a:lnTo>
                  <a:lnTo>
                    <a:pt x="73568" y="136366"/>
                  </a:lnTo>
                  <a:lnTo>
                    <a:pt x="75149" y="138906"/>
                  </a:lnTo>
                  <a:lnTo>
                    <a:pt x="75725" y="140176"/>
                  </a:lnTo>
                  <a:lnTo>
                    <a:pt x="76332" y="141446"/>
                  </a:lnTo>
                  <a:lnTo>
                    <a:pt x="77924" y="145256"/>
                  </a:lnTo>
                  <a:lnTo>
                    <a:pt x="85767" y="141446"/>
                  </a:lnTo>
                  <a:lnTo>
                    <a:pt x="90007" y="138906"/>
                  </a:lnTo>
                  <a:lnTo>
                    <a:pt x="82332" y="127476"/>
                  </a:lnTo>
                  <a:lnTo>
                    <a:pt x="81191" y="127476"/>
                  </a:lnTo>
                  <a:lnTo>
                    <a:pt x="80740" y="126206"/>
                  </a:lnTo>
                  <a:lnTo>
                    <a:pt x="81463" y="126206"/>
                  </a:lnTo>
                  <a:lnTo>
                    <a:pt x="84206" y="124936"/>
                  </a:lnTo>
                  <a:lnTo>
                    <a:pt x="86950" y="124936"/>
                  </a:lnTo>
                  <a:lnTo>
                    <a:pt x="87840" y="123666"/>
                  </a:lnTo>
                  <a:lnTo>
                    <a:pt x="88677" y="123666"/>
                  </a:lnTo>
                  <a:lnTo>
                    <a:pt x="90321" y="122396"/>
                  </a:lnTo>
                  <a:lnTo>
                    <a:pt x="91086" y="122396"/>
                  </a:lnTo>
                  <a:lnTo>
                    <a:pt x="91913" y="121126"/>
                  </a:lnTo>
                  <a:lnTo>
                    <a:pt x="92656" y="121126"/>
                  </a:lnTo>
                  <a:lnTo>
                    <a:pt x="93421" y="119856"/>
                  </a:lnTo>
                  <a:lnTo>
                    <a:pt x="94196" y="119856"/>
                  </a:lnTo>
                  <a:lnTo>
                    <a:pt x="94845" y="118586"/>
                  </a:lnTo>
                  <a:lnTo>
                    <a:pt x="95546" y="118586"/>
                  </a:lnTo>
                  <a:lnTo>
                    <a:pt x="96866" y="117316"/>
                  </a:lnTo>
                  <a:lnTo>
                    <a:pt x="97442" y="116046"/>
                  </a:lnTo>
                  <a:lnTo>
                    <a:pt x="98070" y="114776"/>
                  </a:lnTo>
                  <a:close/>
                </a:path>
                <a:path w="436880" h="207645">
                  <a:moveTo>
                    <a:pt x="266421" y="140176"/>
                  </a:moveTo>
                  <a:lnTo>
                    <a:pt x="233364" y="140176"/>
                  </a:lnTo>
                  <a:lnTo>
                    <a:pt x="233197" y="141446"/>
                  </a:lnTo>
                  <a:lnTo>
                    <a:pt x="232642" y="142716"/>
                  </a:lnTo>
                  <a:lnTo>
                    <a:pt x="267342" y="142716"/>
                  </a:lnTo>
                  <a:lnTo>
                    <a:pt x="267049" y="141446"/>
                  </a:lnTo>
                  <a:lnTo>
                    <a:pt x="266840" y="141446"/>
                  </a:lnTo>
                  <a:lnTo>
                    <a:pt x="266421" y="140176"/>
                  </a:lnTo>
                  <a:close/>
                </a:path>
                <a:path w="436880" h="207645">
                  <a:moveTo>
                    <a:pt x="286232" y="140176"/>
                  </a:moveTo>
                  <a:lnTo>
                    <a:pt x="267771" y="140176"/>
                  </a:lnTo>
                  <a:lnTo>
                    <a:pt x="268829" y="141446"/>
                  </a:lnTo>
                  <a:lnTo>
                    <a:pt x="285289" y="141446"/>
                  </a:lnTo>
                  <a:lnTo>
                    <a:pt x="286232" y="140176"/>
                  </a:lnTo>
                  <a:close/>
                </a:path>
                <a:path w="436880" h="207645">
                  <a:moveTo>
                    <a:pt x="288868" y="123666"/>
                  </a:moveTo>
                  <a:lnTo>
                    <a:pt x="233542" y="123666"/>
                  </a:lnTo>
                  <a:lnTo>
                    <a:pt x="233877" y="124936"/>
                  </a:lnTo>
                  <a:lnTo>
                    <a:pt x="234013" y="126206"/>
                  </a:lnTo>
                  <a:lnTo>
                    <a:pt x="234233" y="126206"/>
                  </a:lnTo>
                  <a:lnTo>
                    <a:pt x="234359" y="127476"/>
                  </a:lnTo>
                  <a:lnTo>
                    <a:pt x="234453" y="128746"/>
                  </a:lnTo>
                  <a:lnTo>
                    <a:pt x="234621" y="131286"/>
                  </a:lnTo>
                  <a:lnTo>
                    <a:pt x="234621" y="135096"/>
                  </a:lnTo>
                  <a:lnTo>
                    <a:pt x="234453" y="136366"/>
                  </a:lnTo>
                  <a:lnTo>
                    <a:pt x="233877" y="138906"/>
                  </a:lnTo>
                  <a:lnTo>
                    <a:pt x="233584" y="140176"/>
                  </a:lnTo>
                  <a:lnTo>
                    <a:pt x="290085" y="140176"/>
                  </a:lnTo>
                  <a:lnTo>
                    <a:pt x="291006" y="138906"/>
                  </a:lnTo>
                  <a:lnTo>
                    <a:pt x="292755" y="138906"/>
                  </a:lnTo>
                  <a:lnTo>
                    <a:pt x="296305" y="137636"/>
                  </a:lnTo>
                  <a:lnTo>
                    <a:pt x="290430" y="126206"/>
                  </a:lnTo>
                  <a:lnTo>
                    <a:pt x="288868" y="123666"/>
                  </a:lnTo>
                  <a:close/>
                </a:path>
                <a:path w="436880" h="207645">
                  <a:moveTo>
                    <a:pt x="167596" y="110966"/>
                  </a:moveTo>
                  <a:lnTo>
                    <a:pt x="126687" y="110966"/>
                  </a:lnTo>
                  <a:lnTo>
                    <a:pt x="126572" y="113506"/>
                  </a:lnTo>
                  <a:lnTo>
                    <a:pt x="126257" y="116046"/>
                  </a:lnTo>
                  <a:lnTo>
                    <a:pt x="125734" y="117316"/>
                  </a:lnTo>
                  <a:lnTo>
                    <a:pt x="125493" y="118586"/>
                  </a:lnTo>
                  <a:lnTo>
                    <a:pt x="124844" y="121126"/>
                  </a:lnTo>
                  <a:lnTo>
                    <a:pt x="122813" y="124936"/>
                  </a:lnTo>
                  <a:lnTo>
                    <a:pt x="134058" y="130016"/>
                  </a:lnTo>
                  <a:lnTo>
                    <a:pt x="142466" y="133826"/>
                  </a:lnTo>
                  <a:lnTo>
                    <a:pt x="144372" y="128746"/>
                  </a:lnTo>
                  <a:lnTo>
                    <a:pt x="144540" y="127476"/>
                  </a:lnTo>
                  <a:lnTo>
                    <a:pt x="144875" y="127476"/>
                  </a:lnTo>
                  <a:lnTo>
                    <a:pt x="145325" y="124936"/>
                  </a:lnTo>
                  <a:lnTo>
                    <a:pt x="145472" y="123666"/>
                  </a:lnTo>
                  <a:lnTo>
                    <a:pt x="145524" y="122396"/>
                  </a:lnTo>
                  <a:lnTo>
                    <a:pt x="145639" y="121126"/>
                  </a:lnTo>
                  <a:lnTo>
                    <a:pt x="165021" y="121126"/>
                  </a:lnTo>
                  <a:lnTo>
                    <a:pt x="166131" y="119856"/>
                  </a:lnTo>
                  <a:lnTo>
                    <a:pt x="169973" y="119856"/>
                  </a:lnTo>
                  <a:lnTo>
                    <a:pt x="169000" y="116046"/>
                  </a:lnTo>
                  <a:lnTo>
                    <a:pt x="168466" y="113506"/>
                  </a:lnTo>
                  <a:lnTo>
                    <a:pt x="168131" y="113506"/>
                  </a:lnTo>
                  <a:lnTo>
                    <a:pt x="167837" y="112236"/>
                  </a:lnTo>
                  <a:lnTo>
                    <a:pt x="167596" y="110966"/>
                  </a:lnTo>
                  <a:close/>
                </a:path>
                <a:path w="436880" h="207645">
                  <a:moveTo>
                    <a:pt x="265175" y="103346"/>
                  </a:moveTo>
                  <a:lnTo>
                    <a:pt x="188926" y="103346"/>
                  </a:lnTo>
                  <a:lnTo>
                    <a:pt x="189962" y="104616"/>
                  </a:lnTo>
                  <a:lnTo>
                    <a:pt x="190905" y="105886"/>
                  </a:lnTo>
                  <a:lnTo>
                    <a:pt x="191763" y="107156"/>
                  </a:lnTo>
                  <a:lnTo>
                    <a:pt x="192727" y="108426"/>
                  </a:lnTo>
                  <a:lnTo>
                    <a:pt x="193543" y="109696"/>
                  </a:lnTo>
                  <a:lnTo>
                    <a:pt x="198077" y="118586"/>
                  </a:lnTo>
                  <a:lnTo>
                    <a:pt x="198527" y="119856"/>
                  </a:lnTo>
                  <a:lnTo>
                    <a:pt x="198842" y="121126"/>
                  </a:lnTo>
                  <a:lnTo>
                    <a:pt x="199114" y="122396"/>
                  </a:lnTo>
                  <a:lnTo>
                    <a:pt x="199281" y="123666"/>
                  </a:lnTo>
                  <a:lnTo>
                    <a:pt x="199648" y="128746"/>
                  </a:lnTo>
                  <a:lnTo>
                    <a:pt x="210642" y="126206"/>
                  </a:lnTo>
                  <a:lnTo>
                    <a:pt x="211773" y="126206"/>
                  </a:lnTo>
                  <a:lnTo>
                    <a:pt x="219668" y="124936"/>
                  </a:lnTo>
                  <a:lnTo>
                    <a:pt x="233458" y="123666"/>
                  </a:lnTo>
                  <a:lnTo>
                    <a:pt x="288868" y="123666"/>
                  </a:lnTo>
                  <a:lnTo>
                    <a:pt x="286525" y="119856"/>
                  </a:lnTo>
                  <a:lnTo>
                    <a:pt x="285897" y="118586"/>
                  </a:lnTo>
                  <a:lnTo>
                    <a:pt x="281886" y="110966"/>
                  </a:lnTo>
                  <a:lnTo>
                    <a:pt x="281258" y="109696"/>
                  </a:lnTo>
                  <a:lnTo>
                    <a:pt x="279244" y="105886"/>
                  </a:lnTo>
                  <a:lnTo>
                    <a:pt x="262913" y="105886"/>
                  </a:lnTo>
                  <a:lnTo>
                    <a:pt x="263656" y="104616"/>
                  </a:lnTo>
                  <a:lnTo>
                    <a:pt x="265175" y="103346"/>
                  </a:lnTo>
                  <a:close/>
                </a:path>
                <a:path w="436880" h="207645">
                  <a:moveTo>
                    <a:pt x="164504" y="103346"/>
                  </a:moveTo>
                  <a:lnTo>
                    <a:pt x="95326" y="103346"/>
                  </a:lnTo>
                  <a:lnTo>
                    <a:pt x="100133" y="104616"/>
                  </a:lnTo>
                  <a:lnTo>
                    <a:pt x="101148" y="104616"/>
                  </a:lnTo>
                  <a:lnTo>
                    <a:pt x="108185" y="105886"/>
                  </a:lnTo>
                  <a:lnTo>
                    <a:pt x="111295" y="107156"/>
                  </a:lnTo>
                  <a:lnTo>
                    <a:pt x="110802" y="108426"/>
                  </a:lnTo>
                  <a:lnTo>
                    <a:pt x="119137" y="113506"/>
                  </a:lnTo>
                  <a:lnTo>
                    <a:pt x="124142" y="116046"/>
                  </a:lnTo>
                  <a:lnTo>
                    <a:pt x="125734" y="113506"/>
                  </a:lnTo>
                  <a:lnTo>
                    <a:pt x="126069" y="112236"/>
                  </a:lnTo>
                  <a:lnTo>
                    <a:pt x="126572" y="110966"/>
                  </a:lnTo>
                  <a:lnTo>
                    <a:pt x="167596" y="110966"/>
                  </a:lnTo>
                  <a:lnTo>
                    <a:pt x="167261" y="109696"/>
                  </a:lnTo>
                  <a:lnTo>
                    <a:pt x="167000" y="109696"/>
                  </a:lnTo>
                  <a:lnTo>
                    <a:pt x="166591" y="108426"/>
                  </a:lnTo>
                  <a:lnTo>
                    <a:pt x="166277" y="107156"/>
                  </a:lnTo>
                  <a:lnTo>
                    <a:pt x="165932" y="105886"/>
                  </a:lnTo>
                  <a:lnTo>
                    <a:pt x="165628" y="105886"/>
                  </a:lnTo>
                  <a:lnTo>
                    <a:pt x="164504" y="103346"/>
                  </a:lnTo>
                  <a:close/>
                </a:path>
                <a:path w="436880" h="207645">
                  <a:moveTo>
                    <a:pt x="99756" y="112236"/>
                  </a:moveTo>
                  <a:lnTo>
                    <a:pt x="73369" y="112236"/>
                  </a:lnTo>
                  <a:lnTo>
                    <a:pt x="72866" y="113506"/>
                  </a:lnTo>
                  <a:lnTo>
                    <a:pt x="72311" y="113506"/>
                  </a:lnTo>
                  <a:lnTo>
                    <a:pt x="71756" y="114776"/>
                  </a:lnTo>
                  <a:lnTo>
                    <a:pt x="98656" y="114776"/>
                  </a:lnTo>
                  <a:lnTo>
                    <a:pt x="99274" y="113506"/>
                  </a:lnTo>
                  <a:lnTo>
                    <a:pt x="99756" y="112236"/>
                  </a:lnTo>
                  <a:close/>
                </a:path>
                <a:path w="436880" h="207645">
                  <a:moveTo>
                    <a:pt x="137206" y="72866"/>
                  </a:moveTo>
                  <a:lnTo>
                    <a:pt x="87065" y="72866"/>
                  </a:lnTo>
                  <a:lnTo>
                    <a:pt x="87840" y="74136"/>
                  </a:lnTo>
                  <a:lnTo>
                    <a:pt x="84541" y="75406"/>
                  </a:lnTo>
                  <a:lnTo>
                    <a:pt x="75777" y="79216"/>
                  </a:lnTo>
                  <a:lnTo>
                    <a:pt x="79571" y="85566"/>
                  </a:lnTo>
                  <a:lnTo>
                    <a:pt x="80832" y="91916"/>
                  </a:lnTo>
                  <a:lnTo>
                    <a:pt x="80307" y="96996"/>
                  </a:lnTo>
                  <a:lnTo>
                    <a:pt x="78741" y="103346"/>
                  </a:lnTo>
                  <a:lnTo>
                    <a:pt x="77495" y="104616"/>
                  </a:lnTo>
                  <a:lnTo>
                    <a:pt x="76835" y="105886"/>
                  </a:lnTo>
                  <a:lnTo>
                    <a:pt x="76374" y="107156"/>
                  </a:lnTo>
                  <a:lnTo>
                    <a:pt x="75557" y="109696"/>
                  </a:lnTo>
                  <a:lnTo>
                    <a:pt x="75076" y="109696"/>
                  </a:lnTo>
                  <a:lnTo>
                    <a:pt x="73997" y="112236"/>
                  </a:lnTo>
                  <a:lnTo>
                    <a:pt x="100237" y="112236"/>
                  </a:lnTo>
                  <a:lnTo>
                    <a:pt x="100667" y="110966"/>
                  </a:lnTo>
                  <a:lnTo>
                    <a:pt x="101148" y="109696"/>
                  </a:lnTo>
                  <a:lnTo>
                    <a:pt x="102572" y="107156"/>
                  </a:lnTo>
                  <a:lnTo>
                    <a:pt x="97180" y="104616"/>
                  </a:lnTo>
                  <a:lnTo>
                    <a:pt x="95326" y="103346"/>
                  </a:lnTo>
                  <a:lnTo>
                    <a:pt x="164504" y="103346"/>
                  </a:lnTo>
                  <a:lnTo>
                    <a:pt x="163942" y="102076"/>
                  </a:lnTo>
                  <a:lnTo>
                    <a:pt x="162947" y="99536"/>
                  </a:lnTo>
                  <a:lnTo>
                    <a:pt x="161869" y="98266"/>
                  </a:lnTo>
                  <a:lnTo>
                    <a:pt x="159429" y="95726"/>
                  </a:lnTo>
                  <a:lnTo>
                    <a:pt x="158725" y="94587"/>
                  </a:lnTo>
                  <a:lnTo>
                    <a:pt x="158497" y="94456"/>
                  </a:lnTo>
                  <a:lnTo>
                    <a:pt x="274316" y="94456"/>
                  </a:lnTo>
                  <a:lnTo>
                    <a:pt x="275666" y="91916"/>
                  </a:lnTo>
                  <a:lnTo>
                    <a:pt x="275059" y="89376"/>
                  </a:lnTo>
                  <a:lnTo>
                    <a:pt x="275237" y="85566"/>
                  </a:lnTo>
                  <a:lnTo>
                    <a:pt x="275457" y="84296"/>
                  </a:lnTo>
                  <a:lnTo>
                    <a:pt x="275761" y="83026"/>
                  </a:lnTo>
                  <a:lnTo>
                    <a:pt x="275886" y="81756"/>
                  </a:lnTo>
                  <a:lnTo>
                    <a:pt x="132666" y="81756"/>
                  </a:lnTo>
                  <a:lnTo>
                    <a:pt x="133734" y="80486"/>
                  </a:lnTo>
                  <a:lnTo>
                    <a:pt x="135577" y="80486"/>
                  </a:lnTo>
                  <a:lnTo>
                    <a:pt x="136487" y="79216"/>
                  </a:lnTo>
                  <a:lnTo>
                    <a:pt x="137430" y="79216"/>
                  </a:lnTo>
                  <a:lnTo>
                    <a:pt x="140738" y="77954"/>
                  </a:lnTo>
                  <a:lnTo>
                    <a:pt x="137206" y="72866"/>
                  </a:lnTo>
                  <a:close/>
                </a:path>
                <a:path w="436880" h="207645">
                  <a:moveTo>
                    <a:pt x="189481" y="105886"/>
                  </a:moveTo>
                  <a:lnTo>
                    <a:pt x="177125" y="105886"/>
                  </a:lnTo>
                  <a:lnTo>
                    <a:pt x="177048" y="108426"/>
                  </a:lnTo>
                  <a:lnTo>
                    <a:pt x="176895" y="110966"/>
                  </a:lnTo>
                  <a:lnTo>
                    <a:pt x="185167" y="110966"/>
                  </a:lnTo>
                  <a:lnTo>
                    <a:pt x="189795" y="112236"/>
                  </a:lnTo>
                  <a:lnTo>
                    <a:pt x="189669" y="107156"/>
                  </a:lnTo>
                  <a:lnTo>
                    <a:pt x="189481" y="105886"/>
                  </a:lnTo>
                  <a:close/>
                </a:path>
                <a:path w="436880" h="207645">
                  <a:moveTo>
                    <a:pt x="273667" y="94456"/>
                  </a:moveTo>
                  <a:lnTo>
                    <a:pt x="158644" y="94456"/>
                  </a:lnTo>
                  <a:lnTo>
                    <a:pt x="158725" y="94587"/>
                  </a:lnTo>
                  <a:lnTo>
                    <a:pt x="160707" y="95726"/>
                  </a:lnTo>
                  <a:lnTo>
                    <a:pt x="161754" y="96996"/>
                  </a:lnTo>
                  <a:lnTo>
                    <a:pt x="163450" y="99536"/>
                  </a:lnTo>
                  <a:lnTo>
                    <a:pt x="164801" y="100806"/>
                  </a:lnTo>
                  <a:lnTo>
                    <a:pt x="165356" y="102076"/>
                  </a:lnTo>
                  <a:lnTo>
                    <a:pt x="165795" y="103346"/>
                  </a:lnTo>
                  <a:lnTo>
                    <a:pt x="166005" y="104616"/>
                  </a:lnTo>
                  <a:lnTo>
                    <a:pt x="166706" y="108426"/>
                  </a:lnTo>
                  <a:lnTo>
                    <a:pt x="175586" y="107156"/>
                  </a:lnTo>
                  <a:lnTo>
                    <a:pt x="177125" y="105886"/>
                  </a:lnTo>
                  <a:lnTo>
                    <a:pt x="189481" y="105886"/>
                  </a:lnTo>
                  <a:lnTo>
                    <a:pt x="189198" y="104616"/>
                  </a:lnTo>
                  <a:lnTo>
                    <a:pt x="188758" y="103346"/>
                  </a:lnTo>
                  <a:lnTo>
                    <a:pt x="265845" y="103346"/>
                  </a:lnTo>
                  <a:lnTo>
                    <a:pt x="266567" y="102076"/>
                  </a:lnTo>
                  <a:lnTo>
                    <a:pt x="267939" y="100806"/>
                  </a:lnTo>
                  <a:lnTo>
                    <a:pt x="268588" y="100806"/>
                  </a:lnTo>
                  <a:lnTo>
                    <a:pt x="269939" y="99536"/>
                  </a:lnTo>
                  <a:lnTo>
                    <a:pt x="270536" y="98266"/>
                  </a:lnTo>
                  <a:lnTo>
                    <a:pt x="271216" y="96996"/>
                  </a:lnTo>
                  <a:lnTo>
                    <a:pt x="271792" y="96996"/>
                  </a:lnTo>
                  <a:lnTo>
                    <a:pt x="272462" y="95726"/>
                  </a:lnTo>
                  <a:lnTo>
                    <a:pt x="273667" y="94456"/>
                  </a:lnTo>
                  <a:close/>
                </a:path>
                <a:path w="436880" h="207645">
                  <a:moveTo>
                    <a:pt x="275886" y="99536"/>
                  </a:moveTo>
                  <a:lnTo>
                    <a:pt x="272462" y="102076"/>
                  </a:lnTo>
                  <a:lnTo>
                    <a:pt x="271258" y="103346"/>
                  </a:lnTo>
                  <a:lnTo>
                    <a:pt x="270201" y="103346"/>
                  </a:lnTo>
                  <a:lnTo>
                    <a:pt x="268955" y="104616"/>
                  </a:lnTo>
                  <a:lnTo>
                    <a:pt x="266421" y="104616"/>
                  </a:lnTo>
                  <a:lnTo>
                    <a:pt x="265175" y="105886"/>
                  </a:lnTo>
                  <a:lnTo>
                    <a:pt x="279244" y="105886"/>
                  </a:lnTo>
                  <a:lnTo>
                    <a:pt x="275886" y="99536"/>
                  </a:lnTo>
                  <a:close/>
                </a:path>
                <a:path w="436880" h="207645">
                  <a:moveTo>
                    <a:pt x="249688" y="60166"/>
                  </a:moveTo>
                  <a:lnTo>
                    <a:pt x="239155" y="60166"/>
                  </a:lnTo>
                  <a:lnTo>
                    <a:pt x="239008" y="63976"/>
                  </a:lnTo>
                  <a:lnTo>
                    <a:pt x="238736" y="65246"/>
                  </a:lnTo>
                  <a:lnTo>
                    <a:pt x="238547" y="66516"/>
                  </a:lnTo>
                  <a:lnTo>
                    <a:pt x="238422" y="67786"/>
                  </a:lnTo>
                  <a:lnTo>
                    <a:pt x="238139" y="67786"/>
                  </a:lnTo>
                  <a:lnTo>
                    <a:pt x="237940" y="69056"/>
                  </a:lnTo>
                  <a:lnTo>
                    <a:pt x="237626" y="70326"/>
                  </a:lnTo>
                  <a:lnTo>
                    <a:pt x="237343" y="70326"/>
                  </a:lnTo>
                  <a:lnTo>
                    <a:pt x="236935" y="71596"/>
                  </a:lnTo>
                  <a:lnTo>
                    <a:pt x="236568" y="71596"/>
                  </a:lnTo>
                  <a:lnTo>
                    <a:pt x="235751" y="74136"/>
                  </a:lnTo>
                  <a:lnTo>
                    <a:pt x="235228" y="74136"/>
                  </a:lnTo>
                  <a:lnTo>
                    <a:pt x="234118" y="75406"/>
                  </a:lnTo>
                  <a:lnTo>
                    <a:pt x="233584" y="76676"/>
                  </a:lnTo>
                  <a:lnTo>
                    <a:pt x="233029" y="76676"/>
                  </a:lnTo>
                  <a:lnTo>
                    <a:pt x="231678" y="79216"/>
                  </a:lnTo>
                  <a:lnTo>
                    <a:pt x="138854" y="79216"/>
                  </a:lnTo>
                  <a:lnTo>
                    <a:pt x="135409" y="81756"/>
                  </a:lnTo>
                  <a:lnTo>
                    <a:pt x="273384" y="81756"/>
                  </a:lnTo>
                  <a:lnTo>
                    <a:pt x="274651" y="80486"/>
                  </a:lnTo>
                  <a:lnTo>
                    <a:pt x="275761" y="80486"/>
                  </a:lnTo>
                  <a:lnTo>
                    <a:pt x="276892" y="79216"/>
                  </a:lnTo>
                  <a:lnTo>
                    <a:pt x="277862" y="77935"/>
                  </a:lnTo>
                  <a:lnTo>
                    <a:pt x="279488" y="75406"/>
                  </a:lnTo>
                  <a:lnTo>
                    <a:pt x="280001" y="74136"/>
                  </a:lnTo>
                  <a:lnTo>
                    <a:pt x="280546" y="72866"/>
                  </a:lnTo>
                  <a:lnTo>
                    <a:pt x="280839" y="71596"/>
                  </a:lnTo>
                  <a:lnTo>
                    <a:pt x="281614" y="66516"/>
                  </a:lnTo>
                  <a:lnTo>
                    <a:pt x="270442" y="66516"/>
                  </a:lnTo>
                  <a:lnTo>
                    <a:pt x="270923" y="63976"/>
                  </a:lnTo>
                  <a:lnTo>
                    <a:pt x="263824" y="62706"/>
                  </a:lnTo>
                  <a:lnTo>
                    <a:pt x="256505" y="62706"/>
                  </a:lnTo>
                  <a:lnTo>
                    <a:pt x="256725" y="61436"/>
                  </a:lnTo>
                  <a:lnTo>
                    <a:pt x="249688" y="60166"/>
                  </a:lnTo>
                  <a:close/>
                </a:path>
                <a:path w="436880" h="207645">
                  <a:moveTo>
                    <a:pt x="171659" y="67786"/>
                  </a:moveTo>
                  <a:lnTo>
                    <a:pt x="144466" y="67786"/>
                  </a:lnTo>
                  <a:lnTo>
                    <a:pt x="144414" y="71596"/>
                  </a:lnTo>
                  <a:lnTo>
                    <a:pt x="144131" y="72866"/>
                  </a:lnTo>
                  <a:lnTo>
                    <a:pt x="143786" y="74136"/>
                  </a:lnTo>
                  <a:lnTo>
                    <a:pt x="142875" y="75406"/>
                  </a:lnTo>
                  <a:lnTo>
                    <a:pt x="142267" y="76676"/>
                  </a:lnTo>
                  <a:lnTo>
                    <a:pt x="141629" y="76676"/>
                  </a:lnTo>
                  <a:lnTo>
                    <a:pt x="139859" y="79216"/>
                  </a:lnTo>
                  <a:lnTo>
                    <a:pt x="231636" y="79216"/>
                  </a:lnTo>
                  <a:lnTo>
                    <a:pt x="230312" y="77946"/>
                  </a:lnTo>
                  <a:lnTo>
                    <a:pt x="195836" y="77946"/>
                  </a:lnTo>
                  <a:lnTo>
                    <a:pt x="196946" y="76676"/>
                  </a:lnTo>
                  <a:lnTo>
                    <a:pt x="199397" y="72866"/>
                  </a:lnTo>
                  <a:lnTo>
                    <a:pt x="170842" y="72866"/>
                  </a:lnTo>
                  <a:lnTo>
                    <a:pt x="171062" y="71596"/>
                  </a:lnTo>
                  <a:lnTo>
                    <a:pt x="171659" y="67786"/>
                  </a:lnTo>
                  <a:close/>
                </a:path>
                <a:path w="436880" h="207645">
                  <a:moveTo>
                    <a:pt x="121326" y="50006"/>
                  </a:moveTo>
                  <a:lnTo>
                    <a:pt x="118635" y="52546"/>
                  </a:lnTo>
                  <a:lnTo>
                    <a:pt x="118226" y="52546"/>
                  </a:lnTo>
                  <a:lnTo>
                    <a:pt x="117598" y="53816"/>
                  </a:lnTo>
                  <a:lnTo>
                    <a:pt x="115745" y="53816"/>
                  </a:lnTo>
                  <a:lnTo>
                    <a:pt x="115116" y="55086"/>
                  </a:lnTo>
                  <a:lnTo>
                    <a:pt x="112802" y="55086"/>
                  </a:lnTo>
                  <a:lnTo>
                    <a:pt x="111954" y="56356"/>
                  </a:lnTo>
                  <a:lnTo>
                    <a:pt x="109357" y="56356"/>
                  </a:lnTo>
                  <a:lnTo>
                    <a:pt x="108446" y="57626"/>
                  </a:lnTo>
                  <a:lnTo>
                    <a:pt x="48134" y="57626"/>
                  </a:lnTo>
                  <a:lnTo>
                    <a:pt x="49391" y="58896"/>
                  </a:lnTo>
                  <a:lnTo>
                    <a:pt x="50647" y="58896"/>
                  </a:lnTo>
                  <a:lnTo>
                    <a:pt x="53003" y="60166"/>
                  </a:lnTo>
                  <a:lnTo>
                    <a:pt x="55192" y="60166"/>
                  </a:lnTo>
                  <a:lnTo>
                    <a:pt x="57432" y="61436"/>
                  </a:lnTo>
                  <a:lnTo>
                    <a:pt x="58542" y="62706"/>
                  </a:lnTo>
                  <a:lnTo>
                    <a:pt x="59547" y="62706"/>
                  </a:lnTo>
                  <a:lnTo>
                    <a:pt x="60542" y="63976"/>
                  </a:lnTo>
                  <a:lnTo>
                    <a:pt x="61401" y="63976"/>
                  </a:lnTo>
                  <a:lnTo>
                    <a:pt x="62364" y="65246"/>
                  </a:lnTo>
                  <a:lnTo>
                    <a:pt x="64144" y="66516"/>
                  </a:lnTo>
                  <a:lnTo>
                    <a:pt x="64971" y="66516"/>
                  </a:lnTo>
                  <a:lnTo>
                    <a:pt x="66479" y="69056"/>
                  </a:lnTo>
                  <a:lnTo>
                    <a:pt x="67233" y="69056"/>
                  </a:lnTo>
                  <a:lnTo>
                    <a:pt x="68605" y="71596"/>
                  </a:lnTo>
                  <a:lnTo>
                    <a:pt x="69694" y="72866"/>
                  </a:lnTo>
                  <a:lnTo>
                    <a:pt x="70657" y="75406"/>
                  </a:lnTo>
                  <a:lnTo>
                    <a:pt x="71610" y="75406"/>
                  </a:lnTo>
                  <a:lnTo>
                    <a:pt x="74531" y="77946"/>
                  </a:lnTo>
                  <a:lnTo>
                    <a:pt x="83578" y="74136"/>
                  </a:lnTo>
                  <a:lnTo>
                    <a:pt x="87065" y="72866"/>
                  </a:lnTo>
                  <a:lnTo>
                    <a:pt x="137206" y="72866"/>
                  </a:lnTo>
                  <a:lnTo>
                    <a:pt x="135430" y="70326"/>
                  </a:lnTo>
                  <a:lnTo>
                    <a:pt x="134980" y="69056"/>
                  </a:lnTo>
                  <a:lnTo>
                    <a:pt x="126404" y="57626"/>
                  </a:lnTo>
                  <a:lnTo>
                    <a:pt x="121326" y="50006"/>
                  </a:lnTo>
                  <a:close/>
                </a:path>
                <a:path w="436880" h="207645">
                  <a:moveTo>
                    <a:pt x="228987" y="76676"/>
                  </a:moveTo>
                  <a:lnTo>
                    <a:pt x="196999" y="76676"/>
                  </a:lnTo>
                  <a:lnTo>
                    <a:pt x="196172" y="77946"/>
                  </a:lnTo>
                  <a:lnTo>
                    <a:pt x="230312" y="77946"/>
                  </a:lnTo>
                  <a:lnTo>
                    <a:pt x="228987" y="76676"/>
                  </a:lnTo>
                  <a:close/>
                </a:path>
                <a:path w="436880" h="207645">
                  <a:moveTo>
                    <a:pt x="215982" y="69056"/>
                  </a:moveTo>
                  <a:lnTo>
                    <a:pt x="204548" y="69056"/>
                  </a:lnTo>
                  <a:lnTo>
                    <a:pt x="203417" y="70326"/>
                  </a:lnTo>
                  <a:lnTo>
                    <a:pt x="202695" y="71596"/>
                  </a:lnTo>
                  <a:lnTo>
                    <a:pt x="202098" y="72866"/>
                  </a:lnTo>
                  <a:lnTo>
                    <a:pt x="201449" y="72866"/>
                  </a:lnTo>
                  <a:lnTo>
                    <a:pt x="200674" y="74136"/>
                  </a:lnTo>
                  <a:lnTo>
                    <a:pt x="200056" y="74136"/>
                  </a:lnTo>
                  <a:lnTo>
                    <a:pt x="198527" y="75406"/>
                  </a:lnTo>
                  <a:lnTo>
                    <a:pt x="197742" y="76676"/>
                  </a:lnTo>
                  <a:lnTo>
                    <a:pt x="228893" y="76676"/>
                  </a:lnTo>
                  <a:lnTo>
                    <a:pt x="221909" y="72866"/>
                  </a:lnTo>
                  <a:lnTo>
                    <a:pt x="215982" y="69056"/>
                  </a:lnTo>
                  <a:close/>
                </a:path>
                <a:path w="436880" h="207645">
                  <a:moveTo>
                    <a:pt x="201250" y="63976"/>
                  </a:moveTo>
                  <a:lnTo>
                    <a:pt x="186109" y="63976"/>
                  </a:lnTo>
                  <a:lnTo>
                    <a:pt x="185554" y="65246"/>
                  </a:lnTo>
                  <a:lnTo>
                    <a:pt x="172277" y="65246"/>
                  </a:lnTo>
                  <a:lnTo>
                    <a:pt x="172277" y="67786"/>
                  </a:lnTo>
                  <a:lnTo>
                    <a:pt x="172099" y="69056"/>
                  </a:lnTo>
                  <a:lnTo>
                    <a:pt x="171764" y="70326"/>
                  </a:lnTo>
                  <a:lnTo>
                    <a:pt x="171020" y="72866"/>
                  </a:lnTo>
                  <a:lnTo>
                    <a:pt x="199397" y="72866"/>
                  </a:lnTo>
                  <a:lnTo>
                    <a:pt x="200004" y="71596"/>
                  </a:lnTo>
                  <a:lnTo>
                    <a:pt x="200391" y="70326"/>
                  </a:lnTo>
                  <a:lnTo>
                    <a:pt x="200674" y="69056"/>
                  </a:lnTo>
                  <a:lnTo>
                    <a:pt x="201250" y="63976"/>
                  </a:lnTo>
                  <a:close/>
                </a:path>
                <a:path w="436880" h="207645">
                  <a:moveTo>
                    <a:pt x="208140" y="63976"/>
                  </a:moveTo>
                  <a:lnTo>
                    <a:pt x="206234" y="66516"/>
                  </a:lnTo>
                  <a:lnTo>
                    <a:pt x="205637" y="67786"/>
                  </a:lnTo>
                  <a:lnTo>
                    <a:pt x="205156" y="69056"/>
                  </a:lnTo>
                  <a:lnTo>
                    <a:pt x="215941" y="69056"/>
                  </a:lnTo>
                  <a:lnTo>
                    <a:pt x="208140" y="63976"/>
                  </a:lnTo>
                  <a:close/>
                </a:path>
                <a:path w="436880" h="207645">
                  <a:moveTo>
                    <a:pt x="90269" y="55086"/>
                  </a:moveTo>
                  <a:lnTo>
                    <a:pt x="19015" y="55086"/>
                  </a:lnTo>
                  <a:lnTo>
                    <a:pt x="8931" y="58896"/>
                  </a:lnTo>
                  <a:lnTo>
                    <a:pt x="10345" y="58896"/>
                  </a:lnTo>
                  <a:lnTo>
                    <a:pt x="0" y="61436"/>
                  </a:lnTo>
                  <a:lnTo>
                    <a:pt x="33768" y="57626"/>
                  </a:lnTo>
                  <a:lnTo>
                    <a:pt x="96415" y="57626"/>
                  </a:lnTo>
                  <a:lnTo>
                    <a:pt x="93421" y="56356"/>
                  </a:lnTo>
                  <a:lnTo>
                    <a:pt x="90751" y="56356"/>
                  </a:lnTo>
                  <a:lnTo>
                    <a:pt x="90269" y="55086"/>
                  </a:lnTo>
                  <a:close/>
                </a:path>
                <a:path w="436880" h="207645">
                  <a:moveTo>
                    <a:pt x="82248" y="48736"/>
                  </a:moveTo>
                  <a:lnTo>
                    <a:pt x="43998" y="48736"/>
                  </a:lnTo>
                  <a:lnTo>
                    <a:pt x="11591" y="56356"/>
                  </a:lnTo>
                  <a:lnTo>
                    <a:pt x="19015" y="55086"/>
                  </a:lnTo>
                  <a:lnTo>
                    <a:pt x="88300" y="55086"/>
                  </a:lnTo>
                  <a:lnTo>
                    <a:pt x="87505" y="53816"/>
                  </a:lnTo>
                  <a:lnTo>
                    <a:pt x="85620" y="53816"/>
                  </a:lnTo>
                  <a:lnTo>
                    <a:pt x="84782" y="52546"/>
                  </a:lnTo>
                  <a:lnTo>
                    <a:pt x="83871" y="52546"/>
                  </a:lnTo>
                  <a:lnTo>
                    <a:pt x="81463" y="51276"/>
                  </a:lnTo>
                  <a:lnTo>
                    <a:pt x="78500" y="51276"/>
                  </a:lnTo>
                  <a:lnTo>
                    <a:pt x="77746" y="50006"/>
                  </a:lnTo>
                  <a:lnTo>
                    <a:pt x="81191" y="50006"/>
                  </a:lnTo>
                  <a:lnTo>
                    <a:pt x="82248" y="48736"/>
                  </a:lnTo>
                  <a:close/>
                </a:path>
                <a:path w="436880" h="207645">
                  <a:moveTo>
                    <a:pt x="105431" y="53816"/>
                  </a:moveTo>
                  <a:lnTo>
                    <a:pt x="96750" y="53816"/>
                  </a:lnTo>
                  <a:lnTo>
                    <a:pt x="97787" y="55086"/>
                  </a:lnTo>
                  <a:lnTo>
                    <a:pt x="104258" y="55086"/>
                  </a:lnTo>
                  <a:lnTo>
                    <a:pt x="105431" y="53816"/>
                  </a:lnTo>
                  <a:close/>
                </a:path>
                <a:path w="436880" h="207645">
                  <a:moveTo>
                    <a:pt x="111190" y="52546"/>
                  </a:moveTo>
                  <a:lnTo>
                    <a:pt x="91086" y="52546"/>
                  </a:lnTo>
                  <a:lnTo>
                    <a:pt x="92950" y="53816"/>
                  </a:lnTo>
                  <a:lnTo>
                    <a:pt x="109986" y="53816"/>
                  </a:lnTo>
                  <a:lnTo>
                    <a:pt x="111190" y="52546"/>
                  </a:lnTo>
                  <a:close/>
                </a:path>
                <a:path w="436880" h="207645">
                  <a:moveTo>
                    <a:pt x="114488" y="51276"/>
                  </a:moveTo>
                  <a:lnTo>
                    <a:pt x="89410" y="51276"/>
                  </a:lnTo>
                  <a:lnTo>
                    <a:pt x="90269" y="52546"/>
                  </a:lnTo>
                  <a:lnTo>
                    <a:pt x="113452" y="52546"/>
                  </a:lnTo>
                  <a:lnTo>
                    <a:pt x="114488" y="51276"/>
                  </a:lnTo>
                  <a:close/>
                </a:path>
                <a:path w="436880" h="207645">
                  <a:moveTo>
                    <a:pt x="117598" y="50006"/>
                  </a:moveTo>
                  <a:lnTo>
                    <a:pt x="87232" y="50006"/>
                  </a:lnTo>
                  <a:lnTo>
                    <a:pt x="87934" y="51276"/>
                  </a:lnTo>
                  <a:lnTo>
                    <a:pt x="115577" y="51276"/>
                  </a:lnTo>
                  <a:lnTo>
                    <a:pt x="117598" y="50006"/>
                  </a:lnTo>
                  <a:close/>
                </a:path>
                <a:path w="436880" h="207645">
                  <a:moveTo>
                    <a:pt x="123011" y="46196"/>
                  </a:moveTo>
                  <a:lnTo>
                    <a:pt x="49757" y="46196"/>
                  </a:lnTo>
                  <a:lnTo>
                    <a:pt x="49202" y="47466"/>
                  </a:lnTo>
                  <a:lnTo>
                    <a:pt x="45789" y="47466"/>
                  </a:lnTo>
                  <a:lnTo>
                    <a:pt x="45171" y="48736"/>
                  </a:lnTo>
                  <a:lnTo>
                    <a:pt x="85861" y="48736"/>
                  </a:lnTo>
                  <a:lnTo>
                    <a:pt x="86520" y="50006"/>
                  </a:lnTo>
                  <a:lnTo>
                    <a:pt x="118635" y="50006"/>
                  </a:lnTo>
                  <a:lnTo>
                    <a:pt x="121326" y="47466"/>
                  </a:lnTo>
                  <a:lnTo>
                    <a:pt x="123011" y="46196"/>
                  </a:lnTo>
                  <a:close/>
                </a:path>
                <a:path w="436880" h="207645">
                  <a:moveTo>
                    <a:pt x="119745" y="19526"/>
                  </a:moveTo>
                  <a:lnTo>
                    <a:pt x="75725" y="19526"/>
                  </a:lnTo>
                  <a:lnTo>
                    <a:pt x="75296" y="20796"/>
                  </a:lnTo>
                  <a:lnTo>
                    <a:pt x="74961" y="22066"/>
                  </a:lnTo>
                  <a:lnTo>
                    <a:pt x="73997" y="24606"/>
                  </a:lnTo>
                  <a:lnTo>
                    <a:pt x="72866" y="27146"/>
                  </a:lnTo>
                  <a:lnTo>
                    <a:pt x="72196" y="28416"/>
                  </a:lnTo>
                  <a:lnTo>
                    <a:pt x="70793" y="30956"/>
                  </a:lnTo>
                  <a:lnTo>
                    <a:pt x="69903" y="32226"/>
                  </a:lnTo>
                  <a:lnTo>
                    <a:pt x="69086" y="33496"/>
                  </a:lnTo>
                  <a:lnTo>
                    <a:pt x="68165" y="33496"/>
                  </a:lnTo>
                  <a:lnTo>
                    <a:pt x="66291" y="36036"/>
                  </a:lnTo>
                  <a:lnTo>
                    <a:pt x="65233" y="37306"/>
                  </a:lnTo>
                  <a:lnTo>
                    <a:pt x="63076" y="38576"/>
                  </a:lnTo>
                  <a:lnTo>
                    <a:pt x="60710" y="41116"/>
                  </a:lnTo>
                  <a:lnTo>
                    <a:pt x="59401" y="41116"/>
                  </a:lnTo>
                  <a:lnTo>
                    <a:pt x="58207" y="42386"/>
                  </a:lnTo>
                  <a:lnTo>
                    <a:pt x="56877" y="43656"/>
                  </a:lnTo>
                  <a:lnTo>
                    <a:pt x="52762" y="44926"/>
                  </a:lnTo>
                  <a:lnTo>
                    <a:pt x="52155" y="46196"/>
                  </a:lnTo>
                  <a:lnTo>
                    <a:pt x="123807" y="46196"/>
                  </a:lnTo>
                  <a:lnTo>
                    <a:pt x="124582" y="44926"/>
                  </a:lnTo>
                  <a:lnTo>
                    <a:pt x="125346" y="44926"/>
                  </a:lnTo>
                  <a:lnTo>
                    <a:pt x="125975" y="43656"/>
                  </a:lnTo>
                  <a:lnTo>
                    <a:pt x="126750" y="42386"/>
                  </a:lnTo>
                  <a:lnTo>
                    <a:pt x="127399" y="42386"/>
                  </a:lnTo>
                  <a:lnTo>
                    <a:pt x="128121" y="41116"/>
                  </a:lnTo>
                  <a:lnTo>
                    <a:pt x="129367" y="39846"/>
                  </a:lnTo>
                  <a:lnTo>
                    <a:pt x="129943" y="38576"/>
                  </a:lnTo>
                  <a:lnTo>
                    <a:pt x="131105" y="37306"/>
                  </a:lnTo>
                  <a:lnTo>
                    <a:pt x="133409" y="33496"/>
                  </a:lnTo>
                  <a:lnTo>
                    <a:pt x="133870" y="32226"/>
                  </a:lnTo>
                  <a:lnTo>
                    <a:pt x="134467" y="32226"/>
                  </a:lnTo>
                  <a:lnTo>
                    <a:pt x="135430" y="29686"/>
                  </a:lnTo>
                  <a:lnTo>
                    <a:pt x="137430" y="25876"/>
                  </a:lnTo>
                  <a:lnTo>
                    <a:pt x="132666" y="24606"/>
                  </a:lnTo>
                  <a:lnTo>
                    <a:pt x="131797" y="23336"/>
                  </a:lnTo>
                  <a:lnTo>
                    <a:pt x="128739" y="23336"/>
                  </a:lnTo>
                  <a:lnTo>
                    <a:pt x="127776" y="22066"/>
                  </a:lnTo>
                  <a:lnTo>
                    <a:pt x="125734" y="22066"/>
                  </a:lnTo>
                  <a:lnTo>
                    <a:pt x="124718" y="20796"/>
                  </a:lnTo>
                  <a:lnTo>
                    <a:pt x="120697" y="20796"/>
                  </a:lnTo>
                  <a:lnTo>
                    <a:pt x="119745" y="19526"/>
                  </a:lnTo>
                  <a:close/>
                </a:path>
                <a:path w="436880" h="207645">
                  <a:moveTo>
                    <a:pt x="95107" y="9366"/>
                  </a:moveTo>
                  <a:lnTo>
                    <a:pt x="76500" y="9366"/>
                  </a:lnTo>
                  <a:lnTo>
                    <a:pt x="76500" y="15716"/>
                  </a:lnTo>
                  <a:lnTo>
                    <a:pt x="76238" y="18256"/>
                  </a:lnTo>
                  <a:lnTo>
                    <a:pt x="75966" y="19526"/>
                  </a:lnTo>
                  <a:lnTo>
                    <a:pt x="113452" y="19526"/>
                  </a:lnTo>
                  <a:lnTo>
                    <a:pt x="113671" y="18256"/>
                  </a:lnTo>
                  <a:lnTo>
                    <a:pt x="114006" y="18256"/>
                  </a:lnTo>
                  <a:lnTo>
                    <a:pt x="114488" y="15716"/>
                  </a:lnTo>
                  <a:lnTo>
                    <a:pt x="115116" y="10636"/>
                  </a:lnTo>
                  <a:lnTo>
                    <a:pt x="95107" y="9366"/>
                  </a:lnTo>
                  <a:close/>
                </a:path>
                <a:path w="436880" h="207645">
                  <a:moveTo>
                    <a:pt x="375328" y="71120"/>
                  </a:moveTo>
                  <a:lnTo>
                    <a:pt x="344659" y="71120"/>
                  </a:lnTo>
                  <a:lnTo>
                    <a:pt x="344659" y="72390"/>
                  </a:lnTo>
                  <a:lnTo>
                    <a:pt x="344764" y="74930"/>
                  </a:lnTo>
                  <a:lnTo>
                    <a:pt x="345581" y="76200"/>
                  </a:lnTo>
                  <a:lnTo>
                    <a:pt x="346617" y="77470"/>
                  </a:lnTo>
                  <a:lnTo>
                    <a:pt x="347581" y="78740"/>
                  </a:lnTo>
                  <a:lnTo>
                    <a:pt x="348450" y="81280"/>
                  </a:lnTo>
                  <a:lnTo>
                    <a:pt x="349329" y="82550"/>
                  </a:lnTo>
                  <a:lnTo>
                    <a:pt x="350753" y="85090"/>
                  </a:lnTo>
                  <a:lnTo>
                    <a:pt x="351162" y="87630"/>
                  </a:lnTo>
                  <a:lnTo>
                    <a:pt x="351675" y="88900"/>
                  </a:lnTo>
                  <a:lnTo>
                    <a:pt x="352324" y="92710"/>
                  </a:lnTo>
                  <a:lnTo>
                    <a:pt x="352418" y="95250"/>
                  </a:lnTo>
                  <a:lnTo>
                    <a:pt x="352753" y="95250"/>
                  </a:lnTo>
                  <a:lnTo>
                    <a:pt x="353141" y="96520"/>
                  </a:lnTo>
                  <a:lnTo>
                    <a:pt x="353350" y="96520"/>
                  </a:lnTo>
                  <a:lnTo>
                    <a:pt x="353696" y="97790"/>
                  </a:lnTo>
                  <a:lnTo>
                    <a:pt x="354219" y="97790"/>
                  </a:lnTo>
                  <a:lnTo>
                    <a:pt x="354512" y="99060"/>
                  </a:lnTo>
                  <a:lnTo>
                    <a:pt x="354732" y="99060"/>
                  </a:lnTo>
                  <a:lnTo>
                    <a:pt x="355287" y="100330"/>
                  </a:lnTo>
                  <a:lnTo>
                    <a:pt x="355476" y="100330"/>
                  </a:lnTo>
                  <a:lnTo>
                    <a:pt x="355758" y="101600"/>
                  </a:lnTo>
                  <a:lnTo>
                    <a:pt x="356198" y="102870"/>
                  </a:lnTo>
                  <a:lnTo>
                    <a:pt x="356722" y="104140"/>
                  </a:lnTo>
                  <a:lnTo>
                    <a:pt x="357161" y="104140"/>
                  </a:lnTo>
                  <a:lnTo>
                    <a:pt x="357926" y="106680"/>
                  </a:lnTo>
                  <a:lnTo>
                    <a:pt x="358575" y="109220"/>
                  </a:lnTo>
                  <a:lnTo>
                    <a:pt x="358753" y="110490"/>
                  </a:lnTo>
                  <a:lnTo>
                    <a:pt x="359036" y="111760"/>
                  </a:lnTo>
                  <a:lnTo>
                    <a:pt x="359182" y="113030"/>
                  </a:lnTo>
                  <a:lnTo>
                    <a:pt x="359256" y="114300"/>
                  </a:lnTo>
                  <a:lnTo>
                    <a:pt x="359350" y="120650"/>
                  </a:lnTo>
                  <a:lnTo>
                    <a:pt x="359182" y="121920"/>
                  </a:lnTo>
                  <a:lnTo>
                    <a:pt x="359088" y="123190"/>
                  </a:lnTo>
                  <a:lnTo>
                    <a:pt x="358910" y="123190"/>
                  </a:lnTo>
                  <a:lnTo>
                    <a:pt x="358701" y="124460"/>
                  </a:lnTo>
                  <a:lnTo>
                    <a:pt x="358439" y="125730"/>
                  </a:lnTo>
                  <a:lnTo>
                    <a:pt x="357832" y="128270"/>
                  </a:lnTo>
                  <a:lnTo>
                    <a:pt x="357496" y="128270"/>
                  </a:lnTo>
                  <a:lnTo>
                    <a:pt x="357067" y="129540"/>
                  </a:lnTo>
                  <a:lnTo>
                    <a:pt x="356669" y="130810"/>
                  </a:lnTo>
                  <a:lnTo>
                    <a:pt x="356198" y="132080"/>
                  </a:lnTo>
                  <a:lnTo>
                    <a:pt x="355758" y="132080"/>
                  </a:lnTo>
                  <a:lnTo>
                    <a:pt x="355287" y="133350"/>
                  </a:lnTo>
                  <a:lnTo>
                    <a:pt x="354732" y="134620"/>
                  </a:lnTo>
                  <a:lnTo>
                    <a:pt x="354125" y="134620"/>
                  </a:lnTo>
                  <a:lnTo>
                    <a:pt x="351832" y="138430"/>
                  </a:lnTo>
                  <a:lnTo>
                    <a:pt x="361308" y="144780"/>
                  </a:lnTo>
                  <a:lnTo>
                    <a:pt x="361517" y="144780"/>
                  </a:lnTo>
                  <a:lnTo>
                    <a:pt x="368208" y="149860"/>
                  </a:lnTo>
                  <a:lnTo>
                    <a:pt x="368166" y="151130"/>
                  </a:lnTo>
                  <a:lnTo>
                    <a:pt x="367685" y="151130"/>
                  </a:lnTo>
                  <a:lnTo>
                    <a:pt x="367098" y="152400"/>
                  </a:lnTo>
                  <a:lnTo>
                    <a:pt x="365821" y="154940"/>
                  </a:lnTo>
                  <a:lnTo>
                    <a:pt x="363276" y="157480"/>
                  </a:lnTo>
                  <a:lnTo>
                    <a:pt x="372951" y="163830"/>
                  </a:lnTo>
                  <a:lnTo>
                    <a:pt x="373957" y="165100"/>
                  </a:lnTo>
                  <a:lnTo>
                    <a:pt x="381087" y="170180"/>
                  </a:lnTo>
                  <a:lnTo>
                    <a:pt x="389558" y="176530"/>
                  </a:lnTo>
                  <a:lnTo>
                    <a:pt x="390647" y="176530"/>
                  </a:lnTo>
                  <a:lnTo>
                    <a:pt x="400134" y="182880"/>
                  </a:lnTo>
                  <a:lnTo>
                    <a:pt x="402563" y="179070"/>
                  </a:lnTo>
                  <a:lnTo>
                    <a:pt x="403097" y="177800"/>
                  </a:lnTo>
                  <a:lnTo>
                    <a:pt x="403453" y="177800"/>
                  </a:lnTo>
                  <a:lnTo>
                    <a:pt x="403914" y="176530"/>
                  </a:lnTo>
                  <a:lnTo>
                    <a:pt x="404752" y="173990"/>
                  </a:lnTo>
                  <a:lnTo>
                    <a:pt x="405108" y="173990"/>
                  </a:lnTo>
                  <a:lnTo>
                    <a:pt x="405401" y="172720"/>
                  </a:lnTo>
                  <a:lnTo>
                    <a:pt x="406081" y="170180"/>
                  </a:lnTo>
                  <a:lnTo>
                    <a:pt x="406343" y="168910"/>
                  </a:lnTo>
                  <a:lnTo>
                    <a:pt x="406532" y="167640"/>
                  </a:lnTo>
                  <a:lnTo>
                    <a:pt x="406940" y="166370"/>
                  </a:lnTo>
                  <a:lnTo>
                    <a:pt x="430342" y="166370"/>
                  </a:lnTo>
                  <a:lnTo>
                    <a:pt x="430248" y="165100"/>
                  </a:lnTo>
                  <a:lnTo>
                    <a:pt x="430081" y="163830"/>
                  </a:lnTo>
                  <a:lnTo>
                    <a:pt x="429693" y="163830"/>
                  </a:lnTo>
                  <a:lnTo>
                    <a:pt x="429159" y="162560"/>
                  </a:lnTo>
                  <a:lnTo>
                    <a:pt x="428594" y="162560"/>
                  </a:lnTo>
                  <a:lnTo>
                    <a:pt x="428227" y="161290"/>
                  </a:lnTo>
                  <a:lnTo>
                    <a:pt x="426877" y="161290"/>
                  </a:lnTo>
                  <a:lnTo>
                    <a:pt x="426541" y="160020"/>
                  </a:lnTo>
                  <a:lnTo>
                    <a:pt x="424981" y="160020"/>
                  </a:lnTo>
                  <a:lnTo>
                    <a:pt x="424814" y="158750"/>
                  </a:lnTo>
                  <a:lnTo>
                    <a:pt x="424301" y="158750"/>
                  </a:lnTo>
                  <a:lnTo>
                    <a:pt x="423704" y="157480"/>
                  </a:lnTo>
                  <a:lnTo>
                    <a:pt x="422521" y="157480"/>
                  </a:lnTo>
                  <a:lnTo>
                    <a:pt x="422259" y="156210"/>
                  </a:lnTo>
                  <a:lnTo>
                    <a:pt x="420762" y="156210"/>
                  </a:lnTo>
                  <a:lnTo>
                    <a:pt x="420426" y="154940"/>
                  </a:lnTo>
                  <a:lnTo>
                    <a:pt x="419798" y="154940"/>
                  </a:lnTo>
                  <a:lnTo>
                    <a:pt x="418866" y="153670"/>
                  </a:lnTo>
                  <a:lnTo>
                    <a:pt x="417997" y="153670"/>
                  </a:lnTo>
                  <a:lnTo>
                    <a:pt x="417735" y="152400"/>
                  </a:lnTo>
                  <a:lnTo>
                    <a:pt x="427693" y="152400"/>
                  </a:lnTo>
                  <a:lnTo>
                    <a:pt x="425264" y="142240"/>
                  </a:lnTo>
                  <a:lnTo>
                    <a:pt x="424981" y="140970"/>
                  </a:lnTo>
                  <a:lnTo>
                    <a:pt x="419032" y="116840"/>
                  </a:lnTo>
                  <a:lnTo>
                    <a:pt x="398490" y="116840"/>
                  </a:lnTo>
                  <a:lnTo>
                    <a:pt x="395076" y="115570"/>
                  </a:lnTo>
                  <a:lnTo>
                    <a:pt x="393988" y="114300"/>
                  </a:lnTo>
                  <a:lnTo>
                    <a:pt x="392909" y="114300"/>
                  </a:lnTo>
                  <a:lnTo>
                    <a:pt x="390689" y="113030"/>
                  </a:lnTo>
                  <a:lnTo>
                    <a:pt x="389611" y="113030"/>
                  </a:lnTo>
                  <a:lnTo>
                    <a:pt x="387496" y="111760"/>
                  </a:lnTo>
                  <a:lnTo>
                    <a:pt x="386532" y="110490"/>
                  </a:lnTo>
                  <a:lnTo>
                    <a:pt x="385537" y="110490"/>
                  </a:lnTo>
                  <a:lnTo>
                    <a:pt x="384627" y="109220"/>
                  </a:lnTo>
                  <a:lnTo>
                    <a:pt x="383621" y="109220"/>
                  </a:lnTo>
                  <a:lnTo>
                    <a:pt x="381443" y="106680"/>
                  </a:lnTo>
                  <a:lnTo>
                    <a:pt x="380197" y="105410"/>
                  </a:lnTo>
                  <a:lnTo>
                    <a:pt x="379014" y="104140"/>
                  </a:lnTo>
                  <a:lnTo>
                    <a:pt x="376396" y="101600"/>
                  </a:lnTo>
                  <a:lnTo>
                    <a:pt x="373716" y="99060"/>
                  </a:lnTo>
                  <a:lnTo>
                    <a:pt x="372302" y="97790"/>
                  </a:lnTo>
                  <a:lnTo>
                    <a:pt x="369580" y="95250"/>
                  </a:lnTo>
                  <a:lnTo>
                    <a:pt x="366816" y="92710"/>
                  </a:lnTo>
                  <a:lnTo>
                    <a:pt x="365433" y="92710"/>
                  </a:lnTo>
                  <a:lnTo>
                    <a:pt x="364187" y="91440"/>
                  </a:lnTo>
                  <a:lnTo>
                    <a:pt x="363413" y="90170"/>
                  </a:lnTo>
                  <a:lnTo>
                    <a:pt x="432468" y="90170"/>
                  </a:lnTo>
                  <a:lnTo>
                    <a:pt x="433348" y="88900"/>
                  </a:lnTo>
                  <a:lnTo>
                    <a:pt x="436531" y="86360"/>
                  </a:lnTo>
                  <a:lnTo>
                    <a:pt x="433452" y="83820"/>
                  </a:lnTo>
                  <a:lnTo>
                    <a:pt x="432468" y="82550"/>
                  </a:lnTo>
                  <a:lnTo>
                    <a:pt x="363413" y="82550"/>
                  </a:lnTo>
                  <a:lnTo>
                    <a:pt x="364187" y="81280"/>
                  </a:lnTo>
                  <a:lnTo>
                    <a:pt x="365339" y="81280"/>
                  </a:lnTo>
                  <a:lnTo>
                    <a:pt x="367580" y="78740"/>
                  </a:lnTo>
                  <a:lnTo>
                    <a:pt x="368554" y="77470"/>
                  </a:lnTo>
                  <a:lnTo>
                    <a:pt x="369580" y="77470"/>
                  </a:lnTo>
                  <a:lnTo>
                    <a:pt x="370616" y="76200"/>
                  </a:lnTo>
                  <a:lnTo>
                    <a:pt x="372522" y="74930"/>
                  </a:lnTo>
                  <a:lnTo>
                    <a:pt x="374470" y="72390"/>
                  </a:lnTo>
                  <a:lnTo>
                    <a:pt x="375328" y="71120"/>
                  </a:lnTo>
                  <a:close/>
                </a:path>
                <a:path w="436880" h="207645">
                  <a:moveTo>
                    <a:pt x="417181" y="177800"/>
                  </a:moveTo>
                  <a:lnTo>
                    <a:pt x="411662" y="177800"/>
                  </a:lnTo>
                  <a:lnTo>
                    <a:pt x="412238" y="179070"/>
                  </a:lnTo>
                  <a:lnTo>
                    <a:pt x="416521" y="179070"/>
                  </a:lnTo>
                  <a:lnTo>
                    <a:pt x="417181" y="177800"/>
                  </a:lnTo>
                  <a:close/>
                </a:path>
                <a:path w="436880" h="207645">
                  <a:moveTo>
                    <a:pt x="426541" y="176530"/>
                  </a:moveTo>
                  <a:lnTo>
                    <a:pt x="418479" y="176530"/>
                  </a:lnTo>
                  <a:lnTo>
                    <a:pt x="419023" y="177800"/>
                  </a:lnTo>
                  <a:lnTo>
                    <a:pt x="419746" y="177800"/>
                  </a:lnTo>
                  <a:lnTo>
                    <a:pt x="420552" y="179070"/>
                  </a:lnTo>
                  <a:lnTo>
                    <a:pt x="425117" y="179070"/>
                  </a:lnTo>
                  <a:lnTo>
                    <a:pt x="426007" y="177800"/>
                  </a:lnTo>
                  <a:lnTo>
                    <a:pt x="426541" y="176530"/>
                  </a:lnTo>
                  <a:close/>
                </a:path>
                <a:path w="436880" h="207645">
                  <a:moveTo>
                    <a:pt x="417997" y="176530"/>
                  </a:moveTo>
                  <a:lnTo>
                    <a:pt x="410657" y="176530"/>
                  </a:lnTo>
                  <a:lnTo>
                    <a:pt x="411086" y="177800"/>
                  </a:lnTo>
                  <a:lnTo>
                    <a:pt x="417683" y="177800"/>
                  </a:lnTo>
                  <a:lnTo>
                    <a:pt x="417997" y="176530"/>
                  </a:lnTo>
                  <a:close/>
                </a:path>
                <a:path w="436880" h="207645">
                  <a:moveTo>
                    <a:pt x="427170" y="173990"/>
                  </a:moveTo>
                  <a:lnTo>
                    <a:pt x="409715" y="173990"/>
                  </a:lnTo>
                  <a:lnTo>
                    <a:pt x="410050" y="175260"/>
                  </a:lnTo>
                  <a:lnTo>
                    <a:pt x="410270" y="176530"/>
                  </a:lnTo>
                  <a:lnTo>
                    <a:pt x="426929" y="176530"/>
                  </a:lnTo>
                  <a:lnTo>
                    <a:pt x="427170" y="175260"/>
                  </a:lnTo>
                  <a:lnTo>
                    <a:pt x="427170" y="173990"/>
                  </a:lnTo>
                  <a:close/>
                </a:path>
                <a:path w="436880" h="207645">
                  <a:moveTo>
                    <a:pt x="426280" y="171450"/>
                  </a:moveTo>
                  <a:lnTo>
                    <a:pt x="408804" y="171450"/>
                  </a:lnTo>
                  <a:lnTo>
                    <a:pt x="408846" y="172720"/>
                  </a:lnTo>
                  <a:lnTo>
                    <a:pt x="409380" y="172720"/>
                  </a:lnTo>
                  <a:lnTo>
                    <a:pt x="409443" y="173990"/>
                  </a:lnTo>
                  <a:lnTo>
                    <a:pt x="426971" y="173990"/>
                  </a:lnTo>
                  <a:lnTo>
                    <a:pt x="426280" y="171450"/>
                  </a:lnTo>
                  <a:close/>
                </a:path>
                <a:path w="436880" h="207645">
                  <a:moveTo>
                    <a:pt x="425117" y="170180"/>
                  </a:moveTo>
                  <a:lnTo>
                    <a:pt x="408385" y="170180"/>
                  </a:lnTo>
                  <a:lnTo>
                    <a:pt x="408626" y="171450"/>
                  </a:lnTo>
                  <a:lnTo>
                    <a:pt x="425725" y="171450"/>
                  </a:lnTo>
                  <a:lnTo>
                    <a:pt x="425117" y="170180"/>
                  </a:lnTo>
                  <a:close/>
                </a:path>
                <a:path w="436880" h="207645">
                  <a:moveTo>
                    <a:pt x="429913" y="167640"/>
                  </a:moveTo>
                  <a:lnTo>
                    <a:pt x="407547" y="167640"/>
                  </a:lnTo>
                  <a:lnTo>
                    <a:pt x="407882" y="168910"/>
                  </a:lnTo>
                  <a:lnTo>
                    <a:pt x="408029" y="168910"/>
                  </a:lnTo>
                  <a:lnTo>
                    <a:pt x="408029" y="170180"/>
                  </a:lnTo>
                  <a:lnTo>
                    <a:pt x="428500" y="170180"/>
                  </a:lnTo>
                  <a:lnTo>
                    <a:pt x="429337" y="168910"/>
                  </a:lnTo>
                  <a:lnTo>
                    <a:pt x="429913" y="167640"/>
                  </a:lnTo>
                  <a:close/>
                </a:path>
                <a:path w="436880" h="207645">
                  <a:moveTo>
                    <a:pt x="430342" y="166370"/>
                  </a:moveTo>
                  <a:lnTo>
                    <a:pt x="407160" y="166370"/>
                  </a:lnTo>
                  <a:lnTo>
                    <a:pt x="407306" y="167640"/>
                  </a:lnTo>
                  <a:lnTo>
                    <a:pt x="430248" y="167640"/>
                  </a:lnTo>
                  <a:lnTo>
                    <a:pt x="430342" y="166370"/>
                  </a:lnTo>
                  <a:close/>
                </a:path>
                <a:path w="436880" h="207645">
                  <a:moveTo>
                    <a:pt x="418406" y="114300"/>
                  </a:moveTo>
                  <a:lnTo>
                    <a:pt x="414887" y="115570"/>
                  </a:lnTo>
                  <a:lnTo>
                    <a:pt x="412647" y="116840"/>
                  </a:lnTo>
                  <a:lnTo>
                    <a:pt x="419032" y="116840"/>
                  </a:lnTo>
                  <a:lnTo>
                    <a:pt x="418406" y="114300"/>
                  </a:lnTo>
                  <a:close/>
                </a:path>
                <a:path w="436880" h="207645">
                  <a:moveTo>
                    <a:pt x="408678" y="104140"/>
                  </a:moveTo>
                  <a:lnTo>
                    <a:pt x="386794" y="104140"/>
                  </a:lnTo>
                  <a:lnTo>
                    <a:pt x="389349" y="105410"/>
                  </a:lnTo>
                  <a:lnTo>
                    <a:pt x="407432" y="105410"/>
                  </a:lnTo>
                  <a:lnTo>
                    <a:pt x="408678" y="104140"/>
                  </a:lnTo>
                  <a:close/>
                </a:path>
                <a:path w="436880" h="207645">
                  <a:moveTo>
                    <a:pt x="432468" y="90170"/>
                  </a:moveTo>
                  <a:lnTo>
                    <a:pt x="369528" y="90170"/>
                  </a:lnTo>
                  <a:lnTo>
                    <a:pt x="369706" y="91440"/>
                  </a:lnTo>
                  <a:lnTo>
                    <a:pt x="370156" y="92710"/>
                  </a:lnTo>
                  <a:lnTo>
                    <a:pt x="370616" y="92710"/>
                  </a:lnTo>
                  <a:lnTo>
                    <a:pt x="371213" y="93980"/>
                  </a:lnTo>
                  <a:lnTo>
                    <a:pt x="371747" y="95250"/>
                  </a:lnTo>
                  <a:lnTo>
                    <a:pt x="373171" y="96520"/>
                  </a:lnTo>
                  <a:lnTo>
                    <a:pt x="376606" y="99060"/>
                  </a:lnTo>
                  <a:lnTo>
                    <a:pt x="377642" y="100330"/>
                  </a:lnTo>
                  <a:lnTo>
                    <a:pt x="379642" y="101600"/>
                  </a:lnTo>
                  <a:lnTo>
                    <a:pt x="380847" y="101600"/>
                  </a:lnTo>
                  <a:lnTo>
                    <a:pt x="381956" y="102870"/>
                  </a:lnTo>
                  <a:lnTo>
                    <a:pt x="383108" y="102870"/>
                  </a:lnTo>
                  <a:lnTo>
                    <a:pt x="384291" y="104140"/>
                  </a:lnTo>
                  <a:lnTo>
                    <a:pt x="409935" y="104140"/>
                  </a:lnTo>
                  <a:lnTo>
                    <a:pt x="413558" y="102870"/>
                  </a:lnTo>
                  <a:lnTo>
                    <a:pt x="418112" y="100330"/>
                  </a:lnTo>
                  <a:lnTo>
                    <a:pt x="422395" y="97790"/>
                  </a:lnTo>
                  <a:lnTo>
                    <a:pt x="423358" y="97790"/>
                  </a:lnTo>
                  <a:lnTo>
                    <a:pt x="424416" y="96520"/>
                  </a:lnTo>
                  <a:lnTo>
                    <a:pt x="428447" y="93980"/>
                  </a:lnTo>
                  <a:lnTo>
                    <a:pt x="429411" y="92710"/>
                  </a:lnTo>
                  <a:lnTo>
                    <a:pt x="432468" y="90170"/>
                  </a:lnTo>
                  <a:close/>
                </a:path>
                <a:path w="436880" h="207645">
                  <a:moveTo>
                    <a:pt x="411442" y="68580"/>
                  </a:moveTo>
                  <a:lnTo>
                    <a:pt x="383349" y="68580"/>
                  </a:lnTo>
                  <a:lnTo>
                    <a:pt x="379977" y="71120"/>
                  </a:lnTo>
                  <a:lnTo>
                    <a:pt x="378899" y="71120"/>
                  </a:lnTo>
                  <a:lnTo>
                    <a:pt x="376878" y="72390"/>
                  </a:lnTo>
                  <a:lnTo>
                    <a:pt x="375957" y="73660"/>
                  </a:lnTo>
                  <a:lnTo>
                    <a:pt x="375046" y="73660"/>
                  </a:lnTo>
                  <a:lnTo>
                    <a:pt x="374229" y="74930"/>
                  </a:lnTo>
                  <a:lnTo>
                    <a:pt x="373339" y="74930"/>
                  </a:lnTo>
                  <a:lnTo>
                    <a:pt x="372564" y="76200"/>
                  </a:lnTo>
                  <a:lnTo>
                    <a:pt x="371318" y="77470"/>
                  </a:lnTo>
                  <a:lnTo>
                    <a:pt x="369747" y="81280"/>
                  </a:lnTo>
                  <a:lnTo>
                    <a:pt x="369297" y="82550"/>
                  </a:lnTo>
                  <a:lnTo>
                    <a:pt x="431547" y="82550"/>
                  </a:lnTo>
                  <a:lnTo>
                    <a:pt x="429452" y="80010"/>
                  </a:lnTo>
                  <a:lnTo>
                    <a:pt x="428594" y="80010"/>
                  </a:lnTo>
                  <a:lnTo>
                    <a:pt x="427578" y="78740"/>
                  </a:lnTo>
                  <a:lnTo>
                    <a:pt x="425578" y="77470"/>
                  </a:lnTo>
                  <a:lnTo>
                    <a:pt x="422521" y="74930"/>
                  </a:lnTo>
                  <a:lnTo>
                    <a:pt x="421515" y="73660"/>
                  </a:lnTo>
                  <a:lnTo>
                    <a:pt x="419348" y="72390"/>
                  </a:lnTo>
                  <a:lnTo>
                    <a:pt x="418301" y="72390"/>
                  </a:lnTo>
                  <a:lnTo>
                    <a:pt x="416112" y="71120"/>
                  </a:lnTo>
                  <a:lnTo>
                    <a:pt x="415013" y="69850"/>
                  </a:lnTo>
                  <a:lnTo>
                    <a:pt x="412647" y="69850"/>
                  </a:lnTo>
                  <a:lnTo>
                    <a:pt x="411442" y="68580"/>
                  </a:lnTo>
                  <a:close/>
                </a:path>
                <a:path w="436880" h="207645">
                  <a:moveTo>
                    <a:pt x="359633" y="43180"/>
                  </a:moveTo>
                  <a:lnTo>
                    <a:pt x="355601" y="46990"/>
                  </a:lnTo>
                  <a:lnTo>
                    <a:pt x="345863" y="55880"/>
                  </a:lnTo>
                  <a:lnTo>
                    <a:pt x="339968" y="62230"/>
                  </a:lnTo>
                  <a:lnTo>
                    <a:pt x="341842" y="64770"/>
                  </a:lnTo>
                  <a:lnTo>
                    <a:pt x="342523" y="66040"/>
                  </a:lnTo>
                  <a:lnTo>
                    <a:pt x="342952" y="66040"/>
                  </a:lnTo>
                  <a:lnTo>
                    <a:pt x="343214" y="67310"/>
                  </a:lnTo>
                  <a:lnTo>
                    <a:pt x="343560" y="67310"/>
                  </a:lnTo>
                  <a:lnTo>
                    <a:pt x="343842" y="68580"/>
                  </a:lnTo>
                  <a:lnTo>
                    <a:pt x="344282" y="69850"/>
                  </a:lnTo>
                  <a:lnTo>
                    <a:pt x="344617" y="71120"/>
                  </a:lnTo>
                  <a:lnTo>
                    <a:pt x="376396" y="71120"/>
                  </a:lnTo>
                  <a:lnTo>
                    <a:pt x="377234" y="69850"/>
                  </a:lnTo>
                  <a:lnTo>
                    <a:pt x="378250" y="68580"/>
                  </a:lnTo>
                  <a:lnTo>
                    <a:pt x="379213" y="68580"/>
                  </a:lnTo>
                  <a:lnTo>
                    <a:pt x="380993" y="67310"/>
                  </a:lnTo>
                  <a:lnTo>
                    <a:pt x="383852" y="64770"/>
                  </a:lnTo>
                  <a:lnTo>
                    <a:pt x="385810" y="64770"/>
                  </a:lnTo>
                  <a:lnTo>
                    <a:pt x="386794" y="63500"/>
                  </a:lnTo>
                  <a:lnTo>
                    <a:pt x="388794" y="63500"/>
                  </a:lnTo>
                  <a:lnTo>
                    <a:pt x="389904" y="62230"/>
                  </a:lnTo>
                  <a:lnTo>
                    <a:pt x="393925" y="62230"/>
                  </a:lnTo>
                  <a:lnTo>
                    <a:pt x="395024" y="60960"/>
                  </a:lnTo>
                  <a:lnTo>
                    <a:pt x="412102" y="60960"/>
                  </a:lnTo>
                  <a:lnTo>
                    <a:pt x="413757" y="55880"/>
                  </a:lnTo>
                  <a:lnTo>
                    <a:pt x="368208" y="55880"/>
                  </a:lnTo>
                  <a:lnTo>
                    <a:pt x="367800" y="53340"/>
                  </a:lnTo>
                  <a:lnTo>
                    <a:pt x="367580" y="53340"/>
                  </a:lnTo>
                  <a:lnTo>
                    <a:pt x="367297" y="52070"/>
                  </a:lnTo>
                  <a:lnTo>
                    <a:pt x="366690" y="50800"/>
                  </a:lnTo>
                  <a:lnTo>
                    <a:pt x="366376" y="50800"/>
                  </a:lnTo>
                  <a:lnTo>
                    <a:pt x="366062" y="49530"/>
                  </a:lnTo>
                  <a:lnTo>
                    <a:pt x="365611" y="49530"/>
                  </a:lnTo>
                  <a:lnTo>
                    <a:pt x="365224" y="48260"/>
                  </a:lnTo>
                  <a:lnTo>
                    <a:pt x="364355" y="46990"/>
                  </a:lnTo>
                  <a:lnTo>
                    <a:pt x="363413" y="46990"/>
                  </a:lnTo>
                  <a:lnTo>
                    <a:pt x="362962" y="45720"/>
                  </a:lnTo>
                  <a:lnTo>
                    <a:pt x="359633" y="43180"/>
                  </a:lnTo>
                  <a:close/>
                </a:path>
                <a:path w="436880" h="207645">
                  <a:moveTo>
                    <a:pt x="406396" y="67310"/>
                  </a:moveTo>
                  <a:lnTo>
                    <a:pt x="388354" y="67310"/>
                  </a:lnTo>
                  <a:lnTo>
                    <a:pt x="385883" y="68580"/>
                  </a:lnTo>
                  <a:lnTo>
                    <a:pt x="408971" y="68580"/>
                  </a:lnTo>
                  <a:lnTo>
                    <a:pt x="406396" y="67310"/>
                  </a:lnTo>
                  <a:close/>
                </a:path>
                <a:path w="436880" h="207645">
                  <a:moveTo>
                    <a:pt x="399652" y="66040"/>
                  </a:moveTo>
                  <a:lnTo>
                    <a:pt x="396637" y="66040"/>
                  </a:lnTo>
                  <a:lnTo>
                    <a:pt x="393872" y="67310"/>
                  </a:lnTo>
                  <a:lnTo>
                    <a:pt x="401076" y="67310"/>
                  </a:lnTo>
                  <a:lnTo>
                    <a:pt x="399652" y="66040"/>
                  </a:lnTo>
                  <a:close/>
                </a:path>
                <a:path w="436880" h="207645">
                  <a:moveTo>
                    <a:pt x="412102" y="60960"/>
                  </a:moveTo>
                  <a:lnTo>
                    <a:pt x="404322" y="60960"/>
                  </a:lnTo>
                  <a:lnTo>
                    <a:pt x="405108" y="62230"/>
                  </a:lnTo>
                  <a:lnTo>
                    <a:pt x="407977" y="62230"/>
                  </a:lnTo>
                  <a:lnTo>
                    <a:pt x="411275" y="63500"/>
                  </a:lnTo>
                  <a:lnTo>
                    <a:pt x="412102" y="60960"/>
                  </a:lnTo>
                  <a:close/>
                </a:path>
                <a:path w="436880" h="207645">
                  <a:moveTo>
                    <a:pt x="413369" y="27940"/>
                  </a:moveTo>
                  <a:lnTo>
                    <a:pt x="365433" y="27940"/>
                  </a:lnTo>
                  <a:lnTo>
                    <a:pt x="365873" y="29210"/>
                  </a:lnTo>
                  <a:lnTo>
                    <a:pt x="366240" y="30480"/>
                  </a:lnTo>
                  <a:lnTo>
                    <a:pt x="366690" y="31750"/>
                  </a:lnTo>
                  <a:lnTo>
                    <a:pt x="367098" y="33020"/>
                  </a:lnTo>
                  <a:lnTo>
                    <a:pt x="367391" y="33020"/>
                  </a:lnTo>
                  <a:lnTo>
                    <a:pt x="367727" y="34290"/>
                  </a:lnTo>
                  <a:lnTo>
                    <a:pt x="368020" y="35560"/>
                  </a:lnTo>
                  <a:lnTo>
                    <a:pt x="368166" y="36830"/>
                  </a:lnTo>
                  <a:lnTo>
                    <a:pt x="368397" y="38100"/>
                  </a:lnTo>
                  <a:lnTo>
                    <a:pt x="368554" y="39370"/>
                  </a:lnTo>
                  <a:lnTo>
                    <a:pt x="368784" y="41910"/>
                  </a:lnTo>
                  <a:lnTo>
                    <a:pt x="368836" y="46990"/>
                  </a:lnTo>
                  <a:lnTo>
                    <a:pt x="368784" y="50800"/>
                  </a:lnTo>
                  <a:lnTo>
                    <a:pt x="368669" y="52070"/>
                  </a:lnTo>
                  <a:lnTo>
                    <a:pt x="368491" y="53340"/>
                  </a:lnTo>
                  <a:lnTo>
                    <a:pt x="368397" y="54610"/>
                  </a:lnTo>
                  <a:lnTo>
                    <a:pt x="368208" y="55880"/>
                  </a:lnTo>
                  <a:lnTo>
                    <a:pt x="413757" y="55880"/>
                  </a:lnTo>
                  <a:lnTo>
                    <a:pt x="415966" y="46990"/>
                  </a:lnTo>
                  <a:lnTo>
                    <a:pt x="418207" y="39370"/>
                  </a:lnTo>
                  <a:lnTo>
                    <a:pt x="418406" y="38100"/>
                  </a:lnTo>
                  <a:lnTo>
                    <a:pt x="421055" y="29210"/>
                  </a:lnTo>
                  <a:lnTo>
                    <a:pt x="414573" y="29210"/>
                  </a:lnTo>
                  <a:lnTo>
                    <a:pt x="413369" y="27940"/>
                  </a:lnTo>
                  <a:close/>
                </a:path>
                <a:path w="436880" h="207645">
                  <a:moveTo>
                    <a:pt x="396427" y="0"/>
                  </a:moveTo>
                  <a:lnTo>
                    <a:pt x="387401" y="6350"/>
                  </a:lnTo>
                  <a:lnTo>
                    <a:pt x="378386" y="11430"/>
                  </a:lnTo>
                  <a:lnTo>
                    <a:pt x="361517" y="22860"/>
                  </a:lnTo>
                  <a:lnTo>
                    <a:pt x="364470" y="26670"/>
                  </a:lnTo>
                  <a:lnTo>
                    <a:pt x="364962" y="27940"/>
                  </a:lnTo>
                  <a:lnTo>
                    <a:pt x="412531" y="27940"/>
                  </a:lnTo>
                  <a:lnTo>
                    <a:pt x="412867" y="26670"/>
                  </a:lnTo>
                  <a:lnTo>
                    <a:pt x="413809" y="26670"/>
                  </a:lnTo>
                  <a:lnTo>
                    <a:pt x="414123" y="25400"/>
                  </a:lnTo>
                  <a:lnTo>
                    <a:pt x="415547" y="25400"/>
                  </a:lnTo>
                  <a:lnTo>
                    <a:pt x="415631" y="24130"/>
                  </a:lnTo>
                  <a:lnTo>
                    <a:pt x="416741" y="24130"/>
                  </a:lnTo>
                  <a:lnTo>
                    <a:pt x="417275" y="22860"/>
                  </a:lnTo>
                  <a:lnTo>
                    <a:pt x="418301" y="22860"/>
                  </a:lnTo>
                  <a:lnTo>
                    <a:pt x="418688" y="21590"/>
                  </a:lnTo>
                  <a:lnTo>
                    <a:pt x="419746" y="21590"/>
                  </a:lnTo>
                  <a:lnTo>
                    <a:pt x="419987" y="20320"/>
                  </a:lnTo>
                  <a:lnTo>
                    <a:pt x="420280" y="19050"/>
                  </a:lnTo>
                  <a:lnTo>
                    <a:pt x="420186" y="17780"/>
                  </a:lnTo>
                  <a:lnTo>
                    <a:pt x="419945" y="16510"/>
                  </a:lnTo>
                  <a:lnTo>
                    <a:pt x="419348" y="16510"/>
                  </a:lnTo>
                  <a:lnTo>
                    <a:pt x="418688" y="15240"/>
                  </a:lnTo>
                  <a:lnTo>
                    <a:pt x="416741" y="15240"/>
                  </a:lnTo>
                  <a:lnTo>
                    <a:pt x="417023" y="13970"/>
                  </a:lnTo>
                  <a:lnTo>
                    <a:pt x="402061" y="13970"/>
                  </a:lnTo>
                  <a:lnTo>
                    <a:pt x="401883" y="12700"/>
                  </a:lnTo>
                  <a:lnTo>
                    <a:pt x="401642" y="12700"/>
                  </a:lnTo>
                  <a:lnTo>
                    <a:pt x="401359" y="11430"/>
                  </a:lnTo>
                  <a:lnTo>
                    <a:pt x="401191" y="10160"/>
                  </a:lnTo>
                  <a:lnTo>
                    <a:pt x="400260" y="7620"/>
                  </a:lnTo>
                  <a:lnTo>
                    <a:pt x="399600" y="5080"/>
                  </a:lnTo>
                  <a:lnTo>
                    <a:pt x="399171" y="5080"/>
                  </a:lnTo>
                  <a:lnTo>
                    <a:pt x="398731" y="3810"/>
                  </a:lnTo>
                  <a:lnTo>
                    <a:pt x="398260" y="2540"/>
                  </a:lnTo>
                  <a:lnTo>
                    <a:pt x="396427" y="0"/>
                  </a:lnTo>
                  <a:close/>
                </a:path>
                <a:path w="436880" h="207645">
                  <a:moveTo>
                    <a:pt x="417683" y="12700"/>
                  </a:moveTo>
                  <a:lnTo>
                    <a:pt x="402291" y="12700"/>
                  </a:lnTo>
                  <a:lnTo>
                    <a:pt x="402249" y="13970"/>
                  </a:lnTo>
                  <a:lnTo>
                    <a:pt x="417338" y="13970"/>
                  </a:lnTo>
                  <a:lnTo>
                    <a:pt x="417683" y="12700"/>
                  </a:lnTo>
                  <a:close/>
                </a:path>
                <a:path w="436880" h="207645">
                  <a:moveTo>
                    <a:pt x="417683" y="10160"/>
                  </a:moveTo>
                  <a:lnTo>
                    <a:pt x="403265" y="10160"/>
                  </a:lnTo>
                  <a:lnTo>
                    <a:pt x="403265" y="11430"/>
                  </a:lnTo>
                  <a:lnTo>
                    <a:pt x="402804" y="11430"/>
                  </a:lnTo>
                  <a:lnTo>
                    <a:pt x="402752" y="12700"/>
                  </a:lnTo>
                  <a:lnTo>
                    <a:pt x="417830" y="12700"/>
                  </a:lnTo>
                  <a:lnTo>
                    <a:pt x="417830" y="11430"/>
                  </a:lnTo>
                  <a:lnTo>
                    <a:pt x="417683" y="10160"/>
                  </a:lnTo>
                  <a:close/>
                </a:path>
                <a:path w="436880" h="207645">
                  <a:moveTo>
                    <a:pt x="416835" y="8890"/>
                  </a:moveTo>
                  <a:lnTo>
                    <a:pt x="404102" y="8890"/>
                  </a:lnTo>
                  <a:lnTo>
                    <a:pt x="403767" y="10160"/>
                  </a:lnTo>
                  <a:lnTo>
                    <a:pt x="417338" y="10160"/>
                  </a:lnTo>
                  <a:lnTo>
                    <a:pt x="416835" y="8890"/>
                  </a:lnTo>
                  <a:close/>
                </a:path>
                <a:path w="436880" h="207645">
                  <a:moveTo>
                    <a:pt x="409128" y="7620"/>
                  </a:moveTo>
                  <a:lnTo>
                    <a:pt x="405212" y="7620"/>
                  </a:lnTo>
                  <a:lnTo>
                    <a:pt x="404584" y="8890"/>
                  </a:lnTo>
                  <a:lnTo>
                    <a:pt x="409840" y="8890"/>
                  </a:lnTo>
                  <a:lnTo>
                    <a:pt x="409128" y="7620"/>
                  </a:lnTo>
                  <a:close/>
                </a:path>
                <a:path w="436880" h="207645">
                  <a:moveTo>
                    <a:pt x="415222" y="7620"/>
                  </a:moveTo>
                  <a:lnTo>
                    <a:pt x="411809" y="7620"/>
                  </a:lnTo>
                  <a:lnTo>
                    <a:pt x="411128" y="8890"/>
                  </a:lnTo>
                  <a:lnTo>
                    <a:pt x="416112" y="8890"/>
                  </a:lnTo>
                  <a:lnTo>
                    <a:pt x="415222" y="762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755498" y="3605010"/>
              <a:ext cx="417195" cy="203835"/>
            </a:xfrm>
            <a:custGeom>
              <a:avLst/>
              <a:gdLst/>
              <a:ahLst/>
              <a:cxnLst/>
              <a:rect l="l" t="t" r="r" b="b"/>
              <a:pathLst>
                <a:path w="417194" h="203835">
                  <a:moveTo>
                    <a:pt x="404872" y="135890"/>
                  </a:moveTo>
                  <a:lnTo>
                    <a:pt x="355120" y="135890"/>
                  </a:lnTo>
                  <a:lnTo>
                    <a:pt x="354990" y="136198"/>
                  </a:lnTo>
                  <a:lnTo>
                    <a:pt x="354586" y="139700"/>
                  </a:lnTo>
                  <a:lnTo>
                    <a:pt x="354376" y="140970"/>
                  </a:lnTo>
                  <a:lnTo>
                    <a:pt x="350952" y="149860"/>
                  </a:lnTo>
                  <a:lnTo>
                    <a:pt x="350355" y="151130"/>
                  </a:lnTo>
                  <a:lnTo>
                    <a:pt x="348984" y="153670"/>
                  </a:lnTo>
                  <a:lnTo>
                    <a:pt x="347298" y="154940"/>
                  </a:lnTo>
                  <a:lnTo>
                    <a:pt x="355894" y="161290"/>
                  </a:lnTo>
                  <a:lnTo>
                    <a:pt x="356879" y="162560"/>
                  </a:lnTo>
                  <a:lnTo>
                    <a:pt x="372480" y="172720"/>
                  </a:lnTo>
                  <a:lnTo>
                    <a:pt x="373590" y="173990"/>
                  </a:lnTo>
                  <a:lnTo>
                    <a:pt x="381873" y="179070"/>
                  </a:lnTo>
                  <a:lnTo>
                    <a:pt x="383066" y="177800"/>
                  </a:lnTo>
                  <a:lnTo>
                    <a:pt x="383527" y="176530"/>
                  </a:lnTo>
                  <a:lnTo>
                    <a:pt x="384061" y="175260"/>
                  </a:lnTo>
                  <a:lnTo>
                    <a:pt x="384501" y="175260"/>
                  </a:lnTo>
                  <a:lnTo>
                    <a:pt x="385318" y="172720"/>
                  </a:lnTo>
                  <a:lnTo>
                    <a:pt x="385621" y="172720"/>
                  </a:lnTo>
                  <a:lnTo>
                    <a:pt x="386082" y="171450"/>
                  </a:lnTo>
                  <a:lnTo>
                    <a:pt x="386417" y="170180"/>
                  </a:lnTo>
                  <a:lnTo>
                    <a:pt x="386658" y="168910"/>
                  </a:lnTo>
                  <a:lnTo>
                    <a:pt x="387045" y="167640"/>
                  </a:lnTo>
                  <a:lnTo>
                    <a:pt x="387286" y="167640"/>
                  </a:lnTo>
                  <a:lnTo>
                    <a:pt x="387914" y="163830"/>
                  </a:lnTo>
                  <a:lnTo>
                    <a:pt x="388249" y="161290"/>
                  </a:lnTo>
                  <a:lnTo>
                    <a:pt x="388490" y="160020"/>
                  </a:lnTo>
                  <a:lnTo>
                    <a:pt x="388511" y="158750"/>
                  </a:lnTo>
                  <a:lnTo>
                    <a:pt x="406039" y="158750"/>
                  </a:lnTo>
                  <a:lnTo>
                    <a:pt x="405872" y="157480"/>
                  </a:lnTo>
                  <a:lnTo>
                    <a:pt x="404615" y="157480"/>
                  </a:lnTo>
                  <a:lnTo>
                    <a:pt x="404427" y="156210"/>
                  </a:lnTo>
                  <a:lnTo>
                    <a:pt x="403317" y="156210"/>
                  </a:lnTo>
                  <a:lnTo>
                    <a:pt x="403055" y="154940"/>
                  </a:lnTo>
                  <a:lnTo>
                    <a:pt x="401684" y="154940"/>
                  </a:lnTo>
                  <a:lnTo>
                    <a:pt x="401443" y="153670"/>
                  </a:lnTo>
                  <a:lnTo>
                    <a:pt x="400574" y="153670"/>
                  </a:lnTo>
                  <a:lnTo>
                    <a:pt x="400385" y="152400"/>
                  </a:lnTo>
                  <a:lnTo>
                    <a:pt x="398919" y="152400"/>
                  </a:lnTo>
                  <a:lnTo>
                    <a:pt x="398741" y="151130"/>
                  </a:lnTo>
                  <a:lnTo>
                    <a:pt x="397181" y="151130"/>
                  </a:lnTo>
                  <a:lnTo>
                    <a:pt x="396930" y="149860"/>
                  </a:lnTo>
                  <a:lnTo>
                    <a:pt x="404312" y="149860"/>
                  </a:lnTo>
                  <a:lnTo>
                    <a:pt x="408280" y="148590"/>
                  </a:lnTo>
                  <a:lnTo>
                    <a:pt x="406165" y="140970"/>
                  </a:lnTo>
                  <a:lnTo>
                    <a:pt x="405872" y="139700"/>
                  </a:lnTo>
                  <a:lnTo>
                    <a:pt x="404872" y="135890"/>
                  </a:lnTo>
                  <a:close/>
                </a:path>
                <a:path w="417194" h="203835">
                  <a:moveTo>
                    <a:pt x="397925" y="175260"/>
                  </a:moveTo>
                  <a:lnTo>
                    <a:pt x="395035" y="175260"/>
                  </a:lnTo>
                  <a:lnTo>
                    <a:pt x="395537" y="176530"/>
                  </a:lnTo>
                  <a:lnTo>
                    <a:pt x="397328" y="176530"/>
                  </a:lnTo>
                  <a:lnTo>
                    <a:pt x="397925" y="175260"/>
                  </a:lnTo>
                  <a:close/>
                </a:path>
                <a:path w="417194" h="203835">
                  <a:moveTo>
                    <a:pt x="406636" y="175260"/>
                  </a:moveTo>
                  <a:lnTo>
                    <a:pt x="403317" y="175260"/>
                  </a:lnTo>
                  <a:lnTo>
                    <a:pt x="403872" y="176530"/>
                  </a:lnTo>
                  <a:lnTo>
                    <a:pt x="405987" y="176530"/>
                  </a:lnTo>
                  <a:lnTo>
                    <a:pt x="406636" y="175260"/>
                  </a:lnTo>
                  <a:close/>
                </a:path>
                <a:path w="417194" h="203835">
                  <a:moveTo>
                    <a:pt x="399014" y="173990"/>
                  </a:moveTo>
                  <a:lnTo>
                    <a:pt x="393684" y="173990"/>
                  </a:lnTo>
                  <a:lnTo>
                    <a:pt x="394218" y="175260"/>
                  </a:lnTo>
                  <a:lnTo>
                    <a:pt x="398741" y="175260"/>
                  </a:lnTo>
                  <a:lnTo>
                    <a:pt x="399014" y="173990"/>
                  </a:lnTo>
                  <a:close/>
                </a:path>
                <a:path w="417194" h="203835">
                  <a:moveTo>
                    <a:pt x="407893" y="171450"/>
                  </a:moveTo>
                  <a:lnTo>
                    <a:pt x="399998" y="171450"/>
                  </a:lnTo>
                  <a:lnTo>
                    <a:pt x="400385" y="172720"/>
                  </a:lnTo>
                  <a:lnTo>
                    <a:pt x="401150" y="172720"/>
                  </a:lnTo>
                  <a:lnTo>
                    <a:pt x="401244" y="173990"/>
                  </a:lnTo>
                  <a:lnTo>
                    <a:pt x="401684" y="173990"/>
                  </a:lnTo>
                  <a:lnTo>
                    <a:pt x="402165" y="175260"/>
                  </a:lnTo>
                  <a:lnTo>
                    <a:pt x="407579" y="175260"/>
                  </a:lnTo>
                  <a:lnTo>
                    <a:pt x="407893" y="173990"/>
                  </a:lnTo>
                  <a:lnTo>
                    <a:pt x="407893" y="171450"/>
                  </a:lnTo>
                  <a:close/>
                </a:path>
                <a:path w="417194" h="203835">
                  <a:moveTo>
                    <a:pt x="399076" y="172720"/>
                  </a:moveTo>
                  <a:lnTo>
                    <a:pt x="393569" y="172720"/>
                  </a:lnTo>
                  <a:lnTo>
                    <a:pt x="393569" y="173990"/>
                  </a:lnTo>
                  <a:lnTo>
                    <a:pt x="399202" y="173990"/>
                  </a:lnTo>
                  <a:lnTo>
                    <a:pt x="399076" y="172720"/>
                  </a:lnTo>
                  <a:close/>
                </a:path>
                <a:path w="417194" h="203835">
                  <a:moveTo>
                    <a:pt x="398919" y="171450"/>
                  </a:moveTo>
                  <a:lnTo>
                    <a:pt x="392961" y="171450"/>
                  </a:lnTo>
                  <a:lnTo>
                    <a:pt x="393087" y="172720"/>
                  </a:lnTo>
                  <a:lnTo>
                    <a:pt x="399014" y="172720"/>
                  </a:lnTo>
                  <a:lnTo>
                    <a:pt x="398919" y="171450"/>
                  </a:lnTo>
                  <a:close/>
                </a:path>
                <a:path w="417194" h="203835">
                  <a:moveTo>
                    <a:pt x="398427" y="170180"/>
                  </a:moveTo>
                  <a:lnTo>
                    <a:pt x="392773" y="170180"/>
                  </a:lnTo>
                  <a:lnTo>
                    <a:pt x="392815" y="171450"/>
                  </a:lnTo>
                  <a:lnTo>
                    <a:pt x="398427" y="171450"/>
                  </a:lnTo>
                  <a:lnTo>
                    <a:pt x="398427" y="170180"/>
                  </a:lnTo>
                  <a:close/>
                </a:path>
                <a:path w="417194" h="203835">
                  <a:moveTo>
                    <a:pt x="407139" y="170180"/>
                  </a:moveTo>
                  <a:lnTo>
                    <a:pt x="399443" y="170180"/>
                  </a:lnTo>
                  <a:lnTo>
                    <a:pt x="399610" y="171450"/>
                  </a:lnTo>
                  <a:lnTo>
                    <a:pt x="407652" y="171450"/>
                  </a:lnTo>
                  <a:lnTo>
                    <a:pt x="407139" y="170180"/>
                  </a:lnTo>
                  <a:close/>
                </a:path>
                <a:path w="417194" h="203835">
                  <a:moveTo>
                    <a:pt x="397925" y="168910"/>
                  </a:moveTo>
                  <a:lnTo>
                    <a:pt x="392092" y="168910"/>
                  </a:lnTo>
                  <a:lnTo>
                    <a:pt x="392218" y="170180"/>
                  </a:lnTo>
                  <a:lnTo>
                    <a:pt x="398092" y="170180"/>
                  </a:lnTo>
                  <a:lnTo>
                    <a:pt x="397925" y="168910"/>
                  </a:lnTo>
                  <a:close/>
                </a:path>
                <a:path w="417194" h="203835">
                  <a:moveTo>
                    <a:pt x="406165" y="168910"/>
                  </a:moveTo>
                  <a:lnTo>
                    <a:pt x="398427" y="168910"/>
                  </a:lnTo>
                  <a:lnTo>
                    <a:pt x="398699" y="170180"/>
                  </a:lnTo>
                  <a:lnTo>
                    <a:pt x="406731" y="170180"/>
                  </a:lnTo>
                  <a:lnTo>
                    <a:pt x="406165" y="168910"/>
                  </a:lnTo>
                  <a:close/>
                </a:path>
                <a:path w="417194" h="203835">
                  <a:moveTo>
                    <a:pt x="397516" y="167640"/>
                  </a:moveTo>
                  <a:lnTo>
                    <a:pt x="391715" y="167640"/>
                  </a:lnTo>
                  <a:lnTo>
                    <a:pt x="391883" y="168910"/>
                  </a:lnTo>
                  <a:lnTo>
                    <a:pt x="397589" y="168910"/>
                  </a:lnTo>
                  <a:lnTo>
                    <a:pt x="397516" y="167640"/>
                  </a:lnTo>
                  <a:close/>
                </a:path>
                <a:path w="417194" h="203835">
                  <a:moveTo>
                    <a:pt x="405558" y="167640"/>
                  </a:moveTo>
                  <a:lnTo>
                    <a:pt x="397705" y="167640"/>
                  </a:lnTo>
                  <a:lnTo>
                    <a:pt x="397799" y="168910"/>
                  </a:lnTo>
                  <a:lnTo>
                    <a:pt x="405704" y="168910"/>
                  </a:lnTo>
                  <a:lnTo>
                    <a:pt x="405558" y="167640"/>
                  </a:lnTo>
                  <a:close/>
                </a:path>
                <a:path w="417194" h="203835">
                  <a:moveTo>
                    <a:pt x="404427" y="166370"/>
                  </a:moveTo>
                  <a:lnTo>
                    <a:pt x="391401" y="166370"/>
                  </a:lnTo>
                  <a:lnTo>
                    <a:pt x="391401" y="167640"/>
                  </a:lnTo>
                  <a:lnTo>
                    <a:pt x="404574" y="167640"/>
                  </a:lnTo>
                  <a:lnTo>
                    <a:pt x="404427" y="166370"/>
                  </a:lnTo>
                  <a:close/>
                </a:path>
                <a:path w="417194" h="203835">
                  <a:moveTo>
                    <a:pt x="409914" y="166370"/>
                  </a:moveTo>
                  <a:lnTo>
                    <a:pt x="406039" y="166370"/>
                  </a:lnTo>
                  <a:lnTo>
                    <a:pt x="406636" y="167640"/>
                  </a:lnTo>
                  <a:lnTo>
                    <a:pt x="409338" y="167640"/>
                  </a:lnTo>
                  <a:lnTo>
                    <a:pt x="409914" y="166370"/>
                  </a:lnTo>
                  <a:close/>
                </a:path>
                <a:path w="417194" h="203835">
                  <a:moveTo>
                    <a:pt x="403872" y="165100"/>
                  </a:moveTo>
                  <a:lnTo>
                    <a:pt x="390846" y="165100"/>
                  </a:lnTo>
                  <a:lnTo>
                    <a:pt x="390972" y="166370"/>
                  </a:lnTo>
                  <a:lnTo>
                    <a:pt x="403977" y="166370"/>
                  </a:lnTo>
                  <a:lnTo>
                    <a:pt x="403872" y="165100"/>
                  </a:lnTo>
                  <a:close/>
                </a:path>
                <a:path w="417194" h="203835">
                  <a:moveTo>
                    <a:pt x="410908" y="165100"/>
                  </a:moveTo>
                  <a:lnTo>
                    <a:pt x="404835" y="165100"/>
                  </a:lnTo>
                  <a:lnTo>
                    <a:pt x="405034" y="166370"/>
                  </a:lnTo>
                  <a:lnTo>
                    <a:pt x="410521" y="166370"/>
                  </a:lnTo>
                  <a:lnTo>
                    <a:pt x="410908" y="165100"/>
                  </a:lnTo>
                  <a:close/>
                </a:path>
                <a:path w="417194" h="203835">
                  <a:moveTo>
                    <a:pt x="402762" y="163830"/>
                  </a:moveTo>
                  <a:lnTo>
                    <a:pt x="390490" y="163830"/>
                  </a:lnTo>
                  <a:lnTo>
                    <a:pt x="390564" y="165100"/>
                  </a:lnTo>
                  <a:lnTo>
                    <a:pt x="403317" y="165100"/>
                  </a:lnTo>
                  <a:lnTo>
                    <a:pt x="402762" y="163830"/>
                  </a:lnTo>
                  <a:close/>
                </a:path>
                <a:path w="417194" h="203835">
                  <a:moveTo>
                    <a:pt x="411264" y="163830"/>
                  </a:moveTo>
                  <a:lnTo>
                    <a:pt x="403223" y="163830"/>
                  </a:lnTo>
                  <a:lnTo>
                    <a:pt x="403443" y="165100"/>
                  </a:lnTo>
                  <a:lnTo>
                    <a:pt x="411160" y="165100"/>
                  </a:lnTo>
                  <a:lnTo>
                    <a:pt x="411264" y="163830"/>
                  </a:lnTo>
                  <a:close/>
                </a:path>
                <a:path w="417194" h="203835">
                  <a:moveTo>
                    <a:pt x="402301" y="162560"/>
                  </a:moveTo>
                  <a:lnTo>
                    <a:pt x="389904" y="162560"/>
                  </a:lnTo>
                  <a:lnTo>
                    <a:pt x="390050" y="163830"/>
                  </a:lnTo>
                  <a:lnTo>
                    <a:pt x="402448" y="163830"/>
                  </a:lnTo>
                  <a:lnTo>
                    <a:pt x="402301" y="162560"/>
                  </a:lnTo>
                  <a:close/>
                </a:path>
                <a:path w="417194" h="203835">
                  <a:moveTo>
                    <a:pt x="411003" y="162560"/>
                  </a:moveTo>
                  <a:lnTo>
                    <a:pt x="402301" y="162560"/>
                  </a:lnTo>
                  <a:lnTo>
                    <a:pt x="402595" y="163830"/>
                  </a:lnTo>
                  <a:lnTo>
                    <a:pt x="411160" y="163830"/>
                  </a:lnTo>
                  <a:lnTo>
                    <a:pt x="411003" y="162560"/>
                  </a:lnTo>
                  <a:close/>
                </a:path>
                <a:path w="417194" h="203835">
                  <a:moveTo>
                    <a:pt x="410343" y="161290"/>
                  </a:moveTo>
                  <a:lnTo>
                    <a:pt x="389600" y="161290"/>
                  </a:lnTo>
                  <a:lnTo>
                    <a:pt x="389715" y="162560"/>
                  </a:lnTo>
                  <a:lnTo>
                    <a:pt x="410751" y="162560"/>
                  </a:lnTo>
                  <a:lnTo>
                    <a:pt x="410343" y="161290"/>
                  </a:lnTo>
                  <a:close/>
                </a:path>
                <a:path w="417194" h="203835">
                  <a:moveTo>
                    <a:pt x="408594" y="160020"/>
                  </a:moveTo>
                  <a:lnTo>
                    <a:pt x="389160" y="160020"/>
                  </a:lnTo>
                  <a:lnTo>
                    <a:pt x="389160" y="161290"/>
                  </a:lnTo>
                  <a:lnTo>
                    <a:pt x="409097" y="161290"/>
                  </a:lnTo>
                  <a:lnTo>
                    <a:pt x="408594" y="160020"/>
                  </a:lnTo>
                  <a:close/>
                </a:path>
                <a:path w="417194" h="203835">
                  <a:moveTo>
                    <a:pt x="407579" y="158750"/>
                  </a:moveTo>
                  <a:lnTo>
                    <a:pt x="388658" y="158750"/>
                  </a:lnTo>
                  <a:lnTo>
                    <a:pt x="388700" y="160020"/>
                  </a:lnTo>
                  <a:lnTo>
                    <a:pt x="407851" y="160020"/>
                  </a:lnTo>
                  <a:lnTo>
                    <a:pt x="407579" y="158750"/>
                  </a:lnTo>
                  <a:close/>
                </a:path>
                <a:path w="417194" h="203835">
                  <a:moveTo>
                    <a:pt x="353470" y="140970"/>
                  </a:moveTo>
                  <a:lnTo>
                    <a:pt x="343403" y="140970"/>
                  </a:lnTo>
                  <a:lnTo>
                    <a:pt x="350188" y="146050"/>
                  </a:lnTo>
                  <a:lnTo>
                    <a:pt x="351465" y="144780"/>
                  </a:lnTo>
                  <a:lnTo>
                    <a:pt x="352020" y="143510"/>
                  </a:lnTo>
                  <a:lnTo>
                    <a:pt x="352617" y="142240"/>
                  </a:lnTo>
                  <a:lnTo>
                    <a:pt x="353025" y="142240"/>
                  </a:lnTo>
                  <a:lnTo>
                    <a:pt x="353470" y="140970"/>
                  </a:lnTo>
                  <a:close/>
                </a:path>
                <a:path w="417194" h="203835">
                  <a:moveTo>
                    <a:pt x="357654" y="67310"/>
                  </a:moveTo>
                  <a:lnTo>
                    <a:pt x="327634" y="67310"/>
                  </a:lnTo>
                  <a:lnTo>
                    <a:pt x="327801" y="68580"/>
                  </a:lnTo>
                  <a:lnTo>
                    <a:pt x="328042" y="68580"/>
                  </a:lnTo>
                  <a:lnTo>
                    <a:pt x="328084" y="69850"/>
                  </a:lnTo>
                  <a:lnTo>
                    <a:pt x="328084" y="73660"/>
                  </a:lnTo>
                  <a:lnTo>
                    <a:pt x="328230" y="73660"/>
                  </a:lnTo>
                  <a:lnTo>
                    <a:pt x="329340" y="74930"/>
                  </a:lnTo>
                  <a:lnTo>
                    <a:pt x="330356" y="77470"/>
                  </a:lnTo>
                  <a:lnTo>
                    <a:pt x="331288" y="78740"/>
                  </a:lnTo>
                  <a:lnTo>
                    <a:pt x="332921" y="82550"/>
                  </a:lnTo>
                  <a:lnTo>
                    <a:pt x="334136" y="85090"/>
                  </a:lnTo>
                  <a:lnTo>
                    <a:pt x="334921" y="88900"/>
                  </a:lnTo>
                  <a:lnTo>
                    <a:pt x="335256" y="91440"/>
                  </a:lnTo>
                  <a:lnTo>
                    <a:pt x="335476" y="92710"/>
                  </a:lnTo>
                  <a:lnTo>
                    <a:pt x="335811" y="92710"/>
                  </a:lnTo>
                  <a:lnTo>
                    <a:pt x="336387" y="93980"/>
                  </a:lnTo>
                  <a:lnTo>
                    <a:pt x="336680" y="93980"/>
                  </a:lnTo>
                  <a:lnTo>
                    <a:pt x="336942" y="95250"/>
                  </a:lnTo>
                  <a:lnTo>
                    <a:pt x="337497" y="95250"/>
                  </a:lnTo>
                  <a:lnTo>
                    <a:pt x="338104" y="96520"/>
                  </a:lnTo>
                  <a:lnTo>
                    <a:pt x="338314" y="97790"/>
                  </a:lnTo>
                  <a:lnTo>
                    <a:pt x="338565" y="97790"/>
                  </a:lnTo>
                  <a:lnTo>
                    <a:pt x="339089" y="99060"/>
                  </a:lnTo>
                  <a:lnTo>
                    <a:pt x="339570" y="100330"/>
                  </a:lnTo>
                  <a:lnTo>
                    <a:pt x="340596" y="102870"/>
                  </a:lnTo>
                  <a:lnTo>
                    <a:pt x="341036" y="104140"/>
                  </a:lnTo>
                  <a:lnTo>
                    <a:pt x="341371" y="105410"/>
                  </a:lnTo>
                  <a:lnTo>
                    <a:pt x="341664" y="106680"/>
                  </a:lnTo>
                  <a:lnTo>
                    <a:pt x="342031" y="107950"/>
                  </a:lnTo>
                  <a:lnTo>
                    <a:pt x="342293" y="109220"/>
                  </a:lnTo>
                  <a:lnTo>
                    <a:pt x="342439" y="110490"/>
                  </a:lnTo>
                  <a:lnTo>
                    <a:pt x="342628" y="111760"/>
                  </a:lnTo>
                  <a:lnTo>
                    <a:pt x="342774" y="113030"/>
                  </a:lnTo>
                  <a:lnTo>
                    <a:pt x="342869" y="116840"/>
                  </a:lnTo>
                  <a:lnTo>
                    <a:pt x="342680" y="119380"/>
                  </a:lnTo>
                  <a:lnTo>
                    <a:pt x="342481" y="120650"/>
                  </a:lnTo>
                  <a:lnTo>
                    <a:pt x="342366" y="121920"/>
                  </a:lnTo>
                  <a:lnTo>
                    <a:pt x="342125" y="123190"/>
                  </a:lnTo>
                  <a:lnTo>
                    <a:pt x="341811" y="124460"/>
                  </a:lnTo>
                  <a:lnTo>
                    <a:pt x="341623" y="125730"/>
                  </a:lnTo>
                  <a:lnTo>
                    <a:pt x="340869" y="127000"/>
                  </a:lnTo>
                  <a:lnTo>
                    <a:pt x="340408" y="128270"/>
                  </a:lnTo>
                  <a:lnTo>
                    <a:pt x="339570" y="130810"/>
                  </a:lnTo>
                  <a:lnTo>
                    <a:pt x="339089" y="130810"/>
                  </a:lnTo>
                  <a:lnTo>
                    <a:pt x="337937" y="133350"/>
                  </a:lnTo>
                  <a:lnTo>
                    <a:pt x="335864" y="135890"/>
                  </a:lnTo>
                  <a:lnTo>
                    <a:pt x="343151" y="142240"/>
                  </a:lnTo>
                  <a:lnTo>
                    <a:pt x="343403" y="140970"/>
                  </a:lnTo>
                  <a:lnTo>
                    <a:pt x="353470" y="140970"/>
                  </a:lnTo>
                  <a:lnTo>
                    <a:pt x="353915" y="139700"/>
                  </a:lnTo>
                  <a:lnTo>
                    <a:pt x="354282" y="138430"/>
                  </a:lnTo>
                  <a:lnTo>
                    <a:pt x="354586" y="137160"/>
                  </a:lnTo>
                  <a:lnTo>
                    <a:pt x="354990" y="136198"/>
                  </a:lnTo>
                  <a:lnTo>
                    <a:pt x="355025" y="135890"/>
                  </a:lnTo>
                  <a:lnTo>
                    <a:pt x="404872" y="135890"/>
                  </a:lnTo>
                  <a:lnTo>
                    <a:pt x="403872" y="132080"/>
                  </a:lnTo>
                  <a:lnTo>
                    <a:pt x="401924" y="123190"/>
                  </a:lnTo>
                  <a:lnTo>
                    <a:pt x="400309" y="116840"/>
                  </a:lnTo>
                  <a:lnTo>
                    <a:pt x="382564" y="116840"/>
                  </a:lnTo>
                  <a:lnTo>
                    <a:pt x="380302" y="115570"/>
                  </a:lnTo>
                  <a:lnTo>
                    <a:pt x="377988" y="115570"/>
                  </a:lnTo>
                  <a:lnTo>
                    <a:pt x="376857" y="114300"/>
                  </a:lnTo>
                  <a:lnTo>
                    <a:pt x="374574" y="114300"/>
                  </a:lnTo>
                  <a:lnTo>
                    <a:pt x="372313" y="113030"/>
                  </a:lnTo>
                  <a:lnTo>
                    <a:pt x="353915" y="113030"/>
                  </a:lnTo>
                  <a:lnTo>
                    <a:pt x="353580" y="111760"/>
                  </a:lnTo>
                  <a:lnTo>
                    <a:pt x="353172" y="110490"/>
                  </a:lnTo>
                  <a:lnTo>
                    <a:pt x="352669" y="110490"/>
                  </a:lnTo>
                  <a:lnTo>
                    <a:pt x="352083" y="109220"/>
                  </a:lnTo>
                  <a:lnTo>
                    <a:pt x="351706" y="107950"/>
                  </a:lnTo>
                  <a:lnTo>
                    <a:pt x="351151" y="106680"/>
                  </a:lnTo>
                  <a:lnTo>
                    <a:pt x="350188" y="105410"/>
                  </a:lnTo>
                  <a:lnTo>
                    <a:pt x="349331" y="103538"/>
                  </a:lnTo>
                  <a:lnTo>
                    <a:pt x="348868" y="102870"/>
                  </a:lnTo>
                  <a:lnTo>
                    <a:pt x="348282" y="101600"/>
                  </a:lnTo>
                  <a:lnTo>
                    <a:pt x="357556" y="101600"/>
                  </a:lnTo>
                  <a:lnTo>
                    <a:pt x="350952" y="95250"/>
                  </a:lnTo>
                  <a:lnTo>
                    <a:pt x="348240" y="92710"/>
                  </a:lnTo>
                  <a:lnTo>
                    <a:pt x="346931" y="91440"/>
                  </a:lnTo>
                  <a:lnTo>
                    <a:pt x="345539" y="90170"/>
                  </a:lnTo>
                  <a:lnTo>
                    <a:pt x="344261" y="88900"/>
                  </a:lnTo>
                  <a:lnTo>
                    <a:pt x="343465" y="88900"/>
                  </a:lnTo>
                  <a:lnTo>
                    <a:pt x="341958" y="87630"/>
                  </a:lnTo>
                  <a:lnTo>
                    <a:pt x="340345" y="87630"/>
                  </a:lnTo>
                  <a:lnTo>
                    <a:pt x="337068" y="85090"/>
                  </a:lnTo>
                  <a:lnTo>
                    <a:pt x="335476" y="85090"/>
                  </a:lnTo>
                  <a:lnTo>
                    <a:pt x="334586" y="83820"/>
                  </a:lnTo>
                  <a:lnTo>
                    <a:pt x="337068" y="83820"/>
                  </a:lnTo>
                  <a:lnTo>
                    <a:pt x="338848" y="82550"/>
                  </a:lnTo>
                  <a:lnTo>
                    <a:pt x="340460" y="81280"/>
                  </a:lnTo>
                  <a:lnTo>
                    <a:pt x="342188" y="81280"/>
                  </a:lnTo>
                  <a:lnTo>
                    <a:pt x="342963" y="80010"/>
                  </a:lnTo>
                  <a:lnTo>
                    <a:pt x="344460" y="80010"/>
                  </a:lnTo>
                  <a:lnTo>
                    <a:pt x="346691" y="77470"/>
                  </a:lnTo>
                  <a:lnTo>
                    <a:pt x="347779" y="77470"/>
                  </a:lnTo>
                  <a:lnTo>
                    <a:pt x="348868" y="76200"/>
                  </a:lnTo>
                  <a:lnTo>
                    <a:pt x="349895" y="74930"/>
                  </a:lnTo>
                  <a:lnTo>
                    <a:pt x="350952" y="74930"/>
                  </a:lnTo>
                  <a:lnTo>
                    <a:pt x="351863" y="73660"/>
                  </a:lnTo>
                  <a:lnTo>
                    <a:pt x="353821" y="71120"/>
                  </a:lnTo>
                  <a:lnTo>
                    <a:pt x="355675" y="69850"/>
                  </a:lnTo>
                  <a:lnTo>
                    <a:pt x="356711" y="68580"/>
                  </a:lnTo>
                  <a:lnTo>
                    <a:pt x="357654" y="67310"/>
                  </a:lnTo>
                  <a:close/>
                </a:path>
                <a:path w="417194" h="203835">
                  <a:moveTo>
                    <a:pt x="399663" y="114300"/>
                  </a:moveTo>
                  <a:lnTo>
                    <a:pt x="397516" y="115570"/>
                  </a:lnTo>
                  <a:lnTo>
                    <a:pt x="395925" y="115570"/>
                  </a:lnTo>
                  <a:lnTo>
                    <a:pt x="395035" y="116840"/>
                  </a:lnTo>
                  <a:lnTo>
                    <a:pt x="400309" y="116840"/>
                  </a:lnTo>
                  <a:lnTo>
                    <a:pt x="399663" y="114300"/>
                  </a:lnTo>
                  <a:close/>
                </a:path>
                <a:path w="417194" h="203835">
                  <a:moveTo>
                    <a:pt x="357556" y="101600"/>
                  </a:moveTo>
                  <a:lnTo>
                    <a:pt x="348554" y="101600"/>
                  </a:lnTo>
                  <a:lnTo>
                    <a:pt x="349026" y="102870"/>
                  </a:lnTo>
                  <a:lnTo>
                    <a:pt x="349331" y="103538"/>
                  </a:lnTo>
                  <a:lnTo>
                    <a:pt x="349748" y="104140"/>
                  </a:lnTo>
                  <a:lnTo>
                    <a:pt x="350491" y="105410"/>
                  </a:lnTo>
                  <a:lnTo>
                    <a:pt x="351298" y="106680"/>
                  </a:lnTo>
                  <a:lnTo>
                    <a:pt x="352523" y="109220"/>
                  </a:lnTo>
                  <a:lnTo>
                    <a:pt x="353025" y="110490"/>
                  </a:lnTo>
                  <a:lnTo>
                    <a:pt x="353413" y="110490"/>
                  </a:lnTo>
                  <a:lnTo>
                    <a:pt x="353915" y="113030"/>
                  </a:lnTo>
                  <a:lnTo>
                    <a:pt x="372313" y="113030"/>
                  </a:lnTo>
                  <a:lnTo>
                    <a:pt x="371203" y="111760"/>
                  </a:lnTo>
                  <a:lnTo>
                    <a:pt x="370093" y="111760"/>
                  </a:lnTo>
                  <a:lnTo>
                    <a:pt x="368051" y="110490"/>
                  </a:lnTo>
                  <a:lnTo>
                    <a:pt x="366941" y="109220"/>
                  </a:lnTo>
                  <a:lnTo>
                    <a:pt x="365936" y="109220"/>
                  </a:lnTo>
                  <a:lnTo>
                    <a:pt x="365067" y="107950"/>
                  </a:lnTo>
                  <a:lnTo>
                    <a:pt x="363884" y="106680"/>
                  </a:lnTo>
                  <a:lnTo>
                    <a:pt x="362753" y="105410"/>
                  </a:lnTo>
                  <a:lnTo>
                    <a:pt x="361475" y="105410"/>
                  </a:lnTo>
                  <a:lnTo>
                    <a:pt x="360198" y="104140"/>
                  </a:lnTo>
                  <a:lnTo>
                    <a:pt x="357556" y="101600"/>
                  </a:lnTo>
                  <a:close/>
                </a:path>
                <a:path w="417194" h="203835">
                  <a:moveTo>
                    <a:pt x="386752" y="101600"/>
                  </a:moveTo>
                  <a:lnTo>
                    <a:pt x="373150" y="101600"/>
                  </a:lnTo>
                  <a:lnTo>
                    <a:pt x="374501" y="102870"/>
                  </a:lnTo>
                  <a:lnTo>
                    <a:pt x="384155" y="102870"/>
                  </a:lnTo>
                  <a:lnTo>
                    <a:pt x="386752" y="101600"/>
                  </a:lnTo>
                  <a:close/>
                </a:path>
                <a:path w="417194" h="203835">
                  <a:moveTo>
                    <a:pt x="392867" y="100330"/>
                  </a:moveTo>
                  <a:lnTo>
                    <a:pt x="368093" y="100330"/>
                  </a:lnTo>
                  <a:lnTo>
                    <a:pt x="369308" y="101600"/>
                  </a:lnTo>
                  <a:lnTo>
                    <a:pt x="391715" y="101600"/>
                  </a:lnTo>
                  <a:lnTo>
                    <a:pt x="392867" y="100330"/>
                  </a:lnTo>
                  <a:close/>
                </a:path>
                <a:path w="417194" h="203835">
                  <a:moveTo>
                    <a:pt x="396291" y="99060"/>
                  </a:moveTo>
                  <a:lnTo>
                    <a:pt x="364585" y="99060"/>
                  </a:lnTo>
                  <a:lnTo>
                    <a:pt x="365789" y="100330"/>
                  </a:lnTo>
                  <a:lnTo>
                    <a:pt x="394071" y="100330"/>
                  </a:lnTo>
                  <a:lnTo>
                    <a:pt x="396291" y="99060"/>
                  </a:lnTo>
                  <a:close/>
                </a:path>
                <a:path w="417194" h="203835">
                  <a:moveTo>
                    <a:pt x="405987" y="74930"/>
                  </a:moveTo>
                  <a:lnTo>
                    <a:pt x="355800" y="74930"/>
                  </a:lnTo>
                  <a:lnTo>
                    <a:pt x="355120" y="76200"/>
                  </a:lnTo>
                  <a:lnTo>
                    <a:pt x="354470" y="77470"/>
                  </a:lnTo>
                  <a:lnTo>
                    <a:pt x="353580" y="78740"/>
                  </a:lnTo>
                  <a:lnTo>
                    <a:pt x="353172" y="80010"/>
                  </a:lnTo>
                  <a:lnTo>
                    <a:pt x="352523" y="81280"/>
                  </a:lnTo>
                  <a:lnTo>
                    <a:pt x="352355" y="82550"/>
                  </a:lnTo>
                  <a:lnTo>
                    <a:pt x="352156" y="83820"/>
                  </a:lnTo>
                  <a:lnTo>
                    <a:pt x="352156" y="85090"/>
                  </a:lnTo>
                  <a:lnTo>
                    <a:pt x="352523" y="87630"/>
                  </a:lnTo>
                  <a:lnTo>
                    <a:pt x="352795" y="87630"/>
                  </a:lnTo>
                  <a:lnTo>
                    <a:pt x="353434" y="90170"/>
                  </a:lnTo>
                  <a:lnTo>
                    <a:pt x="354418" y="91440"/>
                  </a:lnTo>
                  <a:lnTo>
                    <a:pt x="355633" y="92710"/>
                  </a:lnTo>
                  <a:lnTo>
                    <a:pt x="356418" y="93980"/>
                  </a:lnTo>
                  <a:lnTo>
                    <a:pt x="357046" y="95250"/>
                  </a:lnTo>
                  <a:lnTo>
                    <a:pt x="357915" y="95250"/>
                  </a:lnTo>
                  <a:lnTo>
                    <a:pt x="359601" y="96520"/>
                  </a:lnTo>
                  <a:lnTo>
                    <a:pt x="360470" y="97790"/>
                  </a:lnTo>
                  <a:lnTo>
                    <a:pt x="362460" y="99060"/>
                  </a:lnTo>
                  <a:lnTo>
                    <a:pt x="397401" y="99060"/>
                  </a:lnTo>
                  <a:lnTo>
                    <a:pt x="398521" y="97790"/>
                  </a:lnTo>
                  <a:lnTo>
                    <a:pt x="399610" y="97790"/>
                  </a:lnTo>
                  <a:lnTo>
                    <a:pt x="400647" y="96520"/>
                  </a:lnTo>
                  <a:lnTo>
                    <a:pt x="401684" y="96520"/>
                  </a:lnTo>
                  <a:lnTo>
                    <a:pt x="403757" y="95250"/>
                  </a:lnTo>
                  <a:lnTo>
                    <a:pt x="404793" y="93980"/>
                  </a:lnTo>
                  <a:lnTo>
                    <a:pt x="405746" y="93980"/>
                  </a:lnTo>
                  <a:lnTo>
                    <a:pt x="406814" y="92710"/>
                  </a:lnTo>
                  <a:lnTo>
                    <a:pt x="409872" y="90170"/>
                  </a:lnTo>
                  <a:lnTo>
                    <a:pt x="410751" y="90170"/>
                  </a:lnTo>
                  <a:lnTo>
                    <a:pt x="411767" y="88900"/>
                  </a:lnTo>
                  <a:lnTo>
                    <a:pt x="413715" y="87630"/>
                  </a:lnTo>
                  <a:lnTo>
                    <a:pt x="414678" y="86360"/>
                  </a:lnTo>
                  <a:lnTo>
                    <a:pt x="416804" y="85090"/>
                  </a:lnTo>
                  <a:lnTo>
                    <a:pt x="414751" y="82550"/>
                  </a:lnTo>
                  <a:lnTo>
                    <a:pt x="413767" y="82550"/>
                  </a:lnTo>
                  <a:lnTo>
                    <a:pt x="411872" y="80010"/>
                  </a:lnTo>
                  <a:lnTo>
                    <a:pt x="410835" y="80010"/>
                  </a:lnTo>
                  <a:lnTo>
                    <a:pt x="409914" y="78740"/>
                  </a:lnTo>
                  <a:lnTo>
                    <a:pt x="408909" y="77470"/>
                  </a:lnTo>
                  <a:lnTo>
                    <a:pt x="407987" y="77470"/>
                  </a:lnTo>
                  <a:lnTo>
                    <a:pt x="405987" y="74930"/>
                  </a:lnTo>
                  <a:close/>
                </a:path>
                <a:path w="417194" h="203835">
                  <a:moveTo>
                    <a:pt x="401966" y="72390"/>
                  </a:moveTo>
                  <a:lnTo>
                    <a:pt x="358041" y="72390"/>
                  </a:lnTo>
                  <a:lnTo>
                    <a:pt x="357214" y="73660"/>
                  </a:lnTo>
                  <a:lnTo>
                    <a:pt x="356449" y="74930"/>
                  </a:lnTo>
                  <a:lnTo>
                    <a:pt x="404930" y="74930"/>
                  </a:lnTo>
                  <a:lnTo>
                    <a:pt x="403977" y="73660"/>
                  </a:lnTo>
                  <a:lnTo>
                    <a:pt x="401966" y="72390"/>
                  </a:lnTo>
                  <a:close/>
                </a:path>
                <a:path w="417194" h="203835">
                  <a:moveTo>
                    <a:pt x="399851" y="71120"/>
                  </a:moveTo>
                  <a:lnTo>
                    <a:pt x="359821" y="71120"/>
                  </a:lnTo>
                  <a:lnTo>
                    <a:pt x="358900" y="72390"/>
                  </a:lnTo>
                  <a:lnTo>
                    <a:pt x="400867" y="72390"/>
                  </a:lnTo>
                  <a:lnTo>
                    <a:pt x="399851" y="71120"/>
                  </a:lnTo>
                  <a:close/>
                </a:path>
                <a:path w="417194" h="203835">
                  <a:moveTo>
                    <a:pt x="394312" y="68580"/>
                  </a:moveTo>
                  <a:lnTo>
                    <a:pt x="364826" y="68580"/>
                  </a:lnTo>
                  <a:lnTo>
                    <a:pt x="363737" y="69850"/>
                  </a:lnTo>
                  <a:lnTo>
                    <a:pt x="361716" y="71120"/>
                  </a:lnTo>
                  <a:lnTo>
                    <a:pt x="398741" y="71120"/>
                  </a:lnTo>
                  <a:lnTo>
                    <a:pt x="397705" y="69850"/>
                  </a:lnTo>
                  <a:lnTo>
                    <a:pt x="396553" y="69850"/>
                  </a:lnTo>
                  <a:lnTo>
                    <a:pt x="394312" y="68580"/>
                  </a:lnTo>
                  <a:close/>
                </a:path>
                <a:path w="417194" h="203835">
                  <a:moveTo>
                    <a:pt x="391998" y="67310"/>
                  </a:moveTo>
                  <a:lnTo>
                    <a:pt x="368386" y="67310"/>
                  </a:lnTo>
                  <a:lnTo>
                    <a:pt x="367234" y="68580"/>
                  </a:lnTo>
                  <a:lnTo>
                    <a:pt x="393255" y="68580"/>
                  </a:lnTo>
                  <a:lnTo>
                    <a:pt x="391998" y="67310"/>
                  </a:lnTo>
                  <a:close/>
                </a:path>
                <a:path w="417194" h="203835">
                  <a:moveTo>
                    <a:pt x="341811" y="43180"/>
                  </a:moveTo>
                  <a:lnTo>
                    <a:pt x="337759" y="46990"/>
                  </a:lnTo>
                  <a:lnTo>
                    <a:pt x="333141" y="50800"/>
                  </a:lnTo>
                  <a:lnTo>
                    <a:pt x="332660" y="52070"/>
                  </a:lnTo>
                  <a:lnTo>
                    <a:pt x="328900" y="55880"/>
                  </a:lnTo>
                  <a:lnTo>
                    <a:pt x="323833" y="60960"/>
                  </a:lnTo>
                  <a:lnTo>
                    <a:pt x="325026" y="62230"/>
                  </a:lnTo>
                  <a:lnTo>
                    <a:pt x="325435" y="62230"/>
                  </a:lnTo>
                  <a:lnTo>
                    <a:pt x="325895" y="63500"/>
                  </a:lnTo>
                  <a:lnTo>
                    <a:pt x="326932" y="64770"/>
                  </a:lnTo>
                  <a:lnTo>
                    <a:pt x="327173" y="66040"/>
                  </a:lnTo>
                  <a:lnTo>
                    <a:pt x="327508" y="67310"/>
                  </a:lnTo>
                  <a:lnTo>
                    <a:pt x="358606" y="67310"/>
                  </a:lnTo>
                  <a:lnTo>
                    <a:pt x="359653" y="66040"/>
                  </a:lnTo>
                  <a:lnTo>
                    <a:pt x="348041" y="66040"/>
                  </a:lnTo>
                  <a:lnTo>
                    <a:pt x="348230" y="65786"/>
                  </a:lnTo>
                  <a:lnTo>
                    <a:pt x="348397" y="64770"/>
                  </a:lnTo>
                  <a:lnTo>
                    <a:pt x="349266" y="62230"/>
                  </a:lnTo>
                  <a:lnTo>
                    <a:pt x="349413" y="60960"/>
                  </a:lnTo>
                  <a:lnTo>
                    <a:pt x="349465" y="59690"/>
                  </a:lnTo>
                  <a:lnTo>
                    <a:pt x="349465" y="55880"/>
                  </a:lnTo>
                  <a:lnTo>
                    <a:pt x="349266" y="54610"/>
                  </a:lnTo>
                  <a:lnTo>
                    <a:pt x="348690" y="52070"/>
                  </a:lnTo>
                  <a:lnTo>
                    <a:pt x="348397" y="52070"/>
                  </a:lnTo>
                  <a:lnTo>
                    <a:pt x="348282" y="50800"/>
                  </a:lnTo>
                  <a:lnTo>
                    <a:pt x="347999" y="50800"/>
                  </a:lnTo>
                  <a:lnTo>
                    <a:pt x="347738" y="49530"/>
                  </a:lnTo>
                  <a:lnTo>
                    <a:pt x="347392" y="49530"/>
                  </a:lnTo>
                  <a:lnTo>
                    <a:pt x="347026" y="48260"/>
                  </a:lnTo>
                  <a:lnTo>
                    <a:pt x="346691" y="48260"/>
                  </a:lnTo>
                  <a:lnTo>
                    <a:pt x="346387" y="46990"/>
                  </a:lnTo>
                  <a:lnTo>
                    <a:pt x="345130" y="45720"/>
                  </a:lnTo>
                  <a:lnTo>
                    <a:pt x="344722" y="45720"/>
                  </a:lnTo>
                  <a:lnTo>
                    <a:pt x="344219" y="44450"/>
                  </a:lnTo>
                  <a:lnTo>
                    <a:pt x="343151" y="44450"/>
                  </a:lnTo>
                  <a:lnTo>
                    <a:pt x="341811" y="43180"/>
                  </a:lnTo>
                  <a:close/>
                </a:path>
                <a:path w="417194" h="203835">
                  <a:moveTo>
                    <a:pt x="385747" y="66040"/>
                  </a:moveTo>
                  <a:lnTo>
                    <a:pt x="373444" y="66040"/>
                  </a:lnTo>
                  <a:lnTo>
                    <a:pt x="372187" y="67310"/>
                  </a:lnTo>
                  <a:lnTo>
                    <a:pt x="388344" y="67310"/>
                  </a:lnTo>
                  <a:lnTo>
                    <a:pt x="385747" y="66040"/>
                  </a:lnTo>
                  <a:close/>
                </a:path>
                <a:path w="417194" h="203835">
                  <a:moveTo>
                    <a:pt x="360564" y="64770"/>
                  </a:moveTo>
                  <a:lnTo>
                    <a:pt x="348984" y="64770"/>
                  </a:lnTo>
                  <a:lnTo>
                    <a:pt x="348230" y="65786"/>
                  </a:lnTo>
                  <a:lnTo>
                    <a:pt x="348188" y="66040"/>
                  </a:lnTo>
                  <a:lnTo>
                    <a:pt x="359653" y="66040"/>
                  </a:lnTo>
                  <a:lnTo>
                    <a:pt x="360564" y="64770"/>
                  </a:lnTo>
                  <a:close/>
                </a:path>
                <a:path w="417194" h="203835">
                  <a:moveTo>
                    <a:pt x="378229" y="0"/>
                  </a:moveTo>
                  <a:lnTo>
                    <a:pt x="369308" y="5080"/>
                  </a:lnTo>
                  <a:lnTo>
                    <a:pt x="354586" y="15240"/>
                  </a:lnTo>
                  <a:lnTo>
                    <a:pt x="353675" y="16510"/>
                  </a:lnTo>
                  <a:lnTo>
                    <a:pt x="345539" y="21590"/>
                  </a:lnTo>
                  <a:lnTo>
                    <a:pt x="347026" y="22860"/>
                  </a:lnTo>
                  <a:lnTo>
                    <a:pt x="347738" y="24130"/>
                  </a:lnTo>
                  <a:lnTo>
                    <a:pt x="348816" y="25400"/>
                  </a:lnTo>
                  <a:lnTo>
                    <a:pt x="352083" y="39370"/>
                  </a:lnTo>
                  <a:lnTo>
                    <a:pt x="352261" y="40640"/>
                  </a:lnTo>
                  <a:lnTo>
                    <a:pt x="352256" y="46990"/>
                  </a:lnTo>
                  <a:lnTo>
                    <a:pt x="352156" y="48260"/>
                  </a:lnTo>
                  <a:lnTo>
                    <a:pt x="352020" y="50800"/>
                  </a:lnTo>
                  <a:lnTo>
                    <a:pt x="351706" y="53340"/>
                  </a:lnTo>
                  <a:lnTo>
                    <a:pt x="351413" y="54610"/>
                  </a:lnTo>
                  <a:lnTo>
                    <a:pt x="351298" y="55880"/>
                  </a:lnTo>
                  <a:lnTo>
                    <a:pt x="350711" y="58420"/>
                  </a:lnTo>
                  <a:lnTo>
                    <a:pt x="350491" y="59690"/>
                  </a:lnTo>
                  <a:lnTo>
                    <a:pt x="349895" y="62230"/>
                  </a:lnTo>
                  <a:lnTo>
                    <a:pt x="349560" y="63500"/>
                  </a:lnTo>
                  <a:lnTo>
                    <a:pt x="349266" y="64770"/>
                  </a:lnTo>
                  <a:lnTo>
                    <a:pt x="361475" y="64770"/>
                  </a:lnTo>
                  <a:lnTo>
                    <a:pt x="363433" y="63500"/>
                  </a:lnTo>
                  <a:lnTo>
                    <a:pt x="364439" y="62230"/>
                  </a:lnTo>
                  <a:lnTo>
                    <a:pt x="366460" y="62230"/>
                  </a:lnTo>
                  <a:lnTo>
                    <a:pt x="367454" y="60960"/>
                  </a:lnTo>
                  <a:lnTo>
                    <a:pt x="368459" y="60960"/>
                  </a:lnTo>
                  <a:lnTo>
                    <a:pt x="369559" y="59690"/>
                  </a:lnTo>
                  <a:lnTo>
                    <a:pt x="372721" y="59690"/>
                  </a:lnTo>
                  <a:lnTo>
                    <a:pt x="373758" y="58420"/>
                  </a:lnTo>
                  <a:lnTo>
                    <a:pt x="393237" y="58420"/>
                  </a:lnTo>
                  <a:lnTo>
                    <a:pt x="394867" y="52070"/>
                  </a:lnTo>
                  <a:lnTo>
                    <a:pt x="399076" y="38100"/>
                  </a:lnTo>
                  <a:lnTo>
                    <a:pt x="399349" y="36830"/>
                  </a:lnTo>
                  <a:lnTo>
                    <a:pt x="401558" y="29210"/>
                  </a:lnTo>
                  <a:lnTo>
                    <a:pt x="399014" y="27940"/>
                  </a:lnTo>
                  <a:lnTo>
                    <a:pt x="390564" y="27940"/>
                  </a:lnTo>
                  <a:lnTo>
                    <a:pt x="391024" y="26670"/>
                  </a:lnTo>
                  <a:lnTo>
                    <a:pt x="391998" y="26670"/>
                  </a:lnTo>
                  <a:lnTo>
                    <a:pt x="392218" y="25400"/>
                  </a:lnTo>
                  <a:lnTo>
                    <a:pt x="393307" y="25400"/>
                  </a:lnTo>
                  <a:lnTo>
                    <a:pt x="393422" y="24130"/>
                  </a:lnTo>
                  <a:lnTo>
                    <a:pt x="394825" y="24130"/>
                  </a:lnTo>
                  <a:lnTo>
                    <a:pt x="395275" y="22860"/>
                  </a:lnTo>
                  <a:lnTo>
                    <a:pt x="396480" y="22860"/>
                  </a:lnTo>
                  <a:lnTo>
                    <a:pt x="396993" y="21590"/>
                  </a:lnTo>
                  <a:lnTo>
                    <a:pt x="398092" y="21590"/>
                  </a:lnTo>
                  <a:lnTo>
                    <a:pt x="398385" y="20320"/>
                  </a:lnTo>
                  <a:lnTo>
                    <a:pt x="399349" y="20320"/>
                  </a:lnTo>
                  <a:lnTo>
                    <a:pt x="399537" y="19050"/>
                  </a:lnTo>
                  <a:lnTo>
                    <a:pt x="400385" y="19050"/>
                  </a:lnTo>
                  <a:lnTo>
                    <a:pt x="400909" y="17780"/>
                  </a:lnTo>
                  <a:lnTo>
                    <a:pt x="383674" y="17780"/>
                  </a:lnTo>
                  <a:lnTo>
                    <a:pt x="383360" y="15240"/>
                  </a:lnTo>
                  <a:lnTo>
                    <a:pt x="383360" y="13970"/>
                  </a:lnTo>
                  <a:lnTo>
                    <a:pt x="383119" y="13970"/>
                  </a:lnTo>
                  <a:lnTo>
                    <a:pt x="382826" y="11430"/>
                  </a:lnTo>
                  <a:lnTo>
                    <a:pt x="382564" y="10160"/>
                  </a:lnTo>
                  <a:lnTo>
                    <a:pt x="382417" y="10160"/>
                  </a:lnTo>
                  <a:lnTo>
                    <a:pt x="382103" y="8890"/>
                  </a:lnTo>
                  <a:lnTo>
                    <a:pt x="381538" y="7620"/>
                  </a:lnTo>
                  <a:lnTo>
                    <a:pt x="380909" y="5080"/>
                  </a:lnTo>
                  <a:lnTo>
                    <a:pt x="380449" y="3810"/>
                  </a:lnTo>
                  <a:lnTo>
                    <a:pt x="380135" y="3810"/>
                  </a:lnTo>
                  <a:lnTo>
                    <a:pt x="379674" y="2540"/>
                  </a:lnTo>
                  <a:lnTo>
                    <a:pt x="379349" y="1270"/>
                  </a:lnTo>
                  <a:lnTo>
                    <a:pt x="378229" y="0"/>
                  </a:lnTo>
                  <a:close/>
                </a:path>
                <a:path w="417194" h="203835">
                  <a:moveTo>
                    <a:pt x="393237" y="58420"/>
                  </a:moveTo>
                  <a:lnTo>
                    <a:pt x="389119" y="58420"/>
                  </a:lnTo>
                  <a:lnTo>
                    <a:pt x="389862" y="59690"/>
                  </a:lnTo>
                  <a:lnTo>
                    <a:pt x="390564" y="59690"/>
                  </a:lnTo>
                  <a:lnTo>
                    <a:pt x="392584" y="60960"/>
                  </a:lnTo>
                  <a:lnTo>
                    <a:pt x="393237" y="58420"/>
                  </a:lnTo>
                  <a:close/>
                </a:path>
                <a:path w="417194" h="203835">
                  <a:moveTo>
                    <a:pt x="401202" y="16510"/>
                  </a:moveTo>
                  <a:lnTo>
                    <a:pt x="383935" y="16510"/>
                  </a:lnTo>
                  <a:lnTo>
                    <a:pt x="383726" y="17780"/>
                  </a:lnTo>
                  <a:lnTo>
                    <a:pt x="401150" y="17780"/>
                  </a:lnTo>
                  <a:lnTo>
                    <a:pt x="401202" y="16510"/>
                  </a:lnTo>
                  <a:close/>
                </a:path>
                <a:path w="417194" h="203835">
                  <a:moveTo>
                    <a:pt x="395422" y="15240"/>
                  </a:moveTo>
                  <a:lnTo>
                    <a:pt x="384323" y="15240"/>
                  </a:lnTo>
                  <a:lnTo>
                    <a:pt x="384323" y="16510"/>
                  </a:lnTo>
                  <a:lnTo>
                    <a:pt x="395275" y="16510"/>
                  </a:lnTo>
                  <a:lnTo>
                    <a:pt x="395422" y="15240"/>
                  </a:lnTo>
                  <a:close/>
                </a:path>
                <a:path w="417194" h="203835">
                  <a:moveTo>
                    <a:pt x="400909" y="15240"/>
                  </a:moveTo>
                  <a:lnTo>
                    <a:pt x="395464" y="15240"/>
                  </a:lnTo>
                  <a:lnTo>
                    <a:pt x="395422" y="16510"/>
                  </a:lnTo>
                  <a:lnTo>
                    <a:pt x="401150" y="16510"/>
                  </a:lnTo>
                  <a:lnTo>
                    <a:pt x="400909" y="15240"/>
                  </a:lnTo>
                  <a:close/>
                </a:path>
                <a:path w="417194" h="203835">
                  <a:moveTo>
                    <a:pt x="396197" y="13970"/>
                  </a:moveTo>
                  <a:lnTo>
                    <a:pt x="384825" y="13970"/>
                  </a:lnTo>
                  <a:lnTo>
                    <a:pt x="384825" y="15240"/>
                  </a:lnTo>
                  <a:lnTo>
                    <a:pt x="395736" y="15240"/>
                  </a:lnTo>
                  <a:lnTo>
                    <a:pt x="396197" y="13970"/>
                  </a:lnTo>
                  <a:close/>
                </a:path>
                <a:path w="417194" h="203835">
                  <a:moveTo>
                    <a:pt x="399537" y="13970"/>
                  </a:moveTo>
                  <a:lnTo>
                    <a:pt x="397233" y="13970"/>
                  </a:lnTo>
                  <a:lnTo>
                    <a:pt x="396595" y="15240"/>
                  </a:lnTo>
                  <a:lnTo>
                    <a:pt x="400113" y="15240"/>
                  </a:lnTo>
                  <a:lnTo>
                    <a:pt x="399537" y="13970"/>
                  </a:lnTo>
                  <a:close/>
                </a:path>
                <a:path w="417194" h="203835">
                  <a:moveTo>
                    <a:pt x="397055" y="12700"/>
                  </a:moveTo>
                  <a:lnTo>
                    <a:pt x="385265" y="12700"/>
                  </a:lnTo>
                  <a:lnTo>
                    <a:pt x="385192" y="13970"/>
                  </a:lnTo>
                  <a:lnTo>
                    <a:pt x="396930" y="13970"/>
                  </a:lnTo>
                  <a:lnTo>
                    <a:pt x="397055" y="12700"/>
                  </a:lnTo>
                  <a:close/>
                </a:path>
                <a:path w="417194" h="203835">
                  <a:moveTo>
                    <a:pt x="390972" y="11430"/>
                  </a:moveTo>
                  <a:lnTo>
                    <a:pt x="385621" y="11430"/>
                  </a:lnTo>
                  <a:lnTo>
                    <a:pt x="385506" y="12700"/>
                  </a:lnTo>
                  <a:lnTo>
                    <a:pt x="390846" y="12700"/>
                  </a:lnTo>
                  <a:lnTo>
                    <a:pt x="390972" y="11430"/>
                  </a:lnTo>
                  <a:close/>
                </a:path>
                <a:path w="417194" h="203835">
                  <a:moveTo>
                    <a:pt x="398385" y="11430"/>
                  </a:moveTo>
                  <a:lnTo>
                    <a:pt x="391307" y="11430"/>
                  </a:lnTo>
                  <a:lnTo>
                    <a:pt x="390972" y="12700"/>
                  </a:lnTo>
                  <a:lnTo>
                    <a:pt x="397925" y="12700"/>
                  </a:lnTo>
                  <a:lnTo>
                    <a:pt x="398385" y="11430"/>
                  </a:lnTo>
                  <a:close/>
                </a:path>
                <a:path w="417194" h="203835">
                  <a:moveTo>
                    <a:pt x="391401" y="10160"/>
                  </a:moveTo>
                  <a:lnTo>
                    <a:pt x="386176" y="10160"/>
                  </a:lnTo>
                  <a:lnTo>
                    <a:pt x="386082" y="11430"/>
                  </a:lnTo>
                  <a:lnTo>
                    <a:pt x="391307" y="11430"/>
                  </a:lnTo>
                  <a:lnTo>
                    <a:pt x="391401" y="10160"/>
                  </a:lnTo>
                  <a:close/>
                </a:path>
                <a:path w="417194" h="203835">
                  <a:moveTo>
                    <a:pt x="398574" y="8890"/>
                  </a:moveTo>
                  <a:lnTo>
                    <a:pt x="392867" y="8890"/>
                  </a:lnTo>
                  <a:lnTo>
                    <a:pt x="392773" y="10160"/>
                  </a:lnTo>
                  <a:lnTo>
                    <a:pt x="391768" y="10160"/>
                  </a:lnTo>
                  <a:lnTo>
                    <a:pt x="391715" y="11430"/>
                  </a:lnTo>
                  <a:lnTo>
                    <a:pt x="398574" y="11430"/>
                  </a:lnTo>
                  <a:lnTo>
                    <a:pt x="398574" y="8890"/>
                  </a:lnTo>
                  <a:close/>
                </a:path>
                <a:path w="417194" h="203835">
                  <a:moveTo>
                    <a:pt x="391621" y="8890"/>
                  </a:moveTo>
                  <a:lnTo>
                    <a:pt x="386658" y="8890"/>
                  </a:lnTo>
                  <a:lnTo>
                    <a:pt x="386658" y="10160"/>
                  </a:lnTo>
                  <a:lnTo>
                    <a:pt x="391621" y="10160"/>
                  </a:lnTo>
                  <a:lnTo>
                    <a:pt x="391621" y="8890"/>
                  </a:lnTo>
                  <a:close/>
                </a:path>
                <a:path w="417194" h="203835">
                  <a:moveTo>
                    <a:pt x="391307" y="7620"/>
                  </a:moveTo>
                  <a:lnTo>
                    <a:pt x="387286" y="7620"/>
                  </a:lnTo>
                  <a:lnTo>
                    <a:pt x="386804" y="8890"/>
                  </a:lnTo>
                  <a:lnTo>
                    <a:pt x="391548" y="8890"/>
                  </a:lnTo>
                  <a:lnTo>
                    <a:pt x="391307" y="7620"/>
                  </a:lnTo>
                  <a:close/>
                </a:path>
                <a:path w="417194" h="203835">
                  <a:moveTo>
                    <a:pt x="397998" y="7620"/>
                  </a:moveTo>
                  <a:lnTo>
                    <a:pt x="393621" y="7620"/>
                  </a:lnTo>
                  <a:lnTo>
                    <a:pt x="393087" y="8890"/>
                  </a:lnTo>
                  <a:lnTo>
                    <a:pt x="398385" y="8890"/>
                  </a:lnTo>
                  <a:lnTo>
                    <a:pt x="397998" y="7620"/>
                  </a:lnTo>
                  <a:close/>
                </a:path>
                <a:path w="417194" h="203835">
                  <a:moveTo>
                    <a:pt x="389495" y="6350"/>
                  </a:moveTo>
                  <a:lnTo>
                    <a:pt x="389035" y="6350"/>
                  </a:lnTo>
                  <a:lnTo>
                    <a:pt x="388030" y="7620"/>
                  </a:lnTo>
                  <a:lnTo>
                    <a:pt x="390155" y="7620"/>
                  </a:lnTo>
                  <a:lnTo>
                    <a:pt x="389495" y="6350"/>
                  </a:lnTo>
                  <a:close/>
                </a:path>
                <a:path w="417194" h="203835">
                  <a:moveTo>
                    <a:pt x="258704" y="197347"/>
                  </a:moveTo>
                  <a:lnTo>
                    <a:pt x="247709" y="197347"/>
                  </a:lnTo>
                  <a:lnTo>
                    <a:pt x="248348" y="198617"/>
                  </a:lnTo>
                  <a:lnTo>
                    <a:pt x="248934" y="198617"/>
                  </a:lnTo>
                  <a:lnTo>
                    <a:pt x="249604" y="199887"/>
                  </a:lnTo>
                  <a:lnTo>
                    <a:pt x="250159" y="201157"/>
                  </a:lnTo>
                  <a:lnTo>
                    <a:pt x="250861" y="201157"/>
                  </a:lnTo>
                  <a:lnTo>
                    <a:pt x="251500" y="202427"/>
                  </a:lnTo>
                  <a:lnTo>
                    <a:pt x="252222" y="202427"/>
                  </a:lnTo>
                  <a:lnTo>
                    <a:pt x="253866" y="203697"/>
                  </a:lnTo>
                  <a:lnTo>
                    <a:pt x="257164" y="199887"/>
                  </a:lnTo>
                  <a:lnTo>
                    <a:pt x="257615" y="199887"/>
                  </a:lnTo>
                  <a:lnTo>
                    <a:pt x="258264" y="198617"/>
                  </a:lnTo>
                  <a:lnTo>
                    <a:pt x="258704" y="197347"/>
                  </a:lnTo>
                  <a:close/>
                </a:path>
                <a:path w="417194" h="203835">
                  <a:moveTo>
                    <a:pt x="259855" y="196077"/>
                  </a:moveTo>
                  <a:lnTo>
                    <a:pt x="246568" y="196077"/>
                  </a:lnTo>
                  <a:lnTo>
                    <a:pt x="247154" y="197347"/>
                  </a:lnTo>
                  <a:lnTo>
                    <a:pt x="259353" y="197347"/>
                  </a:lnTo>
                  <a:lnTo>
                    <a:pt x="259855" y="196077"/>
                  </a:lnTo>
                  <a:close/>
                </a:path>
                <a:path w="417194" h="203835">
                  <a:moveTo>
                    <a:pt x="265970" y="180837"/>
                  </a:moveTo>
                  <a:lnTo>
                    <a:pt x="239196" y="180837"/>
                  </a:lnTo>
                  <a:lnTo>
                    <a:pt x="239542" y="183377"/>
                  </a:lnTo>
                  <a:lnTo>
                    <a:pt x="240317" y="185917"/>
                  </a:lnTo>
                  <a:lnTo>
                    <a:pt x="240966" y="187187"/>
                  </a:lnTo>
                  <a:lnTo>
                    <a:pt x="241228" y="188457"/>
                  </a:lnTo>
                  <a:lnTo>
                    <a:pt x="242474" y="190997"/>
                  </a:lnTo>
                  <a:lnTo>
                    <a:pt x="242955" y="190997"/>
                  </a:lnTo>
                  <a:lnTo>
                    <a:pt x="243416" y="192267"/>
                  </a:lnTo>
                  <a:lnTo>
                    <a:pt x="243929" y="192267"/>
                  </a:lnTo>
                  <a:lnTo>
                    <a:pt x="244379" y="193537"/>
                  </a:lnTo>
                  <a:lnTo>
                    <a:pt x="244955" y="194807"/>
                  </a:lnTo>
                  <a:lnTo>
                    <a:pt x="245437" y="194807"/>
                  </a:lnTo>
                  <a:lnTo>
                    <a:pt x="246023" y="196077"/>
                  </a:lnTo>
                  <a:lnTo>
                    <a:pt x="260316" y="196077"/>
                  </a:lnTo>
                  <a:lnTo>
                    <a:pt x="260850" y="194807"/>
                  </a:lnTo>
                  <a:lnTo>
                    <a:pt x="261259" y="193537"/>
                  </a:lnTo>
                  <a:lnTo>
                    <a:pt x="261761" y="193537"/>
                  </a:lnTo>
                  <a:lnTo>
                    <a:pt x="263007" y="190997"/>
                  </a:lnTo>
                  <a:lnTo>
                    <a:pt x="263667" y="189727"/>
                  </a:lnTo>
                  <a:lnTo>
                    <a:pt x="264777" y="187187"/>
                  </a:lnTo>
                  <a:lnTo>
                    <a:pt x="265395" y="184647"/>
                  </a:lnTo>
                  <a:lnTo>
                    <a:pt x="265730" y="182107"/>
                  </a:lnTo>
                  <a:lnTo>
                    <a:pt x="265970" y="180837"/>
                  </a:lnTo>
                  <a:close/>
                </a:path>
                <a:path w="417194" h="203835">
                  <a:moveTo>
                    <a:pt x="283572" y="161787"/>
                  </a:moveTo>
                  <a:lnTo>
                    <a:pt x="230558" y="161787"/>
                  </a:lnTo>
                  <a:lnTo>
                    <a:pt x="229794" y="163057"/>
                  </a:lnTo>
                  <a:lnTo>
                    <a:pt x="228202" y="163057"/>
                  </a:lnTo>
                  <a:lnTo>
                    <a:pt x="227333" y="164327"/>
                  </a:lnTo>
                  <a:lnTo>
                    <a:pt x="224087" y="164327"/>
                  </a:lnTo>
                  <a:lnTo>
                    <a:pt x="223270" y="165597"/>
                  </a:lnTo>
                  <a:lnTo>
                    <a:pt x="219218" y="165597"/>
                  </a:lnTo>
                  <a:lnTo>
                    <a:pt x="220443" y="173217"/>
                  </a:lnTo>
                  <a:lnTo>
                    <a:pt x="222014" y="183377"/>
                  </a:lnTo>
                  <a:lnTo>
                    <a:pt x="222275" y="184647"/>
                  </a:lnTo>
                  <a:lnTo>
                    <a:pt x="223145" y="190997"/>
                  </a:lnTo>
                  <a:lnTo>
                    <a:pt x="226129" y="189727"/>
                  </a:lnTo>
                  <a:lnTo>
                    <a:pt x="227794" y="189727"/>
                  </a:lnTo>
                  <a:lnTo>
                    <a:pt x="229364" y="188457"/>
                  </a:lnTo>
                  <a:lnTo>
                    <a:pt x="230945" y="188457"/>
                  </a:lnTo>
                  <a:lnTo>
                    <a:pt x="235479" y="184647"/>
                  </a:lnTo>
                  <a:lnTo>
                    <a:pt x="236893" y="183377"/>
                  </a:lnTo>
                  <a:lnTo>
                    <a:pt x="239196" y="180837"/>
                  </a:lnTo>
                  <a:lnTo>
                    <a:pt x="265970" y="180837"/>
                  </a:lnTo>
                  <a:lnTo>
                    <a:pt x="265923" y="175757"/>
                  </a:lnTo>
                  <a:lnTo>
                    <a:pt x="265824" y="174487"/>
                  </a:lnTo>
                  <a:lnTo>
                    <a:pt x="284528" y="174487"/>
                  </a:lnTo>
                  <a:lnTo>
                    <a:pt x="284200" y="170677"/>
                  </a:lnTo>
                  <a:lnTo>
                    <a:pt x="284462" y="170677"/>
                  </a:lnTo>
                  <a:lnTo>
                    <a:pt x="283572" y="161787"/>
                  </a:lnTo>
                  <a:close/>
                </a:path>
                <a:path w="417194" h="203835">
                  <a:moveTo>
                    <a:pt x="284528" y="174487"/>
                  </a:moveTo>
                  <a:lnTo>
                    <a:pt x="266337" y="174487"/>
                  </a:lnTo>
                  <a:lnTo>
                    <a:pt x="268285" y="175757"/>
                  </a:lnTo>
                  <a:lnTo>
                    <a:pt x="269373" y="175757"/>
                  </a:lnTo>
                  <a:lnTo>
                    <a:pt x="270525" y="177027"/>
                  </a:lnTo>
                  <a:lnTo>
                    <a:pt x="272599" y="177027"/>
                  </a:lnTo>
                  <a:lnTo>
                    <a:pt x="274787" y="178297"/>
                  </a:lnTo>
                  <a:lnTo>
                    <a:pt x="277028" y="178297"/>
                  </a:lnTo>
                  <a:lnTo>
                    <a:pt x="280274" y="179567"/>
                  </a:lnTo>
                  <a:lnTo>
                    <a:pt x="284965" y="179567"/>
                  </a:lnTo>
                  <a:lnTo>
                    <a:pt x="284528" y="174487"/>
                  </a:lnTo>
                  <a:close/>
                </a:path>
                <a:path w="417194" h="203835">
                  <a:moveTo>
                    <a:pt x="272714" y="160517"/>
                  </a:moveTo>
                  <a:lnTo>
                    <a:pt x="232924" y="160517"/>
                  </a:lnTo>
                  <a:lnTo>
                    <a:pt x="232118" y="161787"/>
                  </a:lnTo>
                  <a:lnTo>
                    <a:pt x="273771" y="161787"/>
                  </a:lnTo>
                  <a:lnTo>
                    <a:pt x="272714" y="160517"/>
                  </a:lnTo>
                  <a:close/>
                </a:path>
                <a:path w="417194" h="203835">
                  <a:moveTo>
                    <a:pt x="268410" y="159247"/>
                  </a:moveTo>
                  <a:lnTo>
                    <a:pt x="234432" y="159247"/>
                  </a:lnTo>
                  <a:lnTo>
                    <a:pt x="233668" y="160517"/>
                  </a:lnTo>
                  <a:lnTo>
                    <a:pt x="269373" y="160517"/>
                  </a:lnTo>
                  <a:lnTo>
                    <a:pt x="268410" y="159247"/>
                  </a:lnTo>
                  <a:close/>
                </a:path>
                <a:path w="417194" h="203835">
                  <a:moveTo>
                    <a:pt x="248086" y="140197"/>
                  </a:moveTo>
                  <a:lnTo>
                    <a:pt x="216286" y="140197"/>
                  </a:lnTo>
                  <a:lnTo>
                    <a:pt x="215752" y="141467"/>
                  </a:lnTo>
                  <a:lnTo>
                    <a:pt x="214820" y="144007"/>
                  </a:lnTo>
                  <a:lnTo>
                    <a:pt x="229867" y="149087"/>
                  </a:lnTo>
                  <a:lnTo>
                    <a:pt x="237134" y="151627"/>
                  </a:lnTo>
                  <a:lnTo>
                    <a:pt x="239594" y="152897"/>
                  </a:lnTo>
                  <a:lnTo>
                    <a:pt x="238987" y="154167"/>
                  </a:lnTo>
                  <a:lnTo>
                    <a:pt x="237730" y="155437"/>
                  </a:lnTo>
                  <a:lnTo>
                    <a:pt x="237081" y="156707"/>
                  </a:lnTo>
                  <a:lnTo>
                    <a:pt x="235731" y="157977"/>
                  </a:lnTo>
                  <a:lnTo>
                    <a:pt x="235060" y="159247"/>
                  </a:lnTo>
                  <a:lnTo>
                    <a:pt x="266285" y="159247"/>
                  </a:lnTo>
                  <a:lnTo>
                    <a:pt x="265175" y="157977"/>
                  </a:lnTo>
                  <a:lnTo>
                    <a:pt x="263133" y="156707"/>
                  </a:lnTo>
                  <a:lnTo>
                    <a:pt x="262128" y="156707"/>
                  </a:lnTo>
                  <a:lnTo>
                    <a:pt x="261112" y="155437"/>
                  </a:lnTo>
                  <a:lnTo>
                    <a:pt x="260075" y="155437"/>
                  </a:lnTo>
                  <a:lnTo>
                    <a:pt x="259091" y="154167"/>
                  </a:lnTo>
                  <a:lnTo>
                    <a:pt x="257164" y="152897"/>
                  </a:lnTo>
                  <a:lnTo>
                    <a:pt x="255290" y="150357"/>
                  </a:lnTo>
                  <a:lnTo>
                    <a:pt x="254463" y="149087"/>
                  </a:lnTo>
                  <a:lnTo>
                    <a:pt x="253646" y="149087"/>
                  </a:lnTo>
                  <a:lnTo>
                    <a:pt x="252714" y="147817"/>
                  </a:lnTo>
                  <a:lnTo>
                    <a:pt x="251960" y="146547"/>
                  </a:lnTo>
                  <a:lnTo>
                    <a:pt x="251123" y="145277"/>
                  </a:lnTo>
                  <a:lnTo>
                    <a:pt x="250327" y="144007"/>
                  </a:lnTo>
                  <a:lnTo>
                    <a:pt x="249992" y="144007"/>
                  </a:lnTo>
                  <a:lnTo>
                    <a:pt x="249793" y="142737"/>
                  </a:lnTo>
                  <a:lnTo>
                    <a:pt x="249175" y="142737"/>
                  </a:lnTo>
                  <a:lnTo>
                    <a:pt x="248861" y="141467"/>
                  </a:lnTo>
                  <a:lnTo>
                    <a:pt x="248589" y="141467"/>
                  </a:lnTo>
                  <a:lnTo>
                    <a:pt x="248086" y="140197"/>
                  </a:lnTo>
                  <a:close/>
                </a:path>
                <a:path w="417194" h="203835">
                  <a:moveTo>
                    <a:pt x="64835" y="127497"/>
                  </a:moveTo>
                  <a:lnTo>
                    <a:pt x="47548" y="127497"/>
                  </a:lnTo>
                  <a:lnTo>
                    <a:pt x="48919" y="128767"/>
                  </a:lnTo>
                  <a:lnTo>
                    <a:pt x="50197" y="128767"/>
                  </a:lnTo>
                  <a:lnTo>
                    <a:pt x="51443" y="130037"/>
                  </a:lnTo>
                  <a:lnTo>
                    <a:pt x="52626" y="130037"/>
                  </a:lnTo>
                  <a:lnTo>
                    <a:pt x="54794" y="132577"/>
                  </a:lnTo>
                  <a:lnTo>
                    <a:pt x="55778" y="132577"/>
                  </a:lnTo>
                  <a:lnTo>
                    <a:pt x="56689" y="133847"/>
                  </a:lnTo>
                  <a:lnTo>
                    <a:pt x="58406" y="136387"/>
                  </a:lnTo>
                  <a:lnTo>
                    <a:pt x="59097" y="137657"/>
                  </a:lnTo>
                  <a:lnTo>
                    <a:pt x="60793" y="141467"/>
                  </a:lnTo>
                  <a:lnTo>
                    <a:pt x="66280" y="138927"/>
                  </a:lnTo>
                  <a:lnTo>
                    <a:pt x="70448" y="136387"/>
                  </a:lnTo>
                  <a:lnTo>
                    <a:pt x="69233" y="133847"/>
                  </a:lnTo>
                  <a:lnTo>
                    <a:pt x="68490" y="132577"/>
                  </a:lnTo>
                  <a:lnTo>
                    <a:pt x="66783" y="130037"/>
                  </a:lnTo>
                  <a:lnTo>
                    <a:pt x="65893" y="128767"/>
                  </a:lnTo>
                  <a:lnTo>
                    <a:pt x="64835" y="127497"/>
                  </a:lnTo>
                  <a:close/>
                </a:path>
                <a:path w="417194" h="203835">
                  <a:moveTo>
                    <a:pt x="247605" y="138927"/>
                  </a:moveTo>
                  <a:lnTo>
                    <a:pt x="216789" y="138927"/>
                  </a:lnTo>
                  <a:lnTo>
                    <a:pt x="216527" y="140197"/>
                  </a:lnTo>
                  <a:lnTo>
                    <a:pt x="247898" y="140197"/>
                  </a:lnTo>
                  <a:lnTo>
                    <a:pt x="247605" y="138927"/>
                  </a:lnTo>
                  <a:close/>
                </a:path>
                <a:path w="417194" h="203835">
                  <a:moveTo>
                    <a:pt x="247029" y="136387"/>
                  </a:moveTo>
                  <a:lnTo>
                    <a:pt x="217386" y="136387"/>
                  </a:lnTo>
                  <a:lnTo>
                    <a:pt x="217197" y="137657"/>
                  </a:lnTo>
                  <a:lnTo>
                    <a:pt x="216956" y="138927"/>
                  </a:lnTo>
                  <a:lnTo>
                    <a:pt x="247071" y="138927"/>
                  </a:lnTo>
                  <a:lnTo>
                    <a:pt x="247029" y="136387"/>
                  </a:lnTo>
                  <a:close/>
                </a:path>
                <a:path w="417194" h="203835">
                  <a:moveTo>
                    <a:pt x="265300" y="137657"/>
                  </a:moveTo>
                  <a:lnTo>
                    <a:pt x="254295" y="137657"/>
                  </a:lnTo>
                  <a:lnTo>
                    <a:pt x="256295" y="138927"/>
                  </a:lnTo>
                  <a:lnTo>
                    <a:pt x="264389" y="138927"/>
                  </a:lnTo>
                  <a:lnTo>
                    <a:pt x="265300" y="137657"/>
                  </a:lnTo>
                  <a:close/>
                </a:path>
                <a:path w="417194" h="203835">
                  <a:moveTo>
                    <a:pt x="270913" y="136387"/>
                  </a:moveTo>
                  <a:lnTo>
                    <a:pt x="247029" y="136387"/>
                  </a:lnTo>
                  <a:lnTo>
                    <a:pt x="249123" y="137657"/>
                  </a:lnTo>
                  <a:lnTo>
                    <a:pt x="270044" y="137657"/>
                  </a:lnTo>
                  <a:lnTo>
                    <a:pt x="270913" y="136387"/>
                  </a:lnTo>
                  <a:close/>
                </a:path>
                <a:path w="417194" h="203835">
                  <a:moveTo>
                    <a:pt x="274546" y="135117"/>
                  </a:moveTo>
                  <a:lnTo>
                    <a:pt x="217584" y="135117"/>
                  </a:lnTo>
                  <a:lnTo>
                    <a:pt x="217532" y="136387"/>
                  </a:lnTo>
                  <a:lnTo>
                    <a:pt x="271845" y="136387"/>
                  </a:lnTo>
                  <a:lnTo>
                    <a:pt x="274546" y="135117"/>
                  </a:lnTo>
                  <a:close/>
                </a:path>
                <a:path w="417194" h="203835">
                  <a:moveTo>
                    <a:pt x="268282" y="119877"/>
                  </a:moveTo>
                  <a:lnTo>
                    <a:pt x="216527" y="119877"/>
                  </a:lnTo>
                  <a:lnTo>
                    <a:pt x="216883" y="121147"/>
                  </a:lnTo>
                  <a:lnTo>
                    <a:pt x="217155" y="122417"/>
                  </a:lnTo>
                  <a:lnTo>
                    <a:pt x="217731" y="124957"/>
                  </a:lnTo>
                  <a:lnTo>
                    <a:pt x="217941" y="126227"/>
                  </a:lnTo>
                  <a:lnTo>
                    <a:pt x="218139" y="132577"/>
                  </a:lnTo>
                  <a:lnTo>
                    <a:pt x="217993" y="133847"/>
                  </a:lnTo>
                  <a:lnTo>
                    <a:pt x="217825" y="135117"/>
                  </a:lnTo>
                  <a:lnTo>
                    <a:pt x="276640" y="135117"/>
                  </a:lnTo>
                  <a:lnTo>
                    <a:pt x="271782" y="126227"/>
                  </a:lnTo>
                  <a:lnTo>
                    <a:pt x="268282" y="119877"/>
                  </a:lnTo>
                  <a:close/>
                </a:path>
                <a:path w="417194" h="203835">
                  <a:moveTo>
                    <a:pt x="146225" y="103367"/>
                  </a:moveTo>
                  <a:lnTo>
                    <a:pt x="108645" y="103367"/>
                  </a:lnTo>
                  <a:lnTo>
                    <a:pt x="109085" y="104637"/>
                  </a:lnTo>
                  <a:lnTo>
                    <a:pt x="110017" y="105907"/>
                  </a:lnTo>
                  <a:lnTo>
                    <a:pt x="110122" y="110987"/>
                  </a:lnTo>
                  <a:lnTo>
                    <a:pt x="109661" y="113527"/>
                  </a:lnTo>
                  <a:lnTo>
                    <a:pt x="109535" y="114797"/>
                  </a:lnTo>
                  <a:lnTo>
                    <a:pt x="109200" y="116067"/>
                  </a:lnTo>
                  <a:lnTo>
                    <a:pt x="108593" y="118607"/>
                  </a:lnTo>
                  <a:lnTo>
                    <a:pt x="108143" y="119877"/>
                  </a:lnTo>
                  <a:lnTo>
                    <a:pt x="107755" y="121147"/>
                  </a:lnTo>
                  <a:lnTo>
                    <a:pt x="106750" y="122417"/>
                  </a:lnTo>
                  <a:lnTo>
                    <a:pt x="115577" y="126227"/>
                  </a:lnTo>
                  <a:lnTo>
                    <a:pt x="124079" y="130037"/>
                  </a:lnTo>
                  <a:lnTo>
                    <a:pt x="124875" y="127497"/>
                  </a:lnTo>
                  <a:lnTo>
                    <a:pt x="125189" y="127497"/>
                  </a:lnTo>
                  <a:lnTo>
                    <a:pt x="125524" y="126227"/>
                  </a:lnTo>
                  <a:lnTo>
                    <a:pt x="125786" y="124957"/>
                  </a:lnTo>
                  <a:lnTo>
                    <a:pt x="125954" y="123687"/>
                  </a:lnTo>
                  <a:lnTo>
                    <a:pt x="126174" y="122417"/>
                  </a:lnTo>
                  <a:lnTo>
                    <a:pt x="126289" y="121147"/>
                  </a:lnTo>
                  <a:lnTo>
                    <a:pt x="126530" y="119877"/>
                  </a:lnTo>
                  <a:lnTo>
                    <a:pt x="126593" y="117337"/>
                  </a:lnTo>
                  <a:lnTo>
                    <a:pt x="150518" y="117337"/>
                  </a:lnTo>
                  <a:lnTo>
                    <a:pt x="149869" y="114797"/>
                  </a:lnTo>
                  <a:lnTo>
                    <a:pt x="149649" y="113527"/>
                  </a:lnTo>
                  <a:lnTo>
                    <a:pt x="149377" y="112257"/>
                  </a:lnTo>
                  <a:lnTo>
                    <a:pt x="149042" y="112257"/>
                  </a:lnTo>
                  <a:lnTo>
                    <a:pt x="148780" y="110987"/>
                  </a:lnTo>
                  <a:lnTo>
                    <a:pt x="148592" y="109717"/>
                  </a:lnTo>
                  <a:lnTo>
                    <a:pt x="148173" y="108447"/>
                  </a:lnTo>
                  <a:lnTo>
                    <a:pt x="147848" y="108447"/>
                  </a:lnTo>
                  <a:lnTo>
                    <a:pt x="147649" y="107177"/>
                  </a:lnTo>
                  <a:lnTo>
                    <a:pt x="147283" y="105907"/>
                  </a:lnTo>
                  <a:lnTo>
                    <a:pt x="146979" y="104637"/>
                  </a:lnTo>
                  <a:lnTo>
                    <a:pt x="146540" y="104637"/>
                  </a:lnTo>
                  <a:lnTo>
                    <a:pt x="146225" y="103367"/>
                  </a:lnTo>
                  <a:close/>
                </a:path>
                <a:path w="417194" h="203835">
                  <a:moveTo>
                    <a:pt x="75432" y="116067"/>
                  </a:moveTo>
                  <a:lnTo>
                    <a:pt x="52197" y="116067"/>
                  </a:lnTo>
                  <a:lnTo>
                    <a:pt x="50344" y="119877"/>
                  </a:lnTo>
                  <a:lnTo>
                    <a:pt x="48658" y="123687"/>
                  </a:lnTo>
                  <a:lnTo>
                    <a:pt x="46731" y="127497"/>
                  </a:lnTo>
                  <a:lnTo>
                    <a:pt x="63673" y="127497"/>
                  </a:lnTo>
                  <a:lnTo>
                    <a:pt x="62563" y="126227"/>
                  </a:lnTo>
                  <a:lnTo>
                    <a:pt x="61390" y="124957"/>
                  </a:lnTo>
                  <a:lnTo>
                    <a:pt x="60092" y="124957"/>
                  </a:lnTo>
                  <a:lnTo>
                    <a:pt x="59338" y="123687"/>
                  </a:lnTo>
                  <a:lnTo>
                    <a:pt x="64113" y="123687"/>
                  </a:lnTo>
                  <a:lnTo>
                    <a:pt x="65024" y="122417"/>
                  </a:lnTo>
                  <a:lnTo>
                    <a:pt x="66783" y="122417"/>
                  </a:lnTo>
                  <a:lnTo>
                    <a:pt x="67704" y="121147"/>
                  </a:lnTo>
                  <a:lnTo>
                    <a:pt x="69411" y="121147"/>
                  </a:lnTo>
                  <a:lnTo>
                    <a:pt x="70154" y="119877"/>
                  </a:lnTo>
                  <a:lnTo>
                    <a:pt x="71673" y="119877"/>
                  </a:lnTo>
                  <a:lnTo>
                    <a:pt x="72542" y="118607"/>
                  </a:lnTo>
                  <a:lnTo>
                    <a:pt x="73306" y="118607"/>
                  </a:lnTo>
                  <a:lnTo>
                    <a:pt x="73976" y="117337"/>
                  </a:lnTo>
                  <a:lnTo>
                    <a:pt x="75432" y="116067"/>
                  </a:lnTo>
                  <a:close/>
                </a:path>
                <a:path w="417194" h="203835">
                  <a:moveTo>
                    <a:pt x="204370" y="93207"/>
                  </a:moveTo>
                  <a:lnTo>
                    <a:pt x="165387" y="93207"/>
                  </a:lnTo>
                  <a:lnTo>
                    <a:pt x="166602" y="94477"/>
                  </a:lnTo>
                  <a:lnTo>
                    <a:pt x="169973" y="98287"/>
                  </a:lnTo>
                  <a:lnTo>
                    <a:pt x="171031" y="99557"/>
                  </a:lnTo>
                  <a:lnTo>
                    <a:pt x="172005" y="100827"/>
                  </a:lnTo>
                  <a:lnTo>
                    <a:pt x="173125" y="102097"/>
                  </a:lnTo>
                  <a:lnTo>
                    <a:pt x="183083" y="124957"/>
                  </a:lnTo>
                  <a:lnTo>
                    <a:pt x="192622" y="123687"/>
                  </a:lnTo>
                  <a:lnTo>
                    <a:pt x="193753" y="123687"/>
                  </a:lnTo>
                  <a:lnTo>
                    <a:pt x="202370" y="122417"/>
                  </a:lnTo>
                  <a:lnTo>
                    <a:pt x="211710" y="121147"/>
                  </a:lnTo>
                  <a:lnTo>
                    <a:pt x="216527" y="119877"/>
                  </a:lnTo>
                  <a:lnTo>
                    <a:pt x="268282" y="119877"/>
                  </a:lnTo>
                  <a:lnTo>
                    <a:pt x="266881" y="117337"/>
                  </a:lnTo>
                  <a:lnTo>
                    <a:pt x="262965" y="109717"/>
                  </a:lnTo>
                  <a:lnTo>
                    <a:pt x="262358" y="108447"/>
                  </a:lnTo>
                  <a:lnTo>
                    <a:pt x="261003" y="105907"/>
                  </a:lnTo>
                  <a:lnTo>
                    <a:pt x="238673" y="105907"/>
                  </a:lnTo>
                  <a:lnTo>
                    <a:pt x="239542" y="104637"/>
                  </a:lnTo>
                  <a:lnTo>
                    <a:pt x="241228" y="104637"/>
                  </a:lnTo>
                  <a:lnTo>
                    <a:pt x="242044" y="103367"/>
                  </a:lnTo>
                  <a:lnTo>
                    <a:pt x="243510" y="103367"/>
                  </a:lnTo>
                  <a:lnTo>
                    <a:pt x="244285" y="102097"/>
                  </a:lnTo>
                  <a:lnTo>
                    <a:pt x="245081" y="102097"/>
                  </a:lnTo>
                  <a:lnTo>
                    <a:pt x="245824" y="100827"/>
                  </a:lnTo>
                  <a:lnTo>
                    <a:pt x="246526" y="100827"/>
                  </a:lnTo>
                  <a:lnTo>
                    <a:pt x="247154" y="99557"/>
                  </a:lnTo>
                  <a:lnTo>
                    <a:pt x="247898" y="99557"/>
                  </a:lnTo>
                  <a:lnTo>
                    <a:pt x="248442" y="98287"/>
                  </a:lnTo>
                  <a:lnTo>
                    <a:pt x="250536" y="97017"/>
                  </a:lnTo>
                  <a:lnTo>
                    <a:pt x="208339" y="97017"/>
                  </a:lnTo>
                  <a:lnTo>
                    <a:pt x="204370" y="93207"/>
                  </a:lnTo>
                  <a:close/>
                </a:path>
                <a:path w="417194" h="203835">
                  <a:moveTo>
                    <a:pt x="144037" y="117337"/>
                  </a:moveTo>
                  <a:lnTo>
                    <a:pt x="128488" y="117337"/>
                  </a:lnTo>
                  <a:lnTo>
                    <a:pt x="130310" y="118607"/>
                  </a:lnTo>
                  <a:lnTo>
                    <a:pt x="143000" y="118607"/>
                  </a:lnTo>
                  <a:lnTo>
                    <a:pt x="144037" y="117337"/>
                  </a:lnTo>
                  <a:close/>
                </a:path>
                <a:path w="417194" h="203835">
                  <a:moveTo>
                    <a:pt x="76803" y="114797"/>
                  </a:moveTo>
                  <a:lnTo>
                    <a:pt x="53715" y="114797"/>
                  </a:lnTo>
                  <a:lnTo>
                    <a:pt x="53066" y="116067"/>
                  </a:lnTo>
                  <a:lnTo>
                    <a:pt x="76070" y="116067"/>
                  </a:lnTo>
                  <a:lnTo>
                    <a:pt x="76803" y="114797"/>
                  </a:lnTo>
                  <a:close/>
                </a:path>
                <a:path w="417194" h="203835">
                  <a:moveTo>
                    <a:pt x="78049" y="113527"/>
                  </a:moveTo>
                  <a:lnTo>
                    <a:pt x="54909" y="113527"/>
                  </a:lnTo>
                  <a:lnTo>
                    <a:pt x="54312" y="114797"/>
                  </a:lnTo>
                  <a:lnTo>
                    <a:pt x="77474" y="114797"/>
                  </a:lnTo>
                  <a:lnTo>
                    <a:pt x="78049" y="113527"/>
                  </a:lnTo>
                  <a:close/>
                </a:path>
                <a:path w="417194" h="203835">
                  <a:moveTo>
                    <a:pt x="114478" y="77967"/>
                  </a:moveTo>
                  <a:lnTo>
                    <a:pt x="59652" y="77967"/>
                  </a:lnTo>
                  <a:lnTo>
                    <a:pt x="60793" y="79237"/>
                  </a:lnTo>
                  <a:lnTo>
                    <a:pt x="61652" y="80507"/>
                  </a:lnTo>
                  <a:lnTo>
                    <a:pt x="62521" y="83047"/>
                  </a:lnTo>
                  <a:lnTo>
                    <a:pt x="63076" y="84317"/>
                  </a:lnTo>
                  <a:lnTo>
                    <a:pt x="63673" y="85587"/>
                  </a:lnTo>
                  <a:lnTo>
                    <a:pt x="64060" y="86857"/>
                  </a:lnTo>
                  <a:lnTo>
                    <a:pt x="64375" y="88127"/>
                  </a:lnTo>
                  <a:lnTo>
                    <a:pt x="64441" y="91937"/>
                  </a:lnTo>
                  <a:lnTo>
                    <a:pt x="64280" y="94477"/>
                  </a:lnTo>
                  <a:lnTo>
                    <a:pt x="64060" y="95747"/>
                  </a:lnTo>
                  <a:lnTo>
                    <a:pt x="63317" y="98287"/>
                  </a:lnTo>
                  <a:lnTo>
                    <a:pt x="62867" y="98287"/>
                  </a:lnTo>
                  <a:lnTo>
                    <a:pt x="61652" y="100827"/>
                  </a:lnTo>
                  <a:lnTo>
                    <a:pt x="61129" y="102097"/>
                  </a:lnTo>
                  <a:lnTo>
                    <a:pt x="59338" y="107177"/>
                  </a:lnTo>
                  <a:lnTo>
                    <a:pt x="58773" y="108447"/>
                  </a:lnTo>
                  <a:lnTo>
                    <a:pt x="58333" y="108447"/>
                  </a:lnTo>
                  <a:lnTo>
                    <a:pt x="57809" y="109717"/>
                  </a:lnTo>
                  <a:lnTo>
                    <a:pt x="57254" y="110987"/>
                  </a:lnTo>
                  <a:lnTo>
                    <a:pt x="56071" y="112257"/>
                  </a:lnTo>
                  <a:lnTo>
                    <a:pt x="55464" y="113527"/>
                  </a:lnTo>
                  <a:lnTo>
                    <a:pt x="78573" y="113527"/>
                  </a:lnTo>
                  <a:lnTo>
                    <a:pt x="79254" y="112257"/>
                  </a:lnTo>
                  <a:lnTo>
                    <a:pt x="80343" y="110987"/>
                  </a:lnTo>
                  <a:lnTo>
                    <a:pt x="80814" y="109717"/>
                  </a:lnTo>
                  <a:lnTo>
                    <a:pt x="81201" y="109717"/>
                  </a:lnTo>
                  <a:lnTo>
                    <a:pt x="82185" y="108447"/>
                  </a:lnTo>
                  <a:lnTo>
                    <a:pt x="83055" y="105907"/>
                  </a:lnTo>
                  <a:lnTo>
                    <a:pt x="77714" y="103367"/>
                  </a:lnTo>
                  <a:lnTo>
                    <a:pt x="77882" y="103367"/>
                  </a:lnTo>
                  <a:lnTo>
                    <a:pt x="72971" y="100827"/>
                  </a:lnTo>
                  <a:lnTo>
                    <a:pt x="73107" y="100827"/>
                  </a:lnTo>
                  <a:lnTo>
                    <a:pt x="73421" y="99557"/>
                  </a:lnTo>
                  <a:lnTo>
                    <a:pt x="73840" y="98287"/>
                  </a:lnTo>
                  <a:lnTo>
                    <a:pt x="74175" y="97017"/>
                  </a:lnTo>
                  <a:lnTo>
                    <a:pt x="74940" y="94477"/>
                  </a:lnTo>
                  <a:lnTo>
                    <a:pt x="75285" y="91937"/>
                  </a:lnTo>
                  <a:lnTo>
                    <a:pt x="75432" y="90667"/>
                  </a:lnTo>
                  <a:lnTo>
                    <a:pt x="136833" y="90667"/>
                  </a:lnTo>
                  <a:lnTo>
                    <a:pt x="136048" y="89397"/>
                  </a:lnTo>
                  <a:lnTo>
                    <a:pt x="135126" y="89397"/>
                  </a:lnTo>
                  <a:lnTo>
                    <a:pt x="134194" y="88127"/>
                  </a:lnTo>
                  <a:lnTo>
                    <a:pt x="254128" y="88127"/>
                  </a:lnTo>
                  <a:lnTo>
                    <a:pt x="252421" y="86857"/>
                  </a:lnTo>
                  <a:lnTo>
                    <a:pt x="150749" y="86857"/>
                  </a:lnTo>
                  <a:lnTo>
                    <a:pt x="150928" y="86802"/>
                  </a:lnTo>
                  <a:lnTo>
                    <a:pt x="147964" y="85587"/>
                  </a:lnTo>
                  <a:lnTo>
                    <a:pt x="154874" y="85587"/>
                  </a:lnTo>
                  <a:lnTo>
                    <a:pt x="155422" y="85418"/>
                  </a:lnTo>
                  <a:lnTo>
                    <a:pt x="156675" y="84317"/>
                  </a:lnTo>
                  <a:lnTo>
                    <a:pt x="110865" y="84317"/>
                  </a:lnTo>
                  <a:lnTo>
                    <a:pt x="110122" y="83047"/>
                  </a:lnTo>
                  <a:lnTo>
                    <a:pt x="108436" y="81777"/>
                  </a:lnTo>
                  <a:lnTo>
                    <a:pt x="107525" y="80507"/>
                  </a:lnTo>
                  <a:lnTo>
                    <a:pt x="108593" y="79237"/>
                  </a:lnTo>
                  <a:lnTo>
                    <a:pt x="113556" y="79237"/>
                  </a:lnTo>
                  <a:lnTo>
                    <a:pt x="114478" y="77967"/>
                  </a:lnTo>
                  <a:close/>
                </a:path>
                <a:path w="417194" h="203835">
                  <a:moveTo>
                    <a:pt x="107012" y="109717"/>
                  </a:moveTo>
                  <a:lnTo>
                    <a:pt x="100876" y="109717"/>
                  </a:lnTo>
                  <a:lnTo>
                    <a:pt x="105755" y="112257"/>
                  </a:lnTo>
                  <a:lnTo>
                    <a:pt x="106750" y="110987"/>
                  </a:lnTo>
                  <a:lnTo>
                    <a:pt x="107012" y="109717"/>
                  </a:lnTo>
                  <a:close/>
                </a:path>
                <a:path w="417194" h="203835">
                  <a:moveTo>
                    <a:pt x="137734" y="90667"/>
                  </a:moveTo>
                  <a:lnTo>
                    <a:pt x="75432" y="90667"/>
                  </a:lnTo>
                  <a:lnTo>
                    <a:pt x="75379" y="93207"/>
                  </a:lnTo>
                  <a:lnTo>
                    <a:pt x="75191" y="94477"/>
                  </a:lnTo>
                  <a:lnTo>
                    <a:pt x="74940" y="95747"/>
                  </a:lnTo>
                  <a:lnTo>
                    <a:pt x="74605" y="97017"/>
                  </a:lnTo>
                  <a:lnTo>
                    <a:pt x="73735" y="99557"/>
                  </a:lnTo>
                  <a:lnTo>
                    <a:pt x="82573" y="100827"/>
                  </a:lnTo>
                  <a:lnTo>
                    <a:pt x="83630" y="102097"/>
                  </a:lnTo>
                  <a:lnTo>
                    <a:pt x="95484" y="104637"/>
                  </a:lnTo>
                  <a:lnTo>
                    <a:pt x="94782" y="105907"/>
                  </a:lnTo>
                  <a:lnTo>
                    <a:pt x="100803" y="109717"/>
                  </a:lnTo>
                  <a:lnTo>
                    <a:pt x="107347" y="109717"/>
                  </a:lnTo>
                  <a:lnTo>
                    <a:pt x="108049" y="107177"/>
                  </a:lnTo>
                  <a:lnTo>
                    <a:pt x="108143" y="105907"/>
                  </a:lnTo>
                  <a:lnTo>
                    <a:pt x="108331" y="105907"/>
                  </a:lnTo>
                  <a:lnTo>
                    <a:pt x="108645" y="103367"/>
                  </a:lnTo>
                  <a:lnTo>
                    <a:pt x="146225" y="103367"/>
                  </a:lnTo>
                  <a:lnTo>
                    <a:pt x="145356" y="102097"/>
                  </a:lnTo>
                  <a:lnTo>
                    <a:pt x="144519" y="99557"/>
                  </a:lnTo>
                  <a:lnTo>
                    <a:pt x="144037" y="98287"/>
                  </a:lnTo>
                  <a:lnTo>
                    <a:pt x="143000" y="97017"/>
                  </a:lnTo>
                  <a:lnTo>
                    <a:pt x="142404" y="97017"/>
                  </a:lnTo>
                  <a:lnTo>
                    <a:pt x="141775" y="95747"/>
                  </a:lnTo>
                  <a:lnTo>
                    <a:pt x="141262" y="94477"/>
                  </a:lnTo>
                  <a:lnTo>
                    <a:pt x="140644" y="94477"/>
                  </a:lnTo>
                  <a:lnTo>
                    <a:pt x="139199" y="93207"/>
                  </a:lnTo>
                  <a:lnTo>
                    <a:pt x="138425" y="91937"/>
                  </a:lnTo>
                  <a:lnTo>
                    <a:pt x="137734" y="90667"/>
                  </a:lnTo>
                  <a:close/>
                </a:path>
                <a:path w="417194" h="203835">
                  <a:moveTo>
                    <a:pt x="170570" y="103367"/>
                  </a:moveTo>
                  <a:lnTo>
                    <a:pt x="160382" y="103367"/>
                  </a:lnTo>
                  <a:lnTo>
                    <a:pt x="160408" y="107177"/>
                  </a:lnTo>
                  <a:lnTo>
                    <a:pt x="160309" y="108447"/>
                  </a:lnTo>
                  <a:lnTo>
                    <a:pt x="170790" y="108447"/>
                  </a:lnTo>
                  <a:lnTo>
                    <a:pt x="170727" y="104637"/>
                  </a:lnTo>
                  <a:lnTo>
                    <a:pt x="170570" y="103367"/>
                  </a:lnTo>
                  <a:close/>
                </a:path>
                <a:path w="417194" h="203835">
                  <a:moveTo>
                    <a:pt x="257615" y="99557"/>
                  </a:moveTo>
                  <a:lnTo>
                    <a:pt x="255290" y="102097"/>
                  </a:lnTo>
                  <a:lnTo>
                    <a:pt x="254128" y="102097"/>
                  </a:lnTo>
                  <a:lnTo>
                    <a:pt x="250327" y="104637"/>
                  </a:lnTo>
                  <a:lnTo>
                    <a:pt x="247657" y="104637"/>
                  </a:lnTo>
                  <a:lnTo>
                    <a:pt x="244955" y="105907"/>
                  </a:lnTo>
                  <a:lnTo>
                    <a:pt x="261003" y="105907"/>
                  </a:lnTo>
                  <a:lnTo>
                    <a:pt x="257615" y="99557"/>
                  </a:lnTo>
                  <a:close/>
                </a:path>
                <a:path w="417194" h="203835">
                  <a:moveTo>
                    <a:pt x="170162" y="102097"/>
                  </a:moveTo>
                  <a:lnTo>
                    <a:pt x="149377" y="102097"/>
                  </a:lnTo>
                  <a:lnTo>
                    <a:pt x="149786" y="104637"/>
                  </a:lnTo>
                  <a:lnTo>
                    <a:pt x="156340" y="103367"/>
                  </a:lnTo>
                  <a:lnTo>
                    <a:pt x="170570" y="103367"/>
                  </a:lnTo>
                  <a:lnTo>
                    <a:pt x="170162" y="102097"/>
                  </a:lnTo>
                  <a:close/>
                </a:path>
                <a:path w="417194" h="203835">
                  <a:moveTo>
                    <a:pt x="254976" y="88127"/>
                  </a:moveTo>
                  <a:lnTo>
                    <a:pt x="135660" y="88127"/>
                  </a:lnTo>
                  <a:lnTo>
                    <a:pt x="137179" y="89397"/>
                  </a:lnTo>
                  <a:lnTo>
                    <a:pt x="138644" y="89397"/>
                  </a:lnTo>
                  <a:lnTo>
                    <a:pt x="139943" y="90667"/>
                  </a:lnTo>
                  <a:lnTo>
                    <a:pt x="141325" y="90667"/>
                  </a:lnTo>
                  <a:lnTo>
                    <a:pt x="142571" y="91937"/>
                  </a:lnTo>
                  <a:lnTo>
                    <a:pt x="144791" y="94477"/>
                  </a:lnTo>
                  <a:lnTo>
                    <a:pt x="145670" y="95747"/>
                  </a:lnTo>
                  <a:lnTo>
                    <a:pt x="146665" y="97017"/>
                  </a:lnTo>
                  <a:lnTo>
                    <a:pt x="147356" y="98287"/>
                  </a:lnTo>
                  <a:lnTo>
                    <a:pt x="148058" y="98287"/>
                  </a:lnTo>
                  <a:lnTo>
                    <a:pt x="148592" y="99557"/>
                  </a:lnTo>
                  <a:lnTo>
                    <a:pt x="149042" y="102097"/>
                  </a:lnTo>
                  <a:lnTo>
                    <a:pt x="169848" y="102097"/>
                  </a:lnTo>
                  <a:lnTo>
                    <a:pt x="165052" y="93207"/>
                  </a:lnTo>
                  <a:lnTo>
                    <a:pt x="164068" y="93207"/>
                  </a:lnTo>
                  <a:lnTo>
                    <a:pt x="163125" y="91937"/>
                  </a:lnTo>
                  <a:lnTo>
                    <a:pt x="254829" y="91937"/>
                  </a:lnTo>
                  <a:lnTo>
                    <a:pt x="255479" y="90667"/>
                  </a:lnTo>
                  <a:lnTo>
                    <a:pt x="256976" y="89397"/>
                  </a:lnTo>
                  <a:lnTo>
                    <a:pt x="254976" y="88127"/>
                  </a:lnTo>
                  <a:close/>
                </a:path>
                <a:path w="417194" h="203835">
                  <a:moveTo>
                    <a:pt x="254829" y="91937"/>
                  </a:moveTo>
                  <a:lnTo>
                    <a:pt x="209763" y="91937"/>
                  </a:lnTo>
                  <a:lnTo>
                    <a:pt x="209302" y="93207"/>
                  </a:lnTo>
                  <a:lnTo>
                    <a:pt x="208967" y="94477"/>
                  </a:lnTo>
                  <a:lnTo>
                    <a:pt x="208967" y="97017"/>
                  </a:lnTo>
                  <a:lnTo>
                    <a:pt x="250536" y="97017"/>
                  </a:lnTo>
                  <a:lnTo>
                    <a:pt x="251123" y="95747"/>
                  </a:lnTo>
                  <a:lnTo>
                    <a:pt x="251803" y="95747"/>
                  </a:lnTo>
                  <a:lnTo>
                    <a:pt x="252369" y="94477"/>
                  </a:lnTo>
                  <a:lnTo>
                    <a:pt x="253646" y="93207"/>
                  </a:lnTo>
                  <a:lnTo>
                    <a:pt x="254180" y="93207"/>
                  </a:lnTo>
                  <a:lnTo>
                    <a:pt x="254829" y="91937"/>
                  </a:lnTo>
                  <a:close/>
                </a:path>
                <a:path w="417194" h="203835">
                  <a:moveTo>
                    <a:pt x="206946" y="91937"/>
                  </a:moveTo>
                  <a:lnTo>
                    <a:pt x="163125" y="91937"/>
                  </a:lnTo>
                  <a:lnTo>
                    <a:pt x="164288" y="93207"/>
                  </a:lnTo>
                  <a:lnTo>
                    <a:pt x="205794" y="93207"/>
                  </a:lnTo>
                  <a:lnTo>
                    <a:pt x="206946" y="91937"/>
                  </a:lnTo>
                  <a:close/>
                </a:path>
                <a:path w="417194" h="203835">
                  <a:moveTo>
                    <a:pt x="251678" y="85587"/>
                  </a:moveTo>
                  <a:lnTo>
                    <a:pt x="154874" y="85587"/>
                  </a:lnTo>
                  <a:lnTo>
                    <a:pt x="150928" y="86802"/>
                  </a:lnTo>
                  <a:lnTo>
                    <a:pt x="151063" y="86857"/>
                  </a:lnTo>
                  <a:lnTo>
                    <a:pt x="252421" y="86857"/>
                  </a:lnTo>
                  <a:lnTo>
                    <a:pt x="251678" y="85587"/>
                  </a:lnTo>
                  <a:close/>
                </a:path>
                <a:path w="417194" h="203835">
                  <a:moveTo>
                    <a:pt x="247071" y="83047"/>
                  </a:moveTo>
                  <a:lnTo>
                    <a:pt x="163125" y="83047"/>
                  </a:lnTo>
                  <a:lnTo>
                    <a:pt x="162249" y="83317"/>
                  </a:lnTo>
                  <a:lnTo>
                    <a:pt x="161639" y="84317"/>
                  </a:lnTo>
                  <a:lnTo>
                    <a:pt x="159000" y="84317"/>
                  </a:lnTo>
                  <a:lnTo>
                    <a:pt x="155422" y="85418"/>
                  </a:lnTo>
                  <a:lnTo>
                    <a:pt x="155230" y="85587"/>
                  </a:lnTo>
                  <a:lnTo>
                    <a:pt x="250861" y="85587"/>
                  </a:lnTo>
                  <a:lnTo>
                    <a:pt x="247605" y="84317"/>
                  </a:lnTo>
                  <a:lnTo>
                    <a:pt x="247071" y="83047"/>
                  </a:lnTo>
                  <a:close/>
                </a:path>
                <a:path w="417194" h="203835">
                  <a:moveTo>
                    <a:pt x="162413" y="83047"/>
                  </a:moveTo>
                  <a:lnTo>
                    <a:pt x="112404" y="83047"/>
                  </a:lnTo>
                  <a:lnTo>
                    <a:pt x="111734" y="84317"/>
                  </a:lnTo>
                  <a:lnTo>
                    <a:pt x="159000" y="84317"/>
                  </a:lnTo>
                  <a:lnTo>
                    <a:pt x="162249" y="83317"/>
                  </a:lnTo>
                  <a:lnTo>
                    <a:pt x="162413" y="83047"/>
                  </a:lnTo>
                  <a:close/>
                </a:path>
                <a:path w="417194" h="203835">
                  <a:moveTo>
                    <a:pt x="174811" y="76697"/>
                  </a:moveTo>
                  <a:lnTo>
                    <a:pt x="149649" y="76697"/>
                  </a:lnTo>
                  <a:lnTo>
                    <a:pt x="147042" y="79237"/>
                  </a:lnTo>
                  <a:lnTo>
                    <a:pt x="145576" y="80507"/>
                  </a:lnTo>
                  <a:lnTo>
                    <a:pt x="144145" y="81080"/>
                  </a:lnTo>
                  <a:lnTo>
                    <a:pt x="143461" y="81777"/>
                  </a:lnTo>
                  <a:lnTo>
                    <a:pt x="116666" y="81777"/>
                  </a:lnTo>
                  <a:lnTo>
                    <a:pt x="114478" y="83047"/>
                  </a:lnTo>
                  <a:lnTo>
                    <a:pt x="165921" y="83047"/>
                  </a:lnTo>
                  <a:lnTo>
                    <a:pt x="167628" y="81777"/>
                  </a:lnTo>
                  <a:lnTo>
                    <a:pt x="169199" y="80507"/>
                  </a:lnTo>
                  <a:lnTo>
                    <a:pt x="170790" y="80507"/>
                  </a:lnTo>
                  <a:lnTo>
                    <a:pt x="172256" y="79237"/>
                  </a:lnTo>
                  <a:lnTo>
                    <a:pt x="173554" y="77967"/>
                  </a:lnTo>
                  <a:lnTo>
                    <a:pt x="174811" y="76697"/>
                  </a:lnTo>
                  <a:close/>
                </a:path>
                <a:path w="417194" h="203835">
                  <a:moveTo>
                    <a:pt x="252107" y="80507"/>
                  </a:moveTo>
                  <a:lnTo>
                    <a:pt x="172811" y="80507"/>
                  </a:lnTo>
                  <a:lnTo>
                    <a:pt x="171816" y="81777"/>
                  </a:lnTo>
                  <a:lnTo>
                    <a:pt x="169795" y="81777"/>
                  </a:lnTo>
                  <a:lnTo>
                    <a:pt x="168738" y="83047"/>
                  </a:lnTo>
                  <a:lnTo>
                    <a:pt x="249175" y="83047"/>
                  </a:lnTo>
                  <a:lnTo>
                    <a:pt x="250714" y="81777"/>
                  </a:lnTo>
                  <a:lnTo>
                    <a:pt x="252107" y="80507"/>
                  </a:lnTo>
                  <a:close/>
                </a:path>
                <a:path w="417194" h="203835">
                  <a:moveTo>
                    <a:pt x="134896" y="66537"/>
                  </a:moveTo>
                  <a:lnTo>
                    <a:pt x="127859" y="66537"/>
                  </a:lnTo>
                  <a:lnTo>
                    <a:pt x="127859" y="69077"/>
                  </a:lnTo>
                  <a:lnTo>
                    <a:pt x="127713" y="70347"/>
                  </a:lnTo>
                  <a:lnTo>
                    <a:pt x="127503" y="71617"/>
                  </a:lnTo>
                  <a:lnTo>
                    <a:pt x="127158" y="71617"/>
                  </a:lnTo>
                  <a:lnTo>
                    <a:pt x="126708" y="72887"/>
                  </a:lnTo>
                  <a:lnTo>
                    <a:pt x="126132" y="74157"/>
                  </a:lnTo>
                  <a:lnTo>
                    <a:pt x="125430" y="75427"/>
                  </a:lnTo>
                  <a:lnTo>
                    <a:pt x="123839" y="76697"/>
                  </a:lnTo>
                  <a:lnTo>
                    <a:pt x="122928" y="77967"/>
                  </a:lnTo>
                  <a:lnTo>
                    <a:pt x="121860" y="79237"/>
                  </a:lnTo>
                  <a:lnTo>
                    <a:pt x="120687" y="79237"/>
                  </a:lnTo>
                  <a:lnTo>
                    <a:pt x="119430" y="80507"/>
                  </a:lnTo>
                  <a:lnTo>
                    <a:pt x="118111" y="81777"/>
                  </a:lnTo>
                  <a:lnTo>
                    <a:pt x="142404" y="81777"/>
                  </a:lnTo>
                  <a:lnTo>
                    <a:pt x="144145" y="81080"/>
                  </a:lnTo>
                  <a:lnTo>
                    <a:pt x="144707" y="80507"/>
                  </a:lnTo>
                  <a:lnTo>
                    <a:pt x="145890" y="79237"/>
                  </a:lnTo>
                  <a:lnTo>
                    <a:pt x="146854" y="77967"/>
                  </a:lnTo>
                  <a:lnTo>
                    <a:pt x="147848" y="77967"/>
                  </a:lnTo>
                  <a:lnTo>
                    <a:pt x="151618" y="70347"/>
                  </a:lnTo>
                  <a:lnTo>
                    <a:pt x="152026" y="70347"/>
                  </a:lnTo>
                  <a:lnTo>
                    <a:pt x="152372" y="67807"/>
                  </a:lnTo>
                  <a:lnTo>
                    <a:pt x="134896" y="67807"/>
                  </a:lnTo>
                  <a:lnTo>
                    <a:pt x="134896" y="66537"/>
                  </a:lnTo>
                  <a:close/>
                </a:path>
                <a:path w="417194" h="203835">
                  <a:moveTo>
                    <a:pt x="190643" y="63997"/>
                  </a:moveTo>
                  <a:lnTo>
                    <a:pt x="188915" y="66537"/>
                  </a:lnTo>
                  <a:lnTo>
                    <a:pt x="188308" y="67807"/>
                  </a:lnTo>
                  <a:lnTo>
                    <a:pt x="187784" y="67807"/>
                  </a:lnTo>
                  <a:lnTo>
                    <a:pt x="186580" y="69077"/>
                  </a:lnTo>
                  <a:lnTo>
                    <a:pt x="185250" y="71617"/>
                  </a:lnTo>
                  <a:lnTo>
                    <a:pt x="184549" y="71617"/>
                  </a:lnTo>
                  <a:lnTo>
                    <a:pt x="183135" y="72887"/>
                  </a:lnTo>
                  <a:lnTo>
                    <a:pt x="181565" y="75427"/>
                  </a:lnTo>
                  <a:lnTo>
                    <a:pt x="180800" y="75427"/>
                  </a:lnTo>
                  <a:lnTo>
                    <a:pt x="179910" y="76697"/>
                  </a:lnTo>
                  <a:lnTo>
                    <a:pt x="179114" y="76697"/>
                  </a:lnTo>
                  <a:lnTo>
                    <a:pt x="178298" y="77967"/>
                  </a:lnTo>
                  <a:lnTo>
                    <a:pt x="177429" y="77967"/>
                  </a:lnTo>
                  <a:lnTo>
                    <a:pt x="175575" y="79237"/>
                  </a:lnTo>
                  <a:lnTo>
                    <a:pt x="174664" y="80507"/>
                  </a:lnTo>
                  <a:lnTo>
                    <a:pt x="226872" y="80507"/>
                  </a:lnTo>
                  <a:lnTo>
                    <a:pt x="227626" y="79237"/>
                  </a:lnTo>
                  <a:lnTo>
                    <a:pt x="213972" y="79237"/>
                  </a:lnTo>
                  <a:lnTo>
                    <a:pt x="211155" y="76697"/>
                  </a:lnTo>
                  <a:lnTo>
                    <a:pt x="204245" y="72887"/>
                  </a:lnTo>
                  <a:lnTo>
                    <a:pt x="197899" y="69077"/>
                  </a:lnTo>
                  <a:lnTo>
                    <a:pt x="190643" y="63997"/>
                  </a:lnTo>
                  <a:close/>
                </a:path>
                <a:path w="417194" h="203835">
                  <a:moveTo>
                    <a:pt x="259814" y="74157"/>
                  </a:moveTo>
                  <a:lnTo>
                    <a:pt x="231867" y="74157"/>
                  </a:lnTo>
                  <a:lnTo>
                    <a:pt x="231647" y="75427"/>
                  </a:lnTo>
                  <a:lnTo>
                    <a:pt x="231164" y="75892"/>
                  </a:lnTo>
                  <a:lnTo>
                    <a:pt x="230799" y="76697"/>
                  </a:lnTo>
                  <a:lnTo>
                    <a:pt x="230328" y="76697"/>
                  </a:lnTo>
                  <a:lnTo>
                    <a:pt x="229689" y="77967"/>
                  </a:lnTo>
                  <a:lnTo>
                    <a:pt x="229458" y="77967"/>
                  </a:lnTo>
                  <a:lnTo>
                    <a:pt x="228445" y="78920"/>
                  </a:lnTo>
                  <a:lnTo>
                    <a:pt x="228244" y="79237"/>
                  </a:lnTo>
                  <a:lnTo>
                    <a:pt x="228108" y="79237"/>
                  </a:lnTo>
                  <a:lnTo>
                    <a:pt x="227333" y="80507"/>
                  </a:lnTo>
                  <a:lnTo>
                    <a:pt x="253531" y="80507"/>
                  </a:lnTo>
                  <a:lnTo>
                    <a:pt x="254829" y="79237"/>
                  </a:lnTo>
                  <a:lnTo>
                    <a:pt x="256013" y="77967"/>
                  </a:lnTo>
                  <a:lnTo>
                    <a:pt x="257091" y="76697"/>
                  </a:lnTo>
                  <a:lnTo>
                    <a:pt x="258075" y="75427"/>
                  </a:lnTo>
                  <a:lnTo>
                    <a:pt x="258986" y="75427"/>
                  </a:lnTo>
                  <a:lnTo>
                    <a:pt x="259814" y="74157"/>
                  </a:lnTo>
                  <a:close/>
                </a:path>
                <a:path w="417194" h="203835">
                  <a:moveTo>
                    <a:pt x="230108" y="76697"/>
                  </a:moveTo>
                  <a:lnTo>
                    <a:pt x="215417" y="76697"/>
                  </a:lnTo>
                  <a:lnTo>
                    <a:pt x="214119" y="77967"/>
                  </a:lnTo>
                  <a:lnTo>
                    <a:pt x="213972" y="79237"/>
                  </a:lnTo>
                  <a:lnTo>
                    <a:pt x="228108" y="79237"/>
                  </a:lnTo>
                  <a:lnTo>
                    <a:pt x="228445" y="78920"/>
                  </a:lnTo>
                  <a:lnTo>
                    <a:pt x="229050" y="77967"/>
                  </a:lnTo>
                  <a:lnTo>
                    <a:pt x="229458" y="77967"/>
                  </a:lnTo>
                  <a:lnTo>
                    <a:pt x="230108" y="76697"/>
                  </a:lnTo>
                  <a:close/>
                </a:path>
                <a:path w="417194" h="203835">
                  <a:moveTo>
                    <a:pt x="116540" y="69077"/>
                  </a:moveTo>
                  <a:lnTo>
                    <a:pt x="69861" y="69077"/>
                  </a:lnTo>
                  <a:lnTo>
                    <a:pt x="71139" y="71617"/>
                  </a:lnTo>
                  <a:lnTo>
                    <a:pt x="71673" y="72887"/>
                  </a:lnTo>
                  <a:lnTo>
                    <a:pt x="71840" y="72887"/>
                  </a:lnTo>
                  <a:lnTo>
                    <a:pt x="66039" y="75427"/>
                  </a:lnTo>
                  <a:lnTo>
                    <a:pt x="65893" y="75427"/>
                  </a:lnTo>
                  <a:lnTo>
                    <a:pt x="59495" y="77967"/>
                  </a:lnTo>
                  <a:lnTo>
                    <a:pt x="116331" y="77967"/>
                  </a:lnTo>
                  <a:lnTo>
                    <a:pt x="117242" y="76697"/>
                  </a:lnTo>
                  <a:lnTo>
                    <a:pt x="118855" y="76697"/>
                  </a:lnTo>
                  <a:lnTo>
                    <a:pt x="120949" y="75427"/>
                  </a:lnTo>
                  <a:lnTo>
                    <a:pt x="116540" y="69077"/>
                  </a:lnTo>
                  <a:close/>
                </a:path>
                <a:path w="417194" h="203835">
                  <a:moveTo>
                    <a:pt x="181931" y="63997"/>
                  </a:moveTo>
                  <a:lnTo>
                    <a:pt x="155764" y="63997"/>
                  </a:lnTo>
                  <a:lnTo>
                    <a:pt x="155712" y="66537"/>
                  </a:lnTo>
                  <a:lnTo>
                    <a:pt x="155524" y="67807"/>
                  </a:lnTo>
                  <a:lnTo>
                    <a:pt x="150780" y="76697"/>
                  </a:lnTo>
                  <a:lnTo>
                    <a:pt x="175984" y="76697"/>
                  </a:lnTo>
                  <a:lnTo>
                    <a:pt x="181617" y="66537"/>
                  </a:lnTo>
                  <a:lnTo>
                    <a:pt x="181931" y="63997"/>
                  </a:lnTo>
                  <a:close/>
                </a:path>
                <a:path w="417194" h="203835">
                  <a:moveTo>
                    <a:pt x="237395" y="60187"/>
                  </a:moveTo>
                  <a:lnTo>
                    <a:pt x="222569" y="60187"/>
                  </a:lnTo>
                  <a:lnTo>
                    <a:pt x="222527" y="61457"/>
                  </a:lnTo>
                  <a:lnTo>
                    <a:pt x="222380" y="62727"/>
                  </a:lnTo>
                  <a:lnTo>
                    <a:pt x="222328" y="63997"/>
                  </a:lnTo>
                  <a:lnTo>
                    <a:pt x="222014" y="65267"/>
                  </a:lnTo>
                  <a:lnTo>
                    <a:pt x="221563" y="66537"/>
                  </a:lnTo>
                  <a:lnTo>
                    <a:pt x="220998" y="67807"/>
                  </a:lnTo>
                  <a:lnTo>
                    <a:pt x="220642" y="69077"/>
                  </a:lnTo>
                  <a:lnTo>
                    <a:pt x="220213" y="70347"/>
                  </a:lnTo>
                  <a:lnTo>
                    <a:pt x="219899" y="70347"/>
                  </a:lnTo>
                  <a:lnTo>
                    <a:pt x="219385" y="71617"/>
                  </a:lnTo>
                  <a:lnTo>
                    <a:pt x="218977" y="72887"/>
                  </a:lnTo>
                  <a:lnTo>
                    <a:pt x="217941" y="74157"/>
                  </a:lnTo>
                  <a:lnTo>
                    <a:pt x="216789" y="75427"/>
                  </a:lnTo>
                  <a:lnTo>
                    <a:pt x="216045" y="76697"/>
                  </a:lnTo>
                  <a:lnTo>
                    <a:pt x="230328" y="76697"/>
                  </a:lnTo>
                  <a:lnTo>
                    <a:pt x="231164" y="75892"/>
                  </a:lnTo>
                  <a:lnTo>
                    <a:pt x="231375" y="75427"/>
                  </a:lnTo>
                  <a:lnTo>
                    <a:pt x="231867" y="74157"/>
                  </a:lnTo>
                  <a:lnTo>
                    <a:pt x="259814" y="74157"/>
                  </a:lnTo>
                  <a:lnTo>
                    <a:pt x="262243" y="66537"/>
                  </a:lnTo>
                  <a:lnTo>
                    <a:pt x="256107" y="66537"/>
                  </a:lnTo>
                  <a:lnTo>
                    <a:pt x="256149" y="65267"/>
                  </a:lnTo>
                  <a:lnTo>
                    <a:pt x="251049" y="65267"/>
                  </a:lnTo>
                  <a:lnTo>
                    <a:pt x="251583" y="62727"/>
                  </a:lnTo>
                  <a:lnTo>
                    <a:pt x="244547" y="62727"/>
                  </a:lnTo>
                  <a:lnTo>
                    <a:pt x="237259" y="61457"/>
                  </a:lnTo>
                  <a:lnTo>
                    <a:pt x="237395" y="60187"/>
                  </a:lnTo>
                  <a:close/>
                </a:path>
                <a:path w="417194" h="203835">
                  <a:moveTo>
                    <a:pt x="103253" y="50027"/>
                  </a:moveTo>
                  <a:lnTo>
                    <a:pt x="101661" y="51297"/>
                  </a:lnTo>
                  <a:lnTo>
                    <a:pt x="101138" y="52567"/>
                  </a:lnTo>
                  <a:lnTo>
                    <a:pt x="99913" y="52567"/>
                  </a:lnTo>
                  <a:lnTo>
                    <a:pt x="99284" y="53837"/>
                  </a:lnTo>
                  <a:lnTo>
                    <a:pt x="97096" y="53837"/>
                  </a:lnTo>
                  <a:lnTo>
                    <a:pt x="96300" y="55107"/>
                  </a:lnTo>
                  <a:lnTo>
                    <a:pt x="94614" y="55107"/>
                  </a:lnTo>
                  <a:lnTo>
                    <a:pt x="92782" y="56377"/>
                  </a:lnTo>
                  <a:lnTo>
                    <a:pt x="87850" y="56377"/>
                  </a:lnTo>
                  <a:lnTo>
                    <a:pt x="86887" y="57647"/>
                  </a:lnTo>
                  <a:lnTo>
                    <a:pt x="39056" y="57647"/>
                  </a:lnTo>
                  <a:lnTo>
                    <a:pt x="40344" y="58917"/>
                  </a:lnTo>
                  <a:lnTo>
                    <a:pt x="42396" y="60187"/>
                  </a:lnTo>
                  <a:lnTo>
                    <a:pt x="43359" y="60187"/>
                  </a:lnTo>
                  <a:lnTo>
                    <a:pt x="44417" y="61457"/>
                  </a:lnTo>
                  <a:lnTo>
                    <a:pt x="45380" y="61457"/>
                  </a:lnTo>
                  <a:lnTo>
                    <a:pt x="46323" y="62727"/>
                  </a:lnTo>
                  <a:lnTo>
                    <a:pt x="47139" y="63997"/>
                  </a:lnTo>
                  <a:lnTo>
                    <a:pt x="48050" y="63997"/>
                  </a:lnTo>
                  <a:lnTo>
                    <a:pt x="48794" y="65267"/>
                  </a:lnTo>
                  <a:lnTo>
                    <a:pt x="49663" y="66537"/>
                  </a:lnTo>
                  <a:lnTo>
                    <a:pt x="50385" y="66537"/>
                  </a:lnTo>
                  <a:lnTo>
                    <a:pt x="51108" y="67807"/>
                  </a:lnTo>
                  <a:lnTo>
                    <a:pt x="52364" y="69077"/>
                  </a:lnTo>
                  <a:lnTo>
                    <a:pt x="52972" y="70347"/>
                  </a:lnTo>
                  <a:lnTo>
                    <a:pt x="53537" y="71617"/>
                  </a:lnTo>
                  <a:lnTo>
                    <a:pt x="54071" y="72887"/>
                  </a:lnTo>
                  <a:lnTo>
                    <a:pt x="55422" y="75427"/>
                  </a:lnTo>
                  <a:lnTo>
                    <a:pt x="64060" y="71617"/>
                  </a:lnTo>
                  <a:lnTo>
                    <a:pt x="69861" y="69077"/>
                  </a:lnTo>
                  <a:lnTo>
                    <a:pt x="116540" y="69077"/>
                  </a:lnTo>
                  <a:lnTo>
                    <a:pt x="103253" y="50027"/>
                  </a:lnTo>
                  <a:close/>
                </a:path>
                <a:path w="417194" h="203835">
                  <a:moveTo>
                    <a:pt x="146728" y="66537"/>
                  </a:moveTo>
                  <a:lnTo>
                    <a:pt x="139754" y="66537"/>
                  </a:lnTo>
                  <a:lnTo>
                    <a:pt x="139754" y="67807"/>
                  </a:lnTo>
                  <a:lnTo>
                    <a:pt x="146728" y="67807"/>
                  </a:lnTo>
                  <a:lnTo>
                    <a:pt x="146728" y="66537"/>
                  </a:lnTo>
                  <a:close/>
                </a:path>
                <a:path w="417194" h="203835">
                  <a:moveTo>
                    <a:pt x="73264" y="55107"/>
                  </a:moveTo>
                  <a:lnTo>
                    <a:pt x="31873" y="55107"/>
                  </a:lnTo>
                  <a:lnTo>
                    <a:pt x="34407" y="56377"/>
                  </a:lnTo>
                  <a:lnTo>
                    <a:pt x="36836" y="57647"/>
                  </a:lnTo>
                  <a:lnTo>
                    <a:pt x="81568" y="57647"/>
                  </a:lnTo>
                  <a:lnTo>
                    <a:pt x="78479" y="56377"/>
                  </a:lnTo>
                  <a:lnTo>
                    <a:pt x="74322" y="56377"/>
                  </a:lnTo>
                  <a:lnTo>
                    <a:pt x="73264" y="55107"/>
                  </a:lnTo>
                  <a:close/>
                </a:path>
                <a:path w="417194" h="203835">
                  <a:moveTo>
                    <a:pt x="69767" y="53837"/>
                  </a:moveTo>
                  <a:lnTo>
                    <a:pt x="26606" y="53837"/>
                  </a:lnTo>
                  <a:lnTo>
                    <a:pt x="27946" y="55107"/>
                  </a:lnTo>
                  <a:lnTo>
                    <a:pt x="70856" y="55107"/>
                  </a:lnTo>
                  <a:lnTo>
                    <a:pt x="69767" y="53837"/>
                  </a:lnTo>
                  <a:close/>
                </a:path>
                <a:path w="417194" h="203835">
                  <a:moveTo>
                    <a:pt x="56333" y="47487"/>
                  </a:moveTo>
                  <a:lnTo>
                    <a:pt x="26386" y="47487"/>
                  </a:lnTo>
                  <a:lnTo>
                    <a:pt x="19810" y="50027"/>
                  </a:lnTo>
                  <a:lnTo>
                    <a:pt x="0" y="53837"/>
                  </a:lnTo>
                  <a:lnTo>
                    <a:pt x="68563" y="53837"/>
                  </a:lnTo>
                  <a:lnTo>
                    <a:pt x="67935" y="52567"/>
                  </a:lnTo>
                  <a:lnTo>
                    <a:pt x="67338" y="52567"/>
                  </a:lnTo>
                  <a:lnTo>
                    <a:pt x="64448" y="51297"/>
                  </a:lnTo>
                  <a:lnTo>
                    <a:pt x="62521" y="51297"/>
                  </a:lnTo>
                  <a:lnTo>
                    <a:pt x="61003" y="50027"/>
                  </a:lnTo>
                  <a:lnTo>
                    <a:pt x="58668" y="50027"/>
                  </a:lnTo>
                  <a:lnTo>
                    <a:pt x="57087" y="48757"/>
                  </a:lnTo>
                  <a:lnTo>
                    <a:pt x="55129" y="48757"/>
                  </a:lnTo>
                  <a:lnTo>
                    <a:pt x="56333" y="47487"/>
                  </a:lnTo>
                  <a:close/>
                </a:path>
                <a:path w="417194" h="203835">
                  <a:moveTo>
                    <a:pt x="90667" y="50027"/>
                  </a:moveTo>
                  <a:lnTo>
                    <a:pt x="76364" y="50027"/>
                  </a:lnTo>
                  <a:lnTo>
                    <a:pt x="77285" y="51297"/>
                  </a:lnTo>
                  <a:lnTo>
                    <a:pt x="87369" y="51297"/>
                  </a:lnTo>
                  <a:lnTo>
                    <a:pt x="90667" y="50027"/>
                  </a:lnTo>
                  <a:close/>
                </a:path>
                <a:path w="417194" h="203835">
                  <a:moveTo>
                    <a:pt x="96175" y="48757"/>
                  </a:moveTo>
                  <a:lnTo>
                    <a:pt x="72971" y="48757"/>
                  </a:lnTo>
                  <a:lnTo>
                    <a:pt x="73840" y="50027"/>
                  </a:lnTo>
                  <a:lnTo>
                    <a:pt x="94007" y="50027"/>
                  </a:lnTo>
                  <a:lnTo>
                    <a:pt x="96175" y="48757"/>
                  </a:lnTo>
                  <a:close/>
                </a:path>
                <a:path w="417194" h="203835">
                  <a:moveTo>
                    <a:pt x="100101" y="46217"/>
                  </a:moveTo>
                  <a:lnTo>
                    <a:pt x="69003" y="46217"/>
                  </a:lnTo>
                  <a:lnTo>
                    <a:pt x="69547" y="47487"/>
                  </a:lnTo>
                  <a:lnTo>
                    <a:pt x="70856" y="47487"/>
                  </a:lnTo>
                  <a:lnTo>
                    <a:pt x="71547" y="48757"/>
                  </a:lnTo>
                  <a:lnTo>
                    <a:pt x="97190" y="48757"/>
                  </a:lnTo>
                  <a:lnTo>
                    <a:pt x="99190" y="47487"/>
                  </a:lnTo>
                  <a:lnTo>
                    <a:pt x="100101" y="46217"/>
                  </a:lnTo>
                  <a:close/>
                </a:path>
                <a:path w="417194" h="203835">
                  <a:moveTo>
                    <a:pt x="61830" y="46217"/>
                  </a:moveTo>
                  <a:lnTo>
                    <a:pt x="30627" y="46217"/>
                  </a:lnTo>
                  <a:lnTo>
                    <a:pt x="30040" y="47487"/>
                  </a:lnTo>
                  <a:lnTo>
                    <a:pt x="60793" y="47487"/>
                  </a:lnTo>
                  <a:lnTo>
                    <a:pt x="61830" y="46217"/>
                  </a:lnTo>
                  <a:close/>
                </a:path>
                <a:path w="417194" h="203835">
                  <a:moveTo>
                    <a:pt x="66280" y="44947"/>
                  </a:moveTo>
                  <a:lnTo>
                    <a:pt x="34239" y="44947"/>
                  </a:lnTo>
                  <a:lnTo>
                    <a:pt x="33077" y="46217"/>
                  </a:lnTo>
                  <a:lnTo>
                    <a:pt x="65212" y="46217"/>
                  </a:lnTo>
                  <a:lnTo>
                    <a:pt x="66280" y="44947"/>
                  </a:lnTo>
                  <a:close/>
                </a:path>
                <a:path w="417194" h="203835">
                  <a:moveTo>
                    <a:pt x="102729" y="44947"/>
                  </a:moveTo>
                  <a:lnTo>
                    <a:pt x="68039" y="44947"/>
                  </a:lnTo>
                  <a:lnTo>
                    <a:pt x="68563" y="46217"/>
                  </a:lnTo>
                  <a:lnTo>
                    <a:pt x="101913" y="46217"/>
                  </a:lnTo>
                  <a:lnTo>
                    <a:pt x="102729" y="44947"/>
                  </a:lnTo>
                  <a:close/>
                </a:path>
                <a:path w="417194" h="203835">
                  <a:moveTo>
                    <a:pt x="60040" y="8117"/>
                  </a:moveTo>
                  <a:lnTo>
                    <a:pt x="60040" y="13197"/>
                  </a:lnTo>
                  <a:lnTo>
                    <a:pt x="59799" y="14467"/>
                  </a:lnTo>
                  <a:lnTo>
                    <a:pt x="59652" y="15737"/>
                  </a:lnTo>
                  <a:lnTo>
                    <a:pt x="57317" y="23357"/>
                  </a:lnTo>
                  <a:lnTo>
                    <a:pt x="56794" y="24627"/>
                  </a:lnTo>
                  <a:lnTo>
                    <a:pt x="56165" y="25897"/>
                  </a:lnTo>
                  <a:lnTo>
                    <a:pt x="55464" y="27167"/>
                  </a:lnTo>
                  <a:lnTo>
                    <a:pt x="54794" y="28437"/>
                  </a:lnTo>
                  <a:lnTo>
                    <a:pt x="53935" y="29707"/>
                  </a:lnTo>
                  <a:lnTo>
                    <a:pt x="53108" y="30977"/>
                  </a:lnTo>
                  <a:lnTo>
                    <a:pt x="51349" y="33517"/>
                  </a:lnTo>
                  <a:lnTo>
                    <a:pt x="50385" y="33517"/>
                  </a:lnTo>
                  <a:lnTo>
                    <a:pt x="48344" y="36057"/>
                  </a:lnTo>
                  <a:lnTo>
                    <a:pt x="46030" y="38597"/>
                  </a:lnTo>
                  <a:lnTo>
                    <a:pt x="42396" y="41137"/>
                  </a:lnTo>
                  <a:lnTo>
                    <a:pt x="41045" y="42407"/>
                  </a:lnTo>
                  <a:lnTo>
                    <a:pt x="39653" y="42407"/>
                  </a:lnTo>
                  <a:lnTo>
                    <a:pt x="38375" y="43677"/>
                  </a:lnTo>
                  <a:lnTo>
                    <a:pt x="36878" y="43677"/>
                  </a:lnTo>
                  <a:lnTo>
                    <a:pt x="35370" y="44947"/>
                  </a:lnTo>
                  <a:lnTo>
                    <a:pt x="103546" y="44947"/>
                  </a:lnTo>
                  <a:lnTo>
                    <a:pt x="104363" y="43677"/>
                  </a:lnTo>
                  <a:lnTo>
                    <a:pt x="107221" y="41137"/>
                  </a:lnTo>
                  <a:lnTo>
                    <a:pt x="108593" y="39867"/>
                  </a:lnTo>
                  <a:lnTo>
                    <a:pt x="109850" y="37327"/>
                  </a:lnTo>
                  <a:lnTo>
                    <a:pt x="110457" y="37327"/>
                  </a:lnTo>
                  <a:lnTo>
                    <a:pt x="111148" y="36057"/>
                  </a:lnTo>
                  <a:lnTo>
                    <a:pt x="112206" y="34787"/>
                  </a:lnTo>
                  <a:lnTo>
                    <a:pt x="113420" y="32247"/>
                  </a:lnTo>
                  <a:lnTo>
                    <a:pt x="113870" y="32247"/>
                  </a:lnTo>
                  <a:lnTo>
                    <a:pt x="114478" y="30977"/>
                  </a:lnTo>
                  <a:lnTo>
                    <a:pt x="115462" y="29707"/>
                  </a:lnTo>
                  <a:lnTo>
                    <a:pt x="117745" y="24627"/>
                  </a:lnTo>
                  <a:lnTo>
                    <a:pt x="115462" y="24627"/>
                  </a:lnTo>
                  <a:lnTo>
                    <a:pt x="114478" y="23357"/>
                  </a:lnTo>
                  <a:lnTo>
                    <a:pt x="112404" y="23357"/>
                  </a:lnTo>
                  <a:lnTo>
                    <a:pt x="111493" y="22087"/>
                  </a:lnTo>
                  <a:lnTo>
                    <a:pt x="109535" y="22087"/>
                  </a:lnTo>
                  <a:lnTo>
                    <a:pt x="107525" y="20817"/>
                  </a:lnTo>
                  <a:lnTo>
                    <a:pt x="105567" y="20817"/>
                  </a:lnTo>
                  <a:lnTo>
                    <a:pt x="103640" y="19547"/>
                  </a:lnTo>
                  <a:lnTo>
                    <a:pt x="97630" y="19547"/>
                  </a:lnTo>
                  <a:lnTo>
                    <a:pt x="96593" y="18277"/>
                  </a:lnTo>
                  <a:lnTo>
                    <a:pt x="93892" y="18277"/>
                  </a:lnTo>
                  <a:lnTo>
                    <a:pt x="94614" y="17007"/>
                  </a:lnTo>
                  <a:lnTo>
                    <a:pt x="94876" y="15737"/>
                  </a:lnTo>
                  <a:lnTo>
                    <a:pt x="95190" y="14467"/>
                  </a:lnTo>
                  <a:lnTo>
                    <a:pt x="95316" y="13197"/>
                  </a:lnTo>
                  <a:lnTo>
                    <a:pt x="95745" y="10657"/>
                  </a:lnTo>
                  <a:lnTo>
                    <a:pt x="87243" y="9387"/>
                  </a:lnTo>
                  <a:lnTo>
                    <a:pt x="68615" y="9387"/>
                  </a:lnTo>
                  <a:lnTo>
                    <a:pt x="60040" y="8117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770002" y="3606950"/>
              <a:ext cx="400685" cy="200025"/>
            </a:xfrm>
            <a:custGeom>
              <a:avLst/>
              <a:gdLst/>
              <a:ahLst/>
              <a:cxnLst/>
              <a:rect l="l" t="t" r="r" b="b"/>
              <a:pathLst>
                <a:path w="400685" h="200025">
                  <a:moveTo>
                    <a:pt x="250275" y="174319"/>
                  </a:moveTo>
                  <a:lnTo>
                    <a:pt x="249531" y="174319"/>
                  </a:lnTo>
                  <a:lnTo>
                    <a:pt x="248973" y="181939"/>
                  </a:lnTo>
                  <a:lnTo>
                    <a:pt x="246809" y="188289"/>
                  </a:lnTo>
                  <a:lnTo>
                    <a:pt x="239272" y="199685"/>
                  </a:lnTo>
                  <a:lnTo>
                    <a:pt x="243728" y="194639"/>
                  </a:lnTo>
                  <a:lnTo>
                    <a:pt x="247335" y="188289"/>
                  </a:lnTo>
                  <a:lnTo>
                    <a:pt x="249666" y="181939"/>
                  </a:lnTo>
                  <a:lnTo>
                    <a:pt x="250275" y="174319"/>
                  </a:lnTo>
                  <a:close/>
                </a:path>
                <a:path w="400685" h="200025">
                  <a:moveTo>
                    <a:pt x="234411" y="156539"/>
                  </a:moveTo>
                  <a:lnTo>
                    <a:pt x="233950" y="156539"/>
                  </a:lnTo>
                  <a:lnTo>
                    <a:pt x="233856" y="160349"/>
                  </a:lnTo>
                  <a:lnTo>
                    <a:pt x="233762" y="161619"/>
                  </a:lnTo>
                  <a:lnTo>
                    <a:pt x="233584" y="161619"/>
                  </a:lnTo>
                  <a:lnTo>
                    <a:pt x="233521" y="162889"/>
                  </a:lnTo>
                  <a:lnTo>
                    <a:pt x="233375" y="164159"/>
                  </a:lnTo>
                  <a:lnTo>
                    <a:pt x="233155" y="164159"/>
                  </a:lnTo>
                  <a:lnTo>
                    <a:pt x="232987" y="165429"/>
                  </a:lnTo>
                  <a:lnTo>
                    <a:pt x="232244" y="167969"/>
                  </a:lnTo>
                  <a:lnTo>
                    <a:pt x="232024" y="169239"/>
                  </a:lnTo>
                  <a:lnTo>
                    <a:pt x="231134" y="170509"/>
                  </a:lnTo>
                  <a:lnTo>
                    <a:pt x="230317" y="173049"/>
                  </a:lnTo>
                  <a:lnTo>
                    <a:pt x="229333" y="174319"/>
                  </a:lnTo>
                  <a:lnTo>
                    <a:pt x="227155" y="178129"/>
                  </a:lnTo>
                  <a:lnTo>
                    <a:pt x="226076" y="179399"/>
                  </a:lnTo>
                  <a:lnTo>
                    <a:pt x="227595" y="188289"/>
                  </a:lnTo>
                  <a:lnTo>
                    <a:pt x="232893" y="194639"/>
                  </a:lnTo>
                  <a:lnTo>
                    <a:pt x="239247" y="199685"/>
                  </a:lnTo>
                  <a:lnTo>
                    <a:pt x="237081" y="160349"/>
                  </a:lnTo>
                  <a:lnTo>
                    <a:pt x="236087" y="159079"/>
                  </a:lnTo>
                  <a:lnTo>
                    <a:pt x="235469" y="159079"/>
                  </a:lnTo>
                  <a:lnTo>
                    <a:pt x="235008" y="157809"/>
                  </a:lnTo>
                  <a:lnTo>
                    <a:pt x="234411" y="156539"/>
                  </a:lnTo>
                  <a:close/>
                </a:path>
                <a:path w="400685" h="200025">
                  <a:moveTo>
                    <a:pt x="231396" y="155269"/>
                  </a:moveTo>
                  <a:lnTo>
                    <a:pt x="208936" y="181939"/>
                  </a:lnTo>
                  <a:lnTo>
                    <a:pt x="209773" y="187019"/>
                  </a:lnTo>
                  <a:lnTo>
                    <a:pt x="231563" y="159079"/>
                  </a:lnTo>
                  <a:lnTo>
                    <a:pt x="231396" y="155269"/>
                  </a:lnTo>
                  <a:close/>
                </a:path>
                <a:path w="400685" h="200025">
                  <a:moveTo>
                    <a:pt x="230705" y="152729"/>
                  </a:moveTo>
                  <a:lnTo>
                    <a:pt x="208077" y="176859"/>
                  </a:lnTo>
                  <a:lnTo>
                    <a:pt x="208820" y="181939"/>
                  </a:lnTo>
                  <a:lnTo>
                    <a:pt x="231231" y="153956"/>
                  </a:lnTo>
                  <a:lnTo>
                    <a:pt x="230705" y="152729"/>
                  </a:lnTo>
                  <a:close/>
                </a:path>
                <a:path w="400685" h="200025">
                  <a:moveTo>
                    <a:pt x="230317" y="152729"/>
                  </a:moveTo>
                  <a:lnTo>
                    <a:pt x="228966" y="152729"/>
                  </a:lnTo>
                  <a:lnTo>
                    <a:pt x="225000" y="159079"/>
                  </a:lnTo>
                  <a:lnTo>
                    <a:pt x="219766" y="165429"/>
                  </a:lnTo>
                  <a:lnTo>
                    <a:pt x="213675" y="169239"/>
                  </a:lnTo>
                  <a:lnTo>
                    <a:pt x="207135" y="170509"/>
                  </a:lnTo>
                  <a:lnTo>
                    <a:pt x="207878" y="175589"/>
                  </a:lnTo>
                  <a:lnTo>
                    <a:pt x="230064" y="153956"/>
                  </a:lnTo>
                  <a:lnTo>
                    <a:pt x="230317" y="152729"/>
                  </a:lnTo>
                  <a:close/>
                </a:path>
                <a:path w="400685" h="200025">
                  <a:moveTo>
                    <a:pt x="232767" y="145109"/>
                  </a:moveTo>
                  <a:lnTo>
                    <a:pt x="260628" y="175589"/>
                  </a:lnTo>
                  <a:lnTo>
                    <a:pt x="268976" y="175589"/>
                  </a:lnTo>
                  <a:lnTo>
                    <a:pt x="268431" y="169239"/>
                  </a:lnTo>
                  <a:lnTo>
                    <a:pt x="259762" y="169239"/>
                  </a:lnTo>
                  <a:lnTo>
                    <a:pt x="251127" y="165429"/>
                  </a:lnTo>
                  <a:lnTo>
                    <a:pt x="243118" y="159079"/>
                  </a:lnTo>
                  <a:lnTo>
                    <a:pt x="236327" y="151459"/>
                  </a:lnTo>
                  <a:lnTo>
                    <a:pt x="234956" y="148919"/>
                  </a:lnTo>
                  <a:lnTo>
                    <a:pt x="233762" y="147649"/>
                  </a:lnTo>
                  <a:lnTo>
                    <a:pt x="232767" y="145109"/>
                  </a:lnTo>
                  <a:close/>
                </a:path>
                <a:path w="400685" h="200025">
                  <a:moveTo>
                    <a:pt x="250128" y="173049"/>
                  </a:moveTo>
                  <a:lnTo>
                    <a:pt x="249364" y="173049"/>
                  </a:lnTo>
                  <a:lnTo>
                    <a:pt x="249479" y="174319"/>
                  </a:lnTo>
                  <a:lnTo>
                    <a:pt x="250128" y="174319"/>
                  </a:lnTo>
                  <a:lnTo>
                    <a:pt x="250128" y="173049"/>
                  </a:lnTo>
                  <a:close/>
                </a:path>
                <a:path w="400685" h="200025">
                  <a:moveTo>
                    <a:pt x="226338" y="151459"/>
                  </a:moveTo>
                  <a:lnTo>
                    <a:pt x="221553" y="159079"/>
                  </a:lnTo>
                  <a:lnTo>
                    <a:pt x="213899" y="164159"/>
                  </a:lnTo>
                  <a:lnTo>
                    <a:pt x="206192" y="164159"/>
                  </a:lnTo>
                  <a:lnTo>
                    <a:pt x="207061" y="170509"/>
                  </a:lnTo>
                  <a:lnTo>
                    <a:pt x="213398" y="167969"/>
                  </a:lnTo>
                  <a:lnTo>
                    <a:pt x="219325" y="164159"/>
                  </a:lnTo>
                  <a:lnTo>
                    <a:pt x="224439" y="159079"/>
                  </a:lnTo>
                  <a:lnTo>
                    <a:pt x="228338" y="152729"/>
                  </a:lnTo>
                  <a:lnTo>
                    <a:pt x="226338" y="151459"/>
                  </a:lnTo>
                  <a:close/>
                </a:path>
                <a:path w="400685" h="200025">
                  <a:moveTo>
                    <a:pt x="232506" y="138759"/>
                  </a:moveTo>
                  <a:lnTo>
                    <a:pt x="232558" y="140029"/>
                  </a:lnTo>
                  <a:lnTo>
                    <a:pt x="232767" y="141299"/>
                  </a:lnTo>
                  <a:lnTo>
                    <a:pt x="232767" y="142569"/>
                  </a:lnTo>
                  <a:lnTo>
                    <a:pt x="233856" y="145109"/>
                  </a:lnTo>
                  <a:lnTo>
                    <a:pt x="235113" y="147649"/>
                  </a:lnTo>
                  <a:lnTo>
                    <a:pt x="236673" y="148919"/>
                  </a:lnTo>
                  <a:lnTo>
                    <a:pt x="243430" y="157809"/>
                  </a:lnTo>
                  <a:lnTo>
                    <a:pt x="251373" y="162889"/>
                  </a:lnTo>
                  <a:lnTo>
                    <a:pt x="259934" y="166699"/>
                  </a:lnTo>
                  <a:lnTo>
                    <a:pt x="268546" y="167969"/>
                  </a:lnTo>
                  <a:lnTo>
                    <a:pt x="267939" y="161619"/>
                  </a:lnTo>
                  <a:lnTo>
                    <a:pt x="259019" y="160349"/>
                  </a:lnTo>
                  <a:lnTo>
                    <a:pt x="250086" y="157809"/>
                  </a:lnTo>
                  <a:lnTo>
                    <a:pt x="241773" y="151459"/>
                  </a:lnTo>
                  <a:lnTo>
                    <a:pt x="234715" y="142569"/>
                  </a:lnTo>
                  <a:lnTo>
                    <a:pt x="233898" y="141299"/>
                  </a:lnTo>
                  <a:lnTo>
                    <a:pt x="232506" y="138759"/>
                  </a:lnTo>
                  <a:close/>
                </a:path>
                <a:path w="400685" h="200025">
                  <a:moveTo>
                    <a:pt x="258993" y="129869"/>
                  </a:moveTo>
                  <a:lnTo>
                    <a:pt x="224003" y="129869"/>
                  </a:lnTo>
                  <a:lnTo>
                    <a:pt x="226150" y="137489"/>
                  </a:lnTo>
                  <a:lnTo>
                    <a:pt x="226076" y="143839"/>
                  </a:lnTo>
                  <a:lnTo>
                    <a:pt x="224129" y="148919"/>
                  </a:lnTo>
                  <a:lnTo>
                    <a:pt x="230432" y="151459"/>
                  </a:lnTo>
                  <a:lnTo>
                    <a:pt x="232076" y="146379"/>
                  </a:lnTo>
                  <a:lnTo>
                    <a:pt x="231783" y="138759"/>
                  </a:lnTo>
                  <a:lnTo>
                    <a:pt x="229783" y="132409"/>
                  </a:lnTo>
                  <a:lnTo>
                    <a:pt x="260295" y="132409"/>
                  </a:lnTo>
                  <a:lnTo>
                    <a:pt x="258993" y="129869"/>
                  </a:lnTo>
                  <a:close/>
                </a:path>
                <a:path w="400685" h="200025">
                  <a:moveTo>
                    <a:pt x="227061" y="126059"/>
                  </a:moveTo>
                  <a:lnTo>
                    <a:pt x="217145" y="126059"/>
                  </a:lnTo>
                  <a:lnTo>
                    <a:pt x="217584" y="127329"/>
                  </a:lnTo>
                  <a:lnTo>
                    <a:pt x="219312" y="133679"/>
                  </a:lnTo>
                  <a:lnTo>
                    <a:pt x="219166" y="141299"/>
                  </a:lnTo>
                  <a:lnTo>
                    <a:pt x="216810" y="146379"/>
                  </a:lnTo>
                  <a:lnTo>
                    <a:pt x="223092" y="148919"/>
                  </a:lnTo>
                  <a:lnTo>
                    <a:pt x="225040" y="143839"/>
                  </a:lnTo>
                  <a:lnTo>
                    <a:pt x="225092" y="136219"/>
                  </a:lnTo>
                  <a:lnTo>
                    <a:pt x="223218" y="129869"/>
                  </a:lnTo>
                  <a:lnTo>
                    <a:pt x="258993" y="129869"/>
                  </a:lnTo>
                  <a:lnTo>
                    <a:pt x="258342" y="128599"/>
                  </a:lnTo>
                  <a:lnTo>
                    <a:pt x="235441" y="128599"/>
                  </a:lnTo>
                  <a:lnTo>
                    <a:pt x="227720" y="127329"/>
                  </a:lnTo>
                  <a:lnTo>
                    <a:pt x="227427" y="127329"/>
                  </a:lnTo>
                  <a:lnTo>
                    <a:pt x="227285" y="126096"/>
                  </a:lnTo>
                  <a:lnTo>
                    <a:pt x="227061" y="126059"/>
                  </a:lnTo>
                  <a:close/>
                </a:path>
                <a:path w="400685" h="200025">
                  <a:moveTo>
                    <a:pt x="214475" y="120979"/>
                  </a:moveTo>
                  <a:lnTo>
                    <a:pt x="210119" y="120979"/>
                  </a:lnTo>
                  <a:lnTo>
                    <a:pt x="212621" y="128599"/>
                  </a:lnTo>
                  <a:lnTo>
                    <a:pt x="212360" y="137489"/>
                  </a:lnTo>
                  <a:lnTo>
                    <a:pt x="209543" y="143839"/>
                  </a:lnTo>
                  <a:lnTo>
                    <a:pt x="215825" y="146379"/>
                  </a:lnTo>
                  <a:lnTo>
                    <a:pt x="218129" y="140029"/>
                  </a:lnTo>
                  <a:lnTo>
                    <a:pt x="218286" y="133679"/>
                  </a:lnTo>
                  <a:lnTo>
                    <a:pt x="216286" y="126059"/>
                  </a:lnTo>
                  <a:lnTo>
                    <a:pt x="222370" y="126059"/>
                  </a:lnTo>
                  <a:lnTo>
                    <a:pt x="221982" y="124789"/>
                  </a:lnTo>
                  <a:lnTo>
                    <a:pt x="221218" y="124789"/>
                  </a:lnTo>
                  <a:lnTo>
                    <a:pt x="220977" y="123519"/>
                  </a:lnTo>
                  <a:lnTo>
                    <a:pt x="255866" y="123519"/>
                  </a:lnTo>
                  <a:lnTo>
                    <a:pt x="255060" y="122249"/>
                  </a:lnTo>
                  <a:lnTo>
                    <a:pt x="214820" y="122249"/>
                  </a:lnTo>
                  <a:lnTo>
                    <a:pt x="214475" y="120979"/>
                  </a:lnTo>
                  <a:close/>
                </a:path>
                <a:path w="400685" h="200025">
                  <a:moveTo>
                    <a:pt x="207229" y="115899"/>
                  </a:moveTo>
                  <a:lnTo>
                    <a:pt x="202894" y="115899"/>
                  </a:lnTo>
                  <a:lnTo>
                    <a:pt x="205805" y="124789"/>
                  </a:lnTo>
                  <a:lnTo>
                    <a:pt x="205669" y="133679"/>
                  </a:lnTo>
                  <a:lnTo>
                    <a:pt x="202129" y="141299"/>
                  </a:lnTo>
                  <a:lnTo>
                    <a:pt x="208580" y="143839"/>
                  </a:lnTo>
                  <a:lnTo>
                    <a:pt x="211543" y="136219"/>
                  </a:lnTo>
                  <a:lnTo>
                    <a:pt x="211543" y="128599"/>
                  </a:lnTo>
                  <a:lnTo>
                    <a:pt x="208653" y="119709"/>
                  </a:lnTo>
                  <a:lnTo>
                    <a:pt x="223040" y="119709"/>
                  </a:lnTo>
                  <a:lnTo>
                    <a:pt x="222646" y="118484"/>
                  </a:lnTo>
                  <a:lnTo>
                    <a:pt x="222370" y="118439"/>
                  </a:lnTo>
                  <a:lnTo>
                    <a:pt x="208580" y="118439"/>
                  </a:lnTo>
                  <a:lnTo>
                    <a:pt x="208171" y="117169"/>
                  </a:lnTo>
                  <a:lnTo>
                    <a:pt x="207522" y="117169"/>
                  </a:lnTo>
                  <a:lnTo>
                    <a:pt x="207229" y="115899"/>
                  </a:lnTo>
                  <a:close/>
                </a:path>
                <a:path w="400685" h="200025">
                  <a:moveTo>
                    <a:pt x="33653" y="122249"/>
                  </a:moveTo>
                  <a:lnTo>
                    <a:pt x="33171" y="123519"/>
                  </a:lnTo>
                  <a:lnTo>
                    <a:pt x="32909" y="124789"/>
                  </a:lnTo>
                  <a:lnTo>
                    <a:pt x="39380" y="126059"/>
                  </a:lnTo>
                  <a:lnTo>
                    <a:pt x="44647" y="131139"/>
                  </a:lnTo>
                  <a:lnTo>
                    <a:pt x="46940" y="137489"/>
                  </a:lnTo>
                  <a:lnTo>
                    <a:pt x="50103" y="136219"/>
                  </a:lnTo>
                  <a:lnTo>
                    <a:pt x="47328" y="129869"/>
                  </a:lnTo>
                  <a:lnTo>
                    <a:pt x="41045" y="123519"/>
                  </a:lnTo>
                  <a:lnTo>
                    <a:pt x="33653" y="122249"/>
                  </a:lnTo>
                  <a:close/>
                </a:path>
                <a:path w="400685" h="200025">
                  <a:moveTo>
                    <a:pt x="36930" y="120979"/>
                  </a:moveTo>
                  <a:lnTo>
                    <a:pt x="34428" y="120979"/>
                  </a:lnTo>
                  <a:lnTo>
                    <a:pt x="34114" y="122249"/>
                  </a:lnTo>
                  <a:lnTo>
                    <a:pt x="41716" y="123519"/>
                  </a:lnTo>
                  <a:lnTo>
                    <a:pt x="48124" y="128599"/>
                  </a:lnTo>
                  <a:lnTo>
                    <a:pt x="51035" y="134949"/>
                  </a:lnTo>
                  <a:lnTo>
                    <a:pt x="54186" y="133679"/>
                  </a:lnTo>
                  <a:lnTo>
                    <a:pt x="51129" y="127329"/>
                  </a:lnTo>
                  <a:lnTo>
                    <a:pt x="44605" y="122249"/>
                  </a:lnTo>
                  <a:lnTo>
                    <a:pt x="36930" y="120979"/>
                  </a:lnTo>
                  <a:close/>
                </a:path>
                <a:path w="400685" h="200025">
                  <a:moveTo>
                    <a:pt x="260295" y="132409"/>
                  </a:moveTo>
                  <a:lnTo>
                    <a:pt x="229783" y="132409"/>
                  </a:lnTo>
                  <a:lnTo>
                    <a:pt x="237915" y="134949"/>
                  </a:lnTo>
                  <a:lnTo>
                    <a:pt x="253406" y="134949"/>
                  </a:lnTo>
                  <a:lnTo>
                    <a:pt x="260295" y="132409"/>
                  </a:lnTo>
                  <a:close/>
                </a:path>
                <a:path w="400685" h="200025">
                  <a:moveTo>
                    <a:pt x="256390" y="124789"/>
                  </a:moveTo>
                  <a:lnTo>
                    <a:pt x="249994" y="127329"/>
                  </a:lnTo>
                  <a:lnTo>
                    <a:pt x="242938" y="128599"/>
                  </a:lnTo>
                  <a:lnTo>
                    <a:pt x="258342" y="128599"/>
                  </a:lnTo>
                  <a:lnTo>
                    <a:pt x="256390" y="124789"/>
                  </a:lnTo>
                  <a:close/>
                </a:path>
                <a:path w="400685" h="200025">
                  <a:moveTo>
                    <a:pt x="255866" y="123519"/>
                  </a:moveTo>
                  <a:lnTo>
                    <a:pt x="221385" y="123519"/>
                  </a:lnTo>
                  <a:lnTo>
                    <a:pt x="221846" y="124789"/>
                  </a:lnTo>
                  <a:lnTo>
                    <a:pt x="222422" y="124789"/>
                  </a:lnTo>
                  <a:lnTo>
                    <a:pt x="222757" y="126059"/>
                  </a:lnTo>
                  <a:lnTo>
                    <a:pt x="227281" y="126059"/>
                  </a:lnTo>
                  <a:lnTo>
                    <a:pt x="234792" y="127329"/>
                  </a:lnTo>
                  <a:lnTo>
                    <a:pt x="242288" y="127329"/>
                  </a:lnTo>
                  <a:lnTo>
                    <a:pt x="249371" y="126059"/>
                  </a:lnTo>
                  <a:lnTo>
                    <a:pt x="255866" y="123519"/>
                  </a:lnTo>
                  <a:close/>
                </a:path>
                <a:path w="400685" h="200025">
                  <a:moveTo>
                    <a:pt x="88761" y="77799"/>
                  </a:moveTo>
                  <a:lnTo>
                    <a:pt x="104743" y="114629"/>
                  </a:lnTo>
                  <a:lnTo>
                    <a:pt x="102436" y="123519"/>
                  </a:lnTo>
                  <a:lnTo>
                    <a:pt x="108761" y="126059"/>
                  </a:lnTo>
                  <a:lnTo>
                    <a:pt x="110668" y="118484"/>
                  </a:lnTo>
                  <a:lnTo>
                    <a:pt x="110106" y="108279"/>
                  </a:lnTo>
                  <a:lnTo>
                    <a:pt x="107044" y="98119"/>
                  </a:lnTo>
                  <a:lnTo>
                    <a:pt x="101494" y="89229"/>
                  </a:lnTo>
                  <a:lnTo>
                    <a:pt x="97819" y="84149"/>
                  </a:lnTo>
                  <a:lnTo>
                    <a:pt x="93546" y="80339"/>
                  </a:lnTo>
                  <a:lnTo>
                    <a:pt x="88761" y="77799"/>
                  </a:lnTo>
                  <a:close/>
                </a:path>
                <a:path w="400685" h="200025">
                  <a:moveTo>
                    <a:pt x="77180" y="68909"/>
                  </a:moveTo>
                  <a:lnTo>
                    <a:pt x="74269" y="68909"/>
                  </a:lnTo>
                  <a:lnTo>
                    <a:pt x="83096" y="75259"/>
                  </a:lnTo>
                  <a:lnTo>
                    <a:pt x="84688" y="76529"/>
                  </a:lnTo>
                  <a:lnTo>
                    <a:pt x="86185" y="79069"/>
                  </a:lnTo>
                  <a:lnTo>
                    <a:pt x="87725" y="80339"/>
                  </a:lnTo>
                  <a:lnTo>
                    <a:pt x="93586" y="90499"/>
                  </a:lnTo>
                  <a:lnTo>
                    <a:pt x="96559" y="100659"/>
                  </a:lnTo>
                  <a:lnTo>
                    <a:pt x="96662" y="110819"/>
                  </a:lnTo>
                  <a:lnTo>
                    <a:pt x="93913" y="119709"/>
                  </a:lnTo>
                  <a:lnTo>
                    <a:pt x="100342" y="123519"/>
                  </a:lnTo>
                  <a:lnTo>
                    <a:pt x="102599" y="114629"/>
                  </a:lnTo>
                  <a:lnTo>
                    <a:pt x="102237" y="104469"/>
                  </a:lnTo>
                  <a:lnTo>
                    <a:pt x="99229" y="94309"/>
                  </a:lnTo>
                  <a:lnTo>
                    <a:pt x="93546" y="84149"/>
                  </a:lnTo>
                  <a:lnTo>
                    <a:pt x="90269" y="80339"/>
                  </a:lnTo>
                  <a:lnTo>
                    <a:pt x="86374" y="76529"/>
                  </a:lnTo>
                  <a:lnTo>
                    <a:pt x="82259" y="73989"/>
                  </a:lnTo>
                  <a:lnTo>
                    <a:pt x="77180" y="68909"/>
                  </a:lnTo>
                  <a:close/>
                </a:path>
                <a:path w="400685" h="200025">
                  <a:moveTo>
                    <a:pt x="169429" y="85419"/>
                  </a:moveTo>
                  <a:lnTo>
                    <a:pt x="142393" y="85419"/>
                  </a:lnTo>
                  <a:lnTo>
                    <a:pt x="151544" y="90499"/>
                  </a:lnTo>
                  <a:lnTo>
                    <a:pt x="160169" y="99389"/>
                  </a:lnTo>
                  <a:lnTo>
                    <a:pt x="166737" y="110819"/>
                  </a:lnTo>
                  <a:lnTo>
                    <a:pt x="169722" y="122249"/>
                  </a:lnTo>
                  <a:lnTo>
                    <a:pt x="177837" y="120979"/>
                  </a:lnTo>
                  <a:lnTo>
                    <a:pt x="175967" y="112089"/>
                  </a:lnTo>
                  <a:lnTo>
                    <a:pt x="172195" y="105739"/>
                  </a:lnTo>
                  <a:lnTo>
                    <a:pt x="166727" y="98119"/>
                  </a:lnTo>
                  <a:lnTo>
                    <a:pt x="161165" y="93039"/>
                  </a:lnTo>
                  <a:lnTo>
                    <a:pt x="160644" y="93039"/>
                  </a:lnTo>
                  <a:lnTo>
                    <a:pt x="159775" y="91769"/>
                  </a:lnTo>
                  <a:lnTo>
                    <a:pt x="160016" y="91769"/>
                  </a:lnTo>
                  <a:lnTo>
                    <a:pt x="159199" y="90499"/>
                  </a:lnTo>
                  <a:lnTo>
                    <a:pt x="175764" y="90499"/>
                  </a:lnTo>
                  <a:lnTo>
                    <a:pt x="175376" y="89229"/>
                  </a:lnTo>
                  <a:lnTo>
                    <a:pt x="193606" y="89229"/>
                  </a:lnTo>
                  <a:lnTo>
                    <a:pt x="194769" y="88396"/>
                  </a:lnTo>
                  <a:lnTo>
                    <a:pt x="194706" y="87959"/>
                  </a:lnTo>
                  <a:lnTo>
                    <a:pt x="151429" y="87959"/>
                  </a:lnTo>
                  <a:lnTo>
                    <a:pt x="150822" y="86689"/>
                  </a:lnTo>
                  <a:lnTo>
                    <a:pt x="168476" y="86689"/>
                  </a:lnTo>
                  <a:lnTo>
                    <a:pt x="169429" y="85419"/>
                  </a:lnTo>
                  <a:close/>
                </a:path>
                <a:path w="400685" h="200025">
                  <a:moveTo>
                    <a:pt x="251835" y="117169"/>
                  </a:moveTo>
                  <a:lnTo>
                    <a:pt x="245535" y="119709"/>
                  </a:lnTo>
                  <a:lnTo>
                    <a:pt x="238552" y="120979"/>
                  </a:lnTo>
                  <a:lnTo>
                    <a:pt x="215731" y="120979"/>
                  </a:lnTo>
                  <a:lnTo>
                    <a:pt x="215825" y="122249"/>
                  </a:lnTo>
                  <a:lnTo>
                    <a:pt x="255060" y="122249"/>
                  </a:lnTo>
                  <a:lnTo>
                    <a:pt x="251835" y="117169"/>
                  </a:lnTo>
                  <a:close/>
                </a:path>
                <a:path w="400685" h="200025">
                  <a:moveTo>
                    <a:pt x="62762" y="101929"/>
                  </a:moveTo>
                  <a:lnTo>
                    <a:pt x="59123" y="108279"/>
                  </a:lnTo>
                  <a:lnTo>
                    <a:pt x="53951" y="113359"/>
                  </a:lnTo>
                  <a:lnTo>
                    <a:pt x="47569" y="117169"/>
                  </a:lnTo>
                  <a:lnTo>
                    <a:pt x="40302" y="119709"/>
                  </a:lnTo>
                  <a:lnTo>
                    <a:pt x="34909" y="119709"/>
                  </a:lnTo>
                  <a:lnTo>
                    <a:pt x="37988" y="120979"/>
                  </a:lnTo>
                  <a:lnTo>
                    <a:pt x="44825" y="120979"/>
                  </a:lnTo>
                  <a:lnTo>
                    <a:pt x="51801" y="118439"/>
                  </a:lnTo>
                  <a:lnTo>
                    <a:pt x="58013" y="115899"/>
                  </a:lnTo>
                  <a:lnTo>
                    <a:pt x="63158" y="110819"/>
                  </a:lnTo>
                  <a:lnTo>
                    <a:pt x="66929" y="104469"/>
                  </a:lnTo>
                  <a:lnTo>
                    <a:pt x="62762" y="101929"/>
                  </a:lnTo>
                  <a:close/>
                </a:path>
                <a:path w="400685" h="200025">
                  <a:moveTo>
                    <a:pt x="223354" y="119709"/>
                  </a:moveTo>
                  <a:lnTo>
                    <a:pt x="209176" y="119709"/>
                  </a:lnTo>
                  <a:lnTo>
                    <a:pt x="209585" y="120979"/>
                  </a:lnTo>
                  <a:lnTo>
                    <a:pt x="231091" y="120979"/>
                  </a:lnTo>
                  <a:lnTo>
                    <a:pt x="223354" y="119709"/>
                  </a:lnTo>
                  <a:close/>
                </a:path>
                <a:path w="400685" h="200025">
                  <a:moveTo>
                    <a:pt x="180214" y="93039"/>
                  </a:moveTo>
                  <a:lnTo>
                    <a:pt x="162361" y="93039"/>
                  </a:lnTo>
                  <a:lnTo>
                    <a:pt x="168842" y="99389"/>
                  </a:lnTo>
                  <a:lnTo>
                    <a:pt x="173891" y="105739"/>
                  </a:lnTo>
                  <a:lnTo>
                    <a:pt x="177355" y="113359"/>
                  </a:lnTo>
                  <a:lnTo>
                    <a:pt x="179083" y="119709"/>
                  </a:lnTo>
                  <a:lnTo>
                    <a:pt x="187125" y="118439"/>
                  </a:lnTo>
                  <a:lnTo>
                    <a:pt x="185306" y="112089"/>
                  </a:lnTo>
                  <a:lnTo>
                    <a:pt x="182021" y="105739"/>
                  </a:lnTo>
                  <a:lnTo>
                    <a:pt x="177396" y="99389"/>
                  </a:lnTo>
                  <a:lnTo>
                    <a:pt x="171554" y="94309"/>
                  </a:lnTo>
                  <a:lnTo>
                    <a:pt x="181686" y="94309"/>
                  </a:lnTo>
                  <a:lnTo>
                    <a:pt x="180214" y="93039"/>
                  </a:lnTo>
                  <a:close/>
                </a:path>
                <a:path w="400685" h="200025">
                  <a:moveTo>
                    <a:pt x="250638" y="114629"/>
                  </a:moveTo>
                  <a:lnTo>
                    <a:pt x="212360" y="114629"/>
                  </a:lnTo>
                  <a:lnTo>
                    <a:pt x="212956" y="115899"/>
                  </a:lnTo>
                  <a:lnTo>
                    <a:pt x="208025" y="115899"/>
                  </a:lnTo>
                  <a:lnTo>
                    <a:pt x="208485" y="117169"/>
                  </a:lnTo>
                  <a:lnTo>
                    <a:pt x="218286" y="117169"/>
                  </a:lnTo>
                  <a:lnTo>
                    <a:pt x="218663" y="118439"/>
                  </a:lnTo>
                  <a:lnTo>
                    <a:pt x="222631" y="118439"/>
                  </a:lnTo>
                  <a:lnTo>
                    <a:pt x="230175" y="119709"/>
                  </a:lnTo>
                  <a:lnTo>
                    <a:pt x="237744" y="119709"/>
                  </a:lnTo>
                  <a:lnTo>
                    <a:pt x="244860" y="118439"/>
                  </a:lnTo>
                  <a:lnTo>
                    <a:pt x="251311" y="115899"/>
                  </a:lnTo>
                  <a:lnTo>
                    <a:pt x="250638" y="114629"/>
                  </a:lnTo>
                  <a:close/>
                </a:path>
                <a:path w="400685" h="200025">
                  <a:moveTo>
                    <a:pt x="57631" y="99389"/>
                  </a:moveTo>
                  <a:lnTo>
                    <a:pt x="54219" y="105739"/>
                  </a:lnTo>
                  <a:lnTo>
                    <a:pt x="49336" y="110819"/>
                  </a:lnTo>
                  <a:lnTo>
                    <a:pt x="43263" y="114629"/>
                  </a:lnTo>
                  <a:lnTo>
                    <a:pt x="36281" y="117169"/>
                  </a:lnTo>
                  <a:lnTo>
                    <a:pt x="35988" y="118439"/>
                  </a:lnTo>
                  <a:lnTo>
                    <a:pt x="39213" y="118439"/>
                  </a:lnTo>
                  <a:lnTo>
                    <a:pt x="46466" y="117169"/>
                  </a:lnTo>
                  <a:lnTo>
                    <a:pt x="52841" y="113359"/>
                  </a:lnTo>
                  <a:lnTo>
                    <a:pt x="58022" y="108279"/>
                  </a:lnTo>
                  <a:lnTo>
                    <a:pt x="61694" y="101929"/>
                  </a:lnTo>
                  <a:lnTo>
                    <a:pt x="57631" y="99389"/>
                  </a:lnTo>
                  <a:close/>
                </a:path>
                <a:path w="400685" h="200025">
                  <a:moveTo>
                    <a:pt x="181686" y="94309"/>
                  </a:moveTo>
                  <a:lnTo>
                    <a:pt x="173314" y="94309"/>
                  </a:lnTo>
                  <a:lnTo>
                    <a:pt x="178952" y="99389"/>
                  </a:lnTo>
                  <a:lnTo>
                    <a:pt x="183428" y="105739"/>
                  </a:lnTo>
                  <a:lnTo>
                    <a:pt x="186601" y="112089"/>
                  </a:lnTo>
                  <a:lnTo>
                    <a:pt x="188329" y="118439"/>
                  </a:lnTo>
                  <a:lnTo>
                    <a:pt x="196402" y="117169"/>
                  </a:lnTo>
                  <a:lnTo>
                    <a:pt x="194305" y="110819"/>
                  </a:lnTo>
                  <a:lnTo>
                    <a:pt x="190837" y="104469"/>
                  </a:lnTo>
                  <a:lnTo>
                    <a:pt x="186103" y="98119"/>
                  </a:lnTo>
                  <a:lnTo>
                    <a:pt x="181686" y="94309"/>
                  </a:lnTo>
                  <a:close/>
                </a:path>
                <a:path w="400685" h="200025">
                  <a:moveTo>
                    <a:pt x="217344" y="117169"/>
                  </a:moveTo>
                  <a:lnTo>
                    <a:pt x="208653" y="117169"/>
                  </a:lnTo>
                  <a:lnTo>
                    <a:pt x="208936" y="118439"/>
                  </a:lnTo>
                  <a:lnTo>
                    <a:pt x="217731" y="118439"/>
                  </a:lnTo>
                  <a:lnTo>
                    <a:pt x="217344" y="117169"/>
                  </a:lnTo>
                  <a:close/>
                </a:path>
                <a:path w="400685" h="200025">
                  <a:moveTo>
                    <a:pt x="188926" y="91769"/>
                  </a:moveTo>
                  <a:lnTo>
                    <a:pt x="159775" y="91769"/>
                  </a:lnTo>
                  <a:lnTo>
                    <a:pt x="161165" y="93039"/>
                  </a:lnTo>
                  <a:lnTo>
                    <a:pt x="181764" y="93039"/>
                  </a:lnTo>
                  <a:lnTo>
                    <a:pt x="187499" y="98119"/>
                  </a:lnTo>
                  <a:lnTo>
                    <a:pt x="192131" y="104469"/>
                  </a:lnTo>
                  <a:lnTo>
                    <a:pt x="195533" y="110819"/>
                  </a:lnTo>
                  <a:lnTo>
                    <a:pt x="197575" y="117169"/>
                  </a:lnTo>
                  <a:lnTo>
                    <a:pt x="202894" y="115899"/>
                  </a:lnTo>
                  <a:lnTo>
                    <a:pt x="211920" y="115899"/>
                  </a:lnTo>
                  <a:lnTo>
                    <a:pt x="210935" y="114629"/>
                  </a:lnTo>
                  <a:lnTo>
                    <a:pt x="250638" y="114629"/>
                  </a:lnTo>
                  <a:lnTo>
                    <a:pt x="249964" y="113359"/>
                  </a:lnTo>
                  <a:lnTo>
                    <a:pt x="224431" y="113359"/>
                  </a:lnTo>
                  <a:lnTo>
                    <a:pt x="215825" y="112089"/>
                  </a:lnTo>
                  <a:lnTo>
                    <a:pt x="204800" y="112089"/>
                  </a:lnTo>
                  <a:lnTo>
                    <a:pt x="204464" y="110819"/>
                  </a:lnTo>
                  <a:lnTo>
                    <a:pt x="204056" y="110819"/>
                  </a:lnTo>
                  <a:lnTo>
                    <a:pt x="203690" y="109549"/>
                  </a:lnTo>
                  <a:lnTo>
                    <a:pt x="210454" y="109549"/>
                  </a:lnTo>
                  <a:lnTo>
                    <a:pt x="209773" y="108279"/>
                  </a:lnTo>
                  <a:lnTo>
                    <a:pt x="206192" y="108279"/>
                  </a:lnTo>
                  <a:lnTo>
                    <a:pt x="205616" y="107009"/>
                  </a:lnTo>
                  <a:lnTo>
                    <a:pt x="204800" y="107009"/>
                  </a:lnTo>
                  <a:lnTo>
                    <a:pt x="204213" y="105739"/>
                  </a:lnTo>
                  <a:lnTo>
                    <a:pt x="200925" y="105739"/>
                  </a:lnTo>
                  <a:lnTo>
                    <a:pt x="200873" y="104469"/>
                  </a:lnTo>
                  <a:lnTo>
                    <a:pt x="213332" y="104469"/>
                  </a:lnTo>
                  <a:lnTo>
                    <a:pt x="206805" y="103199"/>
                  </a:lnTo>
                  <a:lnTo>
                    <a:pt x="193962" y="96849"/>
                  </a:lnTo>
                  <a:lnTo>
                    <a:pt x="193512" y="96849"/>
                  </a:lnTo>
                  <a:lnTo>
                    <a:pt x="193166" y="95579"/>
                  </a:lnTo>
                  <a:lnTo>
                    <a:pt x="192978" y="95579"/>
                  </a:lnTo>
                  <a:lnTo>
                    <a:pt x="188926" y="91769"/>
                  </a:lnTo>
                  <a:close/>
                </a:path>
                <a:path w="400685" h="200025">
                  <a:moveTo>
                    <a:pt x="40131" y="114410"/>
                  </a:moveTo>
                  <a:lnTo>
                    <a:pt x="37988" y="115899"/>
                  </a:lnTo>
                  <a:lnTo>
                    <a:pt x="39988" y="114629"/>
                  </a:lnTo>
                  <a:lnTo>
                    <a:pt x="40131" y="114410"/>
                  </a:lnTo>
                  <a:close/>
                </a:path>
                <a:path w="400685" h="200025">
                  <a:moveTo>
                    <a:pt x="112017" y="113359"/>
                  </a:moveTo>
                  <a:lnTo>
                    <a:pt x="119095" y="115899"/>
                  </a:lnTo>
                  <a:lnTo>
                    <a:pt x="126435" y="114629"/>
                  </a:lnTo>
                  <a:lnTo>
                    <a:pt x="118781" y="114629"/>
                  </a:lnTo>
                  <a:lnTo>
                    <a:pt x="112017" y="113359"/>
                  </a:lnTo>
                  <a:close/>
                </a:path>
                <a:path w="400685" h="200025">
                  <a:moveTo>
                    <a:pt x="103881" y="81609"/>
                  </a:moveTo>
                  <a:lnTo>
                    <a:pt x="98510" y="84149"/>
                  </a:lnTo>
                  <a:lnTo>
                    <a:pt x="98771" y="84149"/>
                  </a:lnTo>
                  <a:lnTo>
                    <a:pt x="99546" y="85419"/>
                  </a:lnTo>
                  <a:lnTo>
                    <a:pt x="101839" y="87959"/>
                  </a:lnTo>
                  <a:lnTo>
                    <a:pt x="102478" y="87959"/>
                  </a:lnTo>
                  <a:lnTo>
                    <a:pt x="103405" y="89319"/>
                  </a:lnTo>
                  <a:lnTo>
                    <a:pt x="104164" y="90499"/>
                  </a:lnTo>
                  <a:lnTo>
                    <a:pt x="104907" y="91769"/>
                  </a:lnTo>
                  <a:lnTo>
                    <a:pt x="105714" y="93039"/>
                  </a:lnTo>
                  <a:lnTo>
                    <a:pt x="107274" y="95579"/>
                  </a:lnTo>
                  <a:lnTo>
                    <a:pt x="133304" y="113359"/>
                  </a:lnTo>
                  <a:lnTo>
                    <a:pt x="125661" y="114629"/>
                  </a:lnTo>
                  <a:lnTo>
                    <a:pt x="134383" y="114629"/>
                  </a:lnTo>
                  <a:lnTo>
                    <a:pt x="132173" y="105739"/>
                  </a:lnTo>
                  <a:lnTo>
                    <a:pt x="129277" y="99389"/>
                  </a:lnTo>
                  <a:lnTo>
                    <a:pt x="125075" y="93039"/>
                  </a:lnTo>
                  <a:lnTo>
                    <a:pt x="118949" y="87959"/>
                  </a:lnTo>
                  <a:lnTo>
                    <a:pt x="111891" y="82879"/>
                  </a:lnTo>
                  <a:lnTo>
                    <a:pt x="110090" y="82879"/>
                  </a:lnTo>
                  <a:lnTo>
                    <a:pt x="109838" y="82554"/>
                  </a:lnTo>
                  <a:lnTo>
                    <a:pt x="103881" y="81609"/>
                  </a:lnTo>
                  <a:close/>
                </a:path>
                <a:path w="400685" h="200025">
                  <a:moveTo>
                    <a:pt x="50700" y="75259"/>
                  </a:moveTo>
                  <a:lnTo>
                    <a:pt x="45736" y="76529"/>
                  </a:lnTo>
                  <a:lnTo>
                    <a:pt x="46291" y="77799"/>
                  </a:lnTo>
                  <a:lnTo>
                    <a:pt x="48019" y="80339"/>
                  </a:lnTo>
                  <a:lnTo>
                    <a:pt x="48574" y="81609"/>
                  </a:lnTo>
                  <a:lnTo>
                    <a:pt x="49181" y="82879"/>
                  </a:lnTo>
                  <a:lnTo>
                    <a:pt x="49569" y="85419"/>
                  </a:lnTo>
                  <a:lnTo>
                    <a:pt x="49851" y="86689"/>
                  </a:lnTo>
                  <a:lnTo>
                    <a:pt x="49925" y="90499"/>
                  </a:lnTo>
                  <a:lnTo>
                    <a:pt x="49569" y="93039"/>
                  </a:lnTo>
                  <a:lnTo>
                    <a:pt x="48846" y="95579"/>
                  </a:lnTo>
                  <a:lnTo>
                    <a:pt x="48124" y="100659"/>
                  </a:lnTo>
                  <a:lnTo>
                    <a:pt x="46365" y="105739"/>
                  </a:lnTo>
                  <a:lnTo>
                    <a:pt x="41642" y="112089"/>
                  </a:lnTo>
                  <a:lnTo>
                    <a:pt x="40131" y="114410"/>
                  </a:lnTo>
                  <a:lnTo>
                    <a:pt x="53455" y="91769"/>
                  </a:lnTo>
                  <a:lnTo>
                    <a:pt x="53139" y="83489"/>
                  </a:lnTo>
                  <a:lnTo>
                    <a:pt x="53013" y="82554"/>
                  </a:lnTo>
                  <a:lnTo>
                    <a:pt x="50700" y="75259"/>
                  </a:lnTo>
                  <a:close/>
                </a:path>
                <a:path w="400685" h="200025">
                  <a:moveTo>
                    <a:pt x="57338" y="72719"/>
                  </a:moveTo>
                  <a:lnTo>
                    <a:pt x="52291" y="73989"/>
                  </a:lnTo>
                  <a:lnTo>
                    <a:pt x="54822" y="82879"/>
                  </a:lnTo>
                  <a:lnTo>
                    <a:pt x="55203" y="91769"/>
                  </a:lnTo>
                  <a:lnTo>
                    <a:pt x="53388" y="99389"/>
                  </a:lnTo>
                  <a:lnTo>
                    <a:pt x="49328" y="107009"/>
                  </a:lnTo>
                  <a:lnTo>
                    <a:pt x="47789" y="109549"/>
                  </a:lnTo>
                  <a:lnTo>
                    <a:pt x="46071" y="110819"/>
                  </a:lnTo>
                  <a:lnTo>
                    <a:pt x="44218" y="113359"/>
                  </a:lnTo>
                  <a:lnTo>
                    <a:pt x="59573" y="89319"/>
                  </a:lnTo>
                  <a:lnTo>
                    <a:pt x="59447" y="80339"/>
                  </a:lnTo>
                  <a:lnTo>
                    <a:pt x="57338" y="72719"/>
                  </a:lnTo>
                  <a:close/>
                </a:path>
                <a:path w="400685" h="200025">
                  <a:moveTo>
                    <a:pt x="247269" y="108279"/>
                  </a:moveTo>
                  <a:lnTo>
                    <a:pt x="240442" y="112089"/>
                  </a:lnTo>
                  <a:lnTo>
                    <a:pt x="232733" y="113359"/>
                  </a:lnTo>
                  <a:lnTo>
                    <a:pt x="249964" y="113359"/>
                  </a:lnTo>
                  <a:lnTo>
                    <a:pt x="247269" y="108279"/>
                  </a:lnTo>
                  <a:close/>
                </a:path>
                <a:path w="400685" h="200025">
                  <a:moveTo>
                    <a:pt x="215176" y="110819"/>
                  </a:moveTo>
                  <a:lnTo>
                    <a:pt x="205375" y="110819"/>
                  </a:lnTo>
                  <a:lnTo>
                    <a:pt x="206098" y="112089"/>
                  </a:lnTo>
                  <a:lnTo>
                    <a:pt x="215825" y="112089"/>
                  </a:lnTo>
                  <a:lnTo>
                    <a:pt x="215176" y="110819"/>
                  </a:lnTo>
                  <a:close/>
                </a:path>
                <a:path w="400685" h="200025">
                  <a:moveTo>
                    <a:pt x="242662" y="99389"/>
                  </a:moveTo>
                  <a:lnTo>
                    <a:pt x="232140" y="104469"/>
                  </a:lnTo>
                  <a:lnTo>
                    <a:pt x="219859" y="105739"/>
                  </a:lnTo>
                  <a:lnTo>
                    <a:pt x="204213" y="105739"/>
                  </a:lnTo>
                  <a:lnTo>
                    <a:pt x="205616" y="107009"/>
                  </a:lnTo>
                  <a:lnTo>
                    <a:pt x="206098" y="107009"/>
                  </a:lnTo>
                  <a:lnTo>
                    <a:pt x="207229" y="108279"/>
                  </a:lnTo>
                  <a:lnTo>
                    <a:pt x="210213" y="108279"/>
                  </a:lnTo>
                  <a:lnTo>
                    <a:pt x="210716" y="109549"/>
                  </a:lnTo>
                  <a:lnTo>
                    <a:pt x="213700" y="109549"/>
                  </a:lnTo>
                  <a:lnTo>
                    <a:pt x="222672" y="112089"/>
                  </a:lnTo>
                  <a:lnTo>
                    <a:pt x="231379" y="112089"/>
                  </a:lnTo>
                  <a:lnTo>
                    <a:pt x="239478" y="110819"/>
                  </a:lnTo>
                  <a:lnTo>
                    <a:pt x="246631" y="107009"/>
                  </a:lnTo>
                  <a:lnTo>
                    <a:pt x="242662" y="99389"/>
                  </a:lnTo>
                  <a:close/>
                </a:path>
                <a:path w="400685" h="200025">
                  <a:moveTo>
                    <a:pt x="211103" y="109549"/>
                  </a:moveTo>
                  <a:lnTo>
                    <a:pt x="203690" y="109549"/>
                  </a:lnTo>
                  <a:lnTo>
                    <a:pt x="204506" y="110819"/>
                  </a:lnTo>
                  <a:lnTo>
                    <a:pt x="211637" y="110819"/>
                  </a:lnTo>
                  <a:lnTo>
                    <a:pt x="211103" y="109549"/>
                  </a:lnTo>
                  <a:close/>
                </a:path>
                <a:path w="400685" h="200025">
                  <a:moveTo>
                    <a:pt x="213700" y="109549"/>
                  </a:moveTo>
                  <a:lnTo>
                    <a:pt x="211302" y="109549"/>
                  </a:lnTo>
                  <a:lnTo>
                    <a:pt x="212496" y="110819"/>
                  </a:lnTo>
                  <a:lnTo>
                    <a:pt x="214475" y="110819"/>
                  </a:lnTo>
                  <a:lnTo>
                    <a:pt x="213700" y="109549"/>
                  </a:lnTo>
                  <a:close/>
                </a:path>
                <a:path w="400685" h="200025">
                  <a:moveTo>
                    <a:pt x="82060" y="76529"/>
                  </a:moveTo>
                  <a:lnTo>
                    <a:pt x="83411" y="77799"/>
                  </a:lnTo>
                  <a:lnTo>
                    <a:pt x="84688" y="80339"/>
                  </a:lnTo>
                  <a:lnTo>
                    <a:pt x="85777" y="81609"/>
                  </a:lnTo>
                  <a:lnTo>
                    <a:pt x="88585" y="87959"/>
                  </a:lnTo>
                  <a:lnTo>
                    <a:pt x="89475" y="93039"/>
                  </a:lnTo>
                  <a:lnTo>
                    <a:pt x="89592" y="95579"/>
                  </a:lnTo>
                  <a:lnTo>
                    <a:pt x="89174" y="100659"/>
                  </a:lnTo>
                  <a:lnTo>
                    <a:pt x="87075" y="105739"/>
                  </a:lnTo>
                  <a:lnTo>
                    <a:pt x="90730" y="108279"/>
                  </a:lnTo>
                  <a:lnTo>
                    <a:pt x="94143" y="101929"/>
                  </a:lnTo>
                  <a:lnTo>
                    <a:pt x="93819" y="93039"/>
                  </a:lnTo>
                  <a:lnTo>
                    <a:pt x="87080" y="81569"/>
                  </a:lnTo>
                  <a:lnTo>
                    <a:pt x="84782" y="79069"/>
                  </a:lnTo>
                  <a:lnTo>
                    <a:pt x="82060" y="76529"/>
                  </a:lnTo>
                  <a:close/>
                </a:path>
                <a:path w="400685" h="200025">
                  <a:moveTo>
                    <a:pt x="77662" y="72719"/>
                  </a:moveTo>
                  <a:lnTo>
                    <a:pt x="73107" y="72719"/>
                  </a:lnTo>
                  <a:lnTo>
                    <a:pt x="73582" y="73989"/>
                  </a:lnTo>
                  <a:lnTo>
                    <a:pt x="76940" y="73989"/>
                  </a:lnTo>
                  <a:lnTo>
                    <a:pt x="79850" y="76529"/>
                  </a:lnTo>
                  <a:lnTo>
                    <a:pt x="81536" y="79069"/>
                  </a:lnTo>
                  <a:lnTo>
                    <a:pt x="82814" y="82879"/>
                  </a:lnTo>
                  <a:lnTo>
                    <a:pt x="86520" y="90499"/>
                  </a:lnTo>
                  <a:lnTo>
                    <a:pt x="85777" y="98119"/>
                  </a:lnTo>
                  <a:lnTo>
                    <a:pt x="81997" y="103199"/>
                  </a:lnTo>
                  <a:lnTo>
                    <a:pt x="85777" y="105739"/>
                  </a:lnTo>
                  <a:lnTo>
                    <a:pt x="87891" y="100659"/>
                  </a:lnTo>
                  <a:lnTo>
                    <a:pt x="88422" y="94309"/>
                  </a:lnTo>
                  <a:lnTo>
                    <a:pt x="87298" y="87959"/>
                  </a:lnTo>
                  <a:lnTo>
                    <a:pt x="84426" y="81569"/>
                  </a:lnTo>
                  <a:lnTo>
                    <a:pt x="81777" y="76529"/>
                  </a:lnTo>
                  <a:lnTo>
                    <a:pt x="77662" y="72719"/>
                  </a:lnTo>
                  <a:close/>
                </a:path>
                <a:path w="400685" h="200025">
                  <a:moveTo>
                    <a:pt x="135943" y="85419"/>
                  </a:moveTo>
                  <a:lnTo>
                    <a:pt x="134833" y="85419"/>
                  </a:lnTo>
                  <a:lnTo>
                    <a:pt x="136236" y="86689"/>
                  </a:lnTo>
                  <a:lnTo>
                    <a:pt x="136870" y="87089"/>
                  </a:lnTo>
                  <a:lnTo>
                    <a:pt x="139336" y="87959"/>
                  </a:lnTo>
                  <a:lnTo>
                    <a:pt x="140409" y="89319"/>
                  </a:lnTo>
                  <a:lnTo>
                    <a:pt x="144299" y="91769"/>
                  </a:lnTo>
                  <a:lnTo>
                    <a:pt x="147911" y="98119"/>
                  </a:lnTo>
                  <a:lnTo>
                    <a:pt x="147042" y="104469"/>
                  </a:lnTo>
                  <a:lnTo>
                    <a:pt x="150560" y="105739"/>
                  </a:lnTo>
                  <a:lnTo>
                    <a:pt x="150990" y="99389"/>
                  </a:lnTo>
                  <a:lnTo>
                    <a:pt x="147451" y="93039"/>
                  </a:lnTo>
                  <a:lnTo>
                    <a:pt x="141074" y="87959"/>
                  </a:lnTo>
                  <a:lnTo>
                    <a:pt x="138571" y="86689"/>
                  </a:lnTo>
                  <a:lnTo>
                    <a:pt x="135943" y="85419"/>
                  </a:lnTo>
                  <a:close/>
                </a:path>
                <a:path w="400685" h="200025">
                  <a:moveTo>
                    <a:pt x="140943" y="86948"/>
                  </a:moveTo>
                  <a:lnTo>
                    <a:pt x="142110" y="87959"/>
                  </a:lnTo>
                  <a:lnTo>
                    <a:pt x="148634" y="91769"/>
                  </a:lnTo>
                  <a:lnTo>
                    <a:pt x="152194" y="99389"/>
                  </a:lnTo>
                  <a:lnTo>
                    <a:pt x="151639" y="105739"/>
                  </a:lnTo>
                  <a:lnTo>
                    <a:pt x="155126" y="105739"/>
                  </a:lnTo>
                  <a:lnTo>
                    <a:pt x="155272" y="99389"/>
                  </a:lnTo>
                  <a:lnTo>
                    <a:pt x="151880" y="93039"/>
                  </a:lnTo>
                  <a:lnTo>
                    <a:pt x="145545" y="89229"/>
                  </a:lnTo>
                  <a:lnTo>
                    <a:pt x="143074" y="87959"/>
                  </a:lnTo>
                  <a:lnTo>
                    <a:pt x="140943" y="86948"/>
                  </a:lnTo>
                  <a:close/>
                </a:path>
                <a:path w="400685" h="200025">
                  <a:moveTo>
                    <a:pt x="213332" y="104469"/>
                  </a:moveTo>
                  <a:lnTo>
                    <a:pt x="200925" y="104469"/>
                  </a:lnTo>
                  <a:lnTo>
                    <a:pt x="201135" y="105739"/>
                  </a:lnTo>
                  <a:lnTo>
                    <a:pt x="219859" y="105739"/>
                  </a:lnTo>
                  <a:lnTo>
                    <a:pt x="213332" y="104469"/>
                  </a:lnTo>
                  <a:close/>
                </a:path>
                <a:path w="400685" h="200025">
                  <a:moveTo>
                    <a:pt x="240547" y="87959"/>
                  </a:moveTo>
                  <a:lnTo>
                    <a:pt x="239291" y="87959"/>
                  </a:lnTo>
                  <a:lnTo>
                    <a:pt x="234690" y="93039"/>
                  </a:lnTo>
                  <a:lnTo>
                    <a:pt x="229791" y="98119"/>
                  </a:lnTo>
                  <a:lnTo>
                    <a:pt x="224142" y="101929"/>
                  </a:lnTo>
                  <a:lnTo>
                    <a:pt x="217291" y="103199"/>
                  </a:lnTo>
                  <a:lnTo>
                    <a:pt x="214956" y="103199"/>
                  </a:lnTo>
                  <a:lnTo>
                    <a:pt x="215176" y="104469"/>
                  </a:lnTo>
                  <a:lnTo>
                    <a:pt x="217584" y="104469"/>
                  </a:lnTo>
                  <a:lnTo>
                    <a:pt x="224723" y="101929"/>
                  </a:lnTo>
                  <a:lnTo>
                    <a:pt x="230609" y="98119"/>
                  </a:lnTo>
                  <a:lnTo>
                    <a:pt x="235724" y="93039"/>
                  </a:lnTo>
                  <a:lnTo>
                    <a:pt x="240547" y="87959"/>
                  </a:lnTo>
                  <a:close/>
                </a:path>
                <a:path w="400685" h="200025">
                  <a:moveTo>
                    <a:pt x="76940" y="73989"/>
                  </a:moveTo>
                  <a:lnTo>
                    <a:pt x="74552" y="73989"/>
                  </a:lnTo>
                  <a:lnTo>
                    <a:pt x="77262" y="80339"/>
                  </a:lnTo>
                  <a:lnTo>
                    <a:pt x="78773" y="87959"/>
                  </a:lnTo>
                  <a:lnTo>
                    <a:pt x="79030" y="94309"/>
                  </a:lnTo>
                  <a:lnTo>
                    <a:pt x="77976" y="100659"/>
                  </a:lnTo>
                  <a:lnTo>
                    <a:pt x="81683" y="101929"/>
                  </a:lnTo>
                  <a:lnTo>
                    <a:pt x="81903" y="100659"/>
                  </a:lnTo>
                  <a:lnTo>
                    <a:pt x="82259" y="100659"/>
                  </a:lnTo>
                  <a:lnTo>
                    <a:pt x="82541" y="99389"/>
                  </a:lnTo>
                  <a:lnTo>
                    <a:pt x="82761" y="99389"/>
                  </a:lnTo>
                  <a:lnTo>
                    <a:pt x="83034" y="98119"/>
                  </a:lnTo>
                  <a:lnTo>
                    <a:pt x="83536" y="95579"/>
                  </a:lnTo>
                  <a:lnTo>
                    <a:pt x="83735" y="94309"/>
                  </a:lnTo>
                  <a:lnTo>
                    <a:pt x="83651" y="89229"/>
                  </a:lnTo>
                  <a:lnTo>
                    <a:pt x="83369" y="87959"/>
                  </a:lnTo>
                  <a:lnTo>
                    <a:pt x="83034" y="85419"/>
                  </a:lnTo>
                  <a:lnTo>
                    <a:pt x="82594" y="84149"/>
                  </a:lnTo>
                  <a:lnTo>
                    <a:pt x="82259" y="84149"/>
                  </a:lnTo>
                  <a:lnTo>
                    <a:pt x="81916" y="82554"/>
                  </a:lnTo>
                  <a:lnTo>
                    <a:pt x="81683" y="81609"/>
                  </a:lnTo>
                  <a:lnTo>
                    <a:pt x="80908" y="80339"/>
                  </a:lnTo>
                  <a:lnTo>
                    <a:pt x="80091" y="79069"/>
                  </a:lnTo>
                  <a:lnTo>
                    <a:pt x="79631" y="77799"/>
                  </a:lnTo>
                  <a:lnTo>
                    <a:pt x="78845" y="76529"/>
                  </a:lnTo>
                  <a:lnTo>
                    <a:pt x="78353" y="76529"/>
                  </a:lnTo>
                  <a:lnTo>
                    <a:pt x="77976" y="75259"/>
                  </a:lnTo>
                  <a:lnTo>
                    <a:pt x="77421" y="75259"/>
                  </a:lnTo>
                  <a:lnTo>
                    <a:pt x="76940" y="73989"/>
                  </a:lnTo>
                  <a:close/>
                </a:path>
                <a:path w="400685" h="200025">
                  <a:moveTo>
                    <a:pt x="125566" y="85419"/>
                  </a:moveTo>
                  <a:lnTo>
                    <a:pt x="121430" y="85419"/>
                  </a:lnTo>
                  <a:lnTo>
                    <a:pt x="129681" y="87959"/>
                  </a:lnTo>
                  <a:lnTo>
                    <a:pt x="135273" y="95579"/>
                  </a:lnTo>
                  <a:lnTo>
                    <a:pt x="136278" y="101929"/>
                  </a:lnTo>
                  <a:lnTo>
                    <a:pt x="140425" y="100659"/>
                  </a:lnTo>
                  <a:lnTo>
                    <a:pt x="139147" y="94309"/>
                  </a:lnTo>
                  <a:lnTo>
                    <a:pt x="133556" y="87959"/>
                  </a:lnTo>
                  <a:lnTo>
                    <a:pt x="125566" y="85419"/>
                  </a:lnTo>
                  <a:close/>
                </a:path>
                <a:path w="400685" h="200025">
                  <a:moveTo>
                    <a:pt x="70678" y="68909"/>
                  </a:moveTo>
                  <a:lnTo>
                    <a:pt x="65621" y="68909"/>
                  </a:lnTo>
                  <a:lnTo>
                    <a:pt x="68858" y="76529"/>
                  </a:lnTo>
                  <a:lnTo>
                    <a:pt x="70618" y="84149"/>
                  </a:lnTo>
                  <a:lnTo>
                    <a:pt x="70842" y="91769"/>
                  </a:lnTo>
                  <a:lnTo>
                    <a:pt x="69474" y="98119"/>
                  </a:lnTo>
                  <a:lnTo>
                    <a:pt x="76887" y="100659"/>
                  </a:lnTo>
                  <a:lnTo>
                    <a:pt x="77881" y="94309"/>
                  </a:lnTo>
                  <a:lnTo>
                    <a:pt x="77557" y="86689"/>
                  </a:lnTo>
                  <a:lnTo>
                    <a:pt x="75954" y="80339"/>
                  </a:lnTo>
                  <a:lnTo>
                    <a:pt x="73582" y="73989"/>
                  </a:lnTo>
                  <a:lnTo>
                    <a:pt x="73107" y="72719"/>
                  </a:lnTo>
                  <a:lnTo>
                    <a:pt x="77662" y="72719"/>
                  </a:lnTo>
                  <a:lnTo>
                    <a:pt x="75400" y="70179"/>
                  </a:lnTo>
                  <a:lnTo>
                    <a:pt x="70898" y="70179"/>
                  </a:lnTo>
                  <a:lnTo>
                    <a:pt x="70678" y="68909"/>
                  </a:lnTo>
                  <a:close/>
                </a:path>
                <a:path w="400685" h="200025">
                  <a:moveTo>
                    <a:pt x="132142" y="85419"/>
                  </a:moveTo>
                  <a:lnTo>
                    <a:pt x="128048" y="85419"/>
                  </a:lnTo>
                  <a:lnTo>
                    <a:pt x="135367" y="87959"/>
                  </a:lnTo>
                  <a:lnTo>
                    <a:pt x="140487" y="94309"/>
                  </a:lnTo>
                  <a:lnTo>
                    <a:pt x="141702" y="100659"/>
                  </a:lnTo>
                  <a:lnTo>
                    <a:pt x="145817" y="99389"/>
                  </a:lnTo>
                  <a:lnTo>
                    <a:pt x="144351" y="94309"/>
                  </a:lnTo>
                  <a:lnTo>
                    <a:pt x="140409" y="89319"/>
                  </a:lnTo>
                  <a:lnTo>
                    <a:pt x="136870" y="87089"/>
                  </a:lnTo>
                  <a:lnTo>
                    <a:pt x="132142" y="85419"/>
                  </a:lnTo>
                  <a:close/>
                </a:path>
                <a:path w="400685" h="200025">
                  <a:moveTo>
                    <a:pt x="54406" y="7949"/>
                  </a:moveTo>
                  <a:lnTo>
                    <a:pt x="46867" y="7949"/>
                  </a:lnTo>
                  <a:lnTo>
                    <a:pt x="45491" y="18109"/>
                  </a:lnTo>
                  <a:lnTo>
                    <a:pt x="40524" y="28269"/>
                  </a:lnTo>
                  <a:lnTo>
                    <a:pt x="32381" y="37159"/>
                  </a:lnTo>
                  <a:lnTo>
                    <a:pt x="21475" y="43509"/>
                  </a:lnTo>
                  <a:lnTo>
                    <a:pt x="15790" y="47319"/>
                  </a:lnTo>
                  <a:lnTo>
                    <a:pt x="33967" y="47319"/>
                  </a:lnTo>
                  <a:lnTo>
                    <a:pt x="42396" y="48589"/>
                  </a:lnTo>
                  <a:lnTo>
                    <a:pt x="47276" y="52399"/>
                  </a:lnTo>
                  <a:lnTo>
                    <a:pt x="53585" y="61289"/>
                  </a:lnTo>
                  <a:lnTo>
                    <a:pt x="54905" y="64044"/>
                  </a:lnTo>
                  <a:lnTo>
                    <a:pt x="55663" y="65099"/>
                  </a:lnTo>
                  <a:lnTo>
                    <a:pt x="55453" y="65187"/>
                  </a:lnTo>
                  <a:lnTo>
                    <a:pt x="59063" y="72719"/>
                  </a:lnTo>
                  <a:lnTo>
                    <a:pt x="62056" y="85419"/>
                  </a:lnTo>
                  <a:lnTo>
                    <a:pt x="60909" y="95579"/>
                  </a:lnTo>
                  <a:lnTo>
                    <a:pt x="68395" y="98119"/>
                  </a:lnTo>
                  <a:lnTo>
                    <a:pt x="69727" y="90499"/>
                  </a:lnTo>
                  <a:lnTo>
                    <a:pt x="69347" y="82879"/>
                  </a:lnTo>
                  <a:lnTo>
                    <a:pt x="67292" y="75259"/>
                  </a:lnTo>
                  <a:lnTo>
                    <a:pt x="63600" y="67639"/>
                  </a:lnTo>
                  <a:lnTo>
                    <a:pt x="79515" y="67639"/>
                  </a:lnTo>
                  <a:lnTo>
                    <a:pt x="78845" y="66369"/>
                  </a:lnTo>
                  <a:lnTo>
                    <a:pt x="62354" y="66369"/>
                  </a:lnTo>
                  <a:lnTo>
                    <a:pt x="62019" y="65099"/>
                  </a:lnTo>
                  <a:lnTo>
                    <a:pt x="67306" y="65099"/>
                  </a:lnTo>
                  <a:lnTo>
                    <a:pt x="66710" y="63829"/>
                  </a:lnTo>
                  <a:lnTo>
                    <a:pt x="93187" y="63829"/>
                  </a:lnTo>
                  <a:lnTo>
                    <a:pt x="94775" y="62559"/>
                  </a:lnTo>
                  <a:lnTo>
                    <a:pt x="60500" y="62559"/>
                  </a:lnTo>
                  <a:lnTo>
                    <a:pt x="59129" y="61289"/>
                  </a:lnTo>
                  <a:lnTo>
                    <a:pt x="58333" y="60019"/>
                  </a:lnTo>
                  <a:lnTo>
                    <a:pt x="62354" y="60019"/>
                  </a:lnTo>
                  <a:lnTo>
                    <a:pt x="61191" y="58749"/>
                  </a:lnTo>
                  <a:lnTo>
                    <a:pt x="88188" y="58749"/>
                  </a:lnTo>
                  <a:lnTo>
                    <a:pt x="90895" y="56209"/>
                  </a:lnTo>
                  <a:lnTo>
                    <a:pt x="67042" y="56209"/>
                  </a:lnTo>
                  <a:lnTo>
                    <a:pt x="58333" y="54939"/>
                  </a:lnTo>
                  <a:lnTo>
                    <a:pt x="53904" y="53669"/>
                  </a:lnTo>
                  <a:lnTo>
                    <a:pt x="55506" y="52399"/>
                  </a:lnTo>
                  <a:lnTo>
                    <a:pt x="43307" y="48589"/>
                  </a:lnTo>
                  <a:lnTo>
                    <a:pt x="36616" y="47319"/>
                  </a:lnTo>
                  <a:lnTo>
                    <a:pt x="30522" y="46049"/>
                  </a:lnTo>
                  <a:lnTo>
                    <a:pt x="28114" y="46049"/>
                  </a:lnTo>
                  <a:lnTo>
                    <a:pt x="31192" y="44779"/>
                  </a:lnTo>
                  <a:lnTo>
                    <a:pt x="25161" y="44779"/>
                  </a:lnTo>
                  <a:lnTo>
                    <a:pt x="28386" y="43509"/>
                  </a:lnTo>
                  <a:lnTo>
                    <a:pt x="28983" y="43509"/>
                  </a:lnTo>
                  <a:lnTo>
                    <a:pt x="39564" y="35889"/>
                  </a:lnTo>
                  <a:lnTo>
                    <a:pt x="47569" y="28269"/>
                  </a:lnTo>
                  <a:lnTo>
                    <a:pt x="52637" y="18109"/>
                  </a:lnTo>
                  <a:lnTo>
                    <a:pt x="54406" y="7949"/>
                  </a:lnTo>
                  <a:close/>
                </a:path>
                <a:path w="400685" h="200025">
                  <a:moveTo>
                    <a:pt x="197721" y="96849"/>
                  </a:moveTo>
                  <a:lnTo>
                    <a:pt x="197575" y="96849"/>
                  </a:lnTo>
                  <a:lnTo>
                    <a:pt x="198130" y="98119"/>
                  </a:lnTo>
                  <a:lnTo>
                    <a:pt x="197721" y="96849"/>
                  </a:lnTo>
                  <a:close/>
                </a:path>
                <a:path w="400685" h="200025">
                  <a:moveTo>
                    <a:pt x="220810" y="79069"/>
                  </a:moveTo>
                  <a:lnTo>
                    <a:pt x="213270" y="79069"/>
                  </a:lnTo>
                  <a:lnTo>
                    <a:pt x="204126" y="81238"/>
                  </a:lnTo>
                  <a:lnTo>
                    <a:pt x="203648" y="81609"/>
                  </a:lnTo>
                  <a:lnTo>
                    <a:pt x="202559" y="81609"/>
                  </a:lnTo>
                  <a:lnTo>
                    <a:pt x="200235" y="83489"/>
                  </a:lnTo>
                  <a:lnTo>
                    <a:pt x="198925" y="85419"/>
                  </a:lnTo>
                  <a:lnTo>
                    <a:pt x="194769" y="88396"/>
                  </a:lnTo>
                  <a:lnTo>
                    <a:pt x="195816" y="95579"/>
                  </a:lnTo>
                  <a:lnTo>
                    <a:pt x="196224" y="96849"/>
                  </a:lnTo>
                  <a:lnTo>
                    <a:pt x="197575" y="96849"/>
                  </a:lnTo>
                  <a:lnTo>
                    <a:pt x="197187" y="95579"/>
                  </a:lnTo>
                  <a:lnTo>
                    <a:pt x="197072" y="94309"/>
                  </a:lnTo>
                  <a:lnTo>
                    <a:pt x="239291" y="87959"/>
                  </a:lnTo>
                  <a:lnTo>
                    <a:pt x="240547" y="87959"/>
                  </a:lnTo>
                  <a:lnTo>
                    <a:pt x="229784" y="81609"/>
                  </a:lnTo>
                  <a:lnTo>
                    <a:pt x="202705" y="81609"/>
                  </a:lnTo>
                  <a:lnTo>
                    <a:pt x="229715" y="81569"/>
                  </a:lnTo>
                  <a:lnTo>
                    <a:pt x="227631" y="80339"/>
                  </a:lnTo>
                  <a:lnTo>
                    <a:pt x="220810" y="79069"/>
                  </a:lnTo>
                  <a:close/>
                </a:path>
                <a:path w="400685" h="200025">
                  <a:moveTo>
                    <a:pt x="167104" y="90499"/>
                  </a:moveTo>
                  <a:lnTo>
                    <a:pt x="159639" y="90499"/>
                  </a:lnTo>
                  <a:lnTo>
                    <a:pt x="160016" y="91769"/>
                  </a:lnTo>
                  <a:lnTo>
                    <a:pt x="168183" y="91769"/>
                  </a:lnTo>
                  <a:lnTo>
                    <a:pt x="167104" y="90499"/>
                  </a:lnTo>
                  <a:close/>
                </a:path>
                <a:path w="400685" h="200025">
                  <a:moveTo>
                    <a:pt x="193606" y="89229"/>
                  </a:moveTo>
                  <a:lnTo>
                    <a:pt x="177135" y="89229"/>
                  </a:lnTo>
                  <a:lnTo>
                    <a:pt x="177450" y="90499"/>
                  </a:lnTo>
                  <a:lnTo>
                    <a:pt x="169544" y="90499"/>
                  </a:lnTo>
                  <a:lnTo>
                    <a:pt x="169890" y="91769"/>
                  </a:lnTo>
                  <a:lnTo>
                    <a:pt x="187250" y="91769"/>
                  </a:lnTo>
                  <a:lnTo>
                    <a:pt x="193606" y="89229"/>
                  </a:lnTo>
                  <a:close/>
                </a:path>
                <a:path w="400685" h="200025">
                  <a:moveTo>
                    <a:pt x="163073" y="86689"/>
                  </a:moveTo>
                  <a:lnTo>
                    <a:pt x="151744" y="86689"/>
                  </a:lnTo>
                  <a:lnTo>
                    <a:pt x="152696" y="87959"/>
                  </a:lnTo>
                  <a:lnTo>
                    <a:pt x="162497" y="87959"/>
                  </a:lnTo>
                  <a:lnTo>
                    <a:pt x="163073" y="86689"/>
                  </a:lnTo>
                  <a:close/>
                </a:path>
                <a:path w="400685" h="200025">
                  <a:moveTo>
                    <a:pt x="189920" y="72719"/>
                  </a:moveTo>
                  <a:lnTo>
                    <a:pt x="186811" y="77799"/>
                  </a:lnTo>
                  <a:lnTo>
                    <a:pt x="181638" y="82879"/>
                  </a:lnTo>
                  <a:lnTo>
                    <a:pt x="175115" y="85419"/>
                  </a:lnTo>
                  <a:lnTo>
                    <a:pt x="169890" y="85419"/>
                  </a:lnTo>
                  <a:lnTo>
                    <a:pt x="170759" y="86689"/>
                  </a:lnTo>
                  <a:lnTo>
                    <a:pt x="163073" y="86689"/>
                  </a:lnTo>
                  <a:lnTo>
                    <a:pt x="163513" y="87959"/>
                  </a:lnTo>
                  <a:lnTo>
                    <a:pt x="181104" y="87959"/>
                  </a:lnTo>
                  <a:lnTo>
                    <a:pt x="187460" y="85419"/>
                  </a:lnTo>
                  <a:lnTo>
                    <a:pt x="192538" y="81609"/>
                  </a:lnTo>
                  <a:lnTo>
                    <a:pt x="195753" y="76529"/>
                  </a:lnTo>
                  <a:lnTo>
                    <a:pt x="189920" y="72719"/>
                  </a:lnTo>
                  <a:close/>
                </a:path>
                <a:path w="400685" h="200025">
                  <a:moveTo>
                    <a:pt x="196664" y="76529"/>
                  </a:moveTo>
                  <a:lnTo>
                    <a:pt x="193512" y="81609"/>
                  </a:lnTo>
                  <a:lnTo>
                    <a:pt x="188454" y="85419"/>
                  </a:lnTo>
                  <a:lnTo>
                    <a:pt x="182287" y="87959"/>
                  </a:lnTo>
                  <a:lnTo>
                    <a:pt x="194706" y="87959"/>
                  </a:lnTo>
                  <a:lnTo>
                    <a:pt x="200235" y="83489"/>
                  </a:lnTo>
                  <a:lnTo>
                    <a:pt x="202370" y="80339"/>
                  </a:lnTo>
                  <a:lnTo>
                    <a:pt x="196664" y="76529"/>
                  </a:lnTo>
                  <a:close/>
                </a:path>
                <a:path w="400685" h="200025">
                  <a:moveTo>
                    <a:pt x="140644" y="86689"/>
                  </a:moveTo>
                  <a:lnTo>
                    <a:pt x="140398" y="86689"/>
                  </a:lnTo>
                  <a:lnTo>
                    <a:pt x="140943" y="86948"/>
                  </a:lnTo>
                  <a:lnTo>
                    <a:pt x="140644" y="86689"/>
                  </a:lnTo>
                  <a:close/>
                </a:path>
                <a:path w="400685" h="200025">
                  <a:moveTo>
                    <a:pt x="137723" y="85419"/>
                  </a:moveTo>
                  <a:lnTo>
                    <a:pt x="139241" y="86689"/>
                  </a:lnTo>
                  <a:lnTo>
                    <a:pt x="140398" y="86689"/>
                  </a:lnTo>
                  <a:lnTo>
                    <a:pt x="137723" y="85419"/>
                  </a:lnTo>
                  <a:close/>
                </a:path>
                <a:path w="400685" h="200025">
                  <a:moveTo>
                    <a:pt x="153440" y="84149"/>
                  </a:moveTo>
                  <a:lnTo>
                    <a:pt x="115891" y="84149"/>
                  </a:lnTo>
                  <a:lnTo>
                    <a:pt x="116855" y="85419"/>
                  </a:lnTo>
                  <a:lnTo>
                    <a:pt x="155126" y="85419"/>
                  </a:lnTo>
                  <a:lnTo>
                    <a:pt x="153440" y="84149"/>
                  </a:lnTo>
                  <a:close/>
                </a:path>
                <a:path w="400685" h="200025">
                  <a:moveTo>
                    <a:pt x="174266" y="84149"/>
                  </a:moveTo>
                  <a:lnTo>
                    <a:pt x="157304" y="84149"/>
                  </a:lnTo>
                  <a:lnTo>
                    <a:pt x="155346" y="85419"/>
                  </a:lnTo>
                  <a:lnTo>
                    <a:pt x="174727" y="85419"/>
                  </a:lnTo>
                  <a:lnTo>
                    <a:pt x="174266" y="84149"/>
                  </a:lnTo>
                  <a:close/>
                </a:path>
                <a:path w="400685" h="200025">
                  <a:moveTo>
                    <a:pt x="242254" y="81609"/>
                  </a:moveTo>
                  <a:lnTo>
                    <a:pt x="233113" y="81609"/>
                  </a:lnTo>
                  <a:lnTo>
                    <a:pt x="236327" y="84149"/>
                  </a:lnTo>
                  <a:lnTo>
                    <a:pt x="237919" y="84149"/>
                  </a:lnTo>
                  <a:lnTo>
                    <a:pt x="238819" y="85419"/>
                  </a:lnTo>
                  <a:lnTo>
                    <a:pt x="241992" y="85419"/>
                  </a:lnTo>
                  <a:lnTo>
                    <a:pt x="242168" y="82554"/>
                  </a:lnTo>
                  <a:lnTo>
                    <a:pt x="242254" y="81609"/>
                  </a:lnTo>
                  <a:close/>
                </a:path>
                <a:path w="400685" h="200025">
                  <a:moveTo>
                    <a:pt x="160016" y="82879"/>
                  </a:moveTo>
                  <a:lnTo>
                    <a:pt x="112059" y="82879"/>
                  </a:lnTo>
                  <a:lnTo>
                    <a:pt x="113965" y="84149"/>
                  </a:lnTo>
                  <a:lnTo>
                    <a:pt x="160644" y="84149"/>
                  </a:lnTo>
                  <a:lnTo>
                    <a:pt x="160016" y="82879"/>
                  </a:lnTo>
                  <a:close/>
                </a:path>
                <a:path w="400685" h="200025">
                  <a:moveTo>
                    <a:pt x="183209" y="67639"/>
                  </a:moveTo>
                  <a:lnTo>
                    <a:pt x="180067" y="73989"/>
                  </a:lnTo>
                  <a:lnTo>
                    <a:pt x="173910" y="79069"/>
                  </a:lnTo>
                  <a:lnTo>
                    <a:pt x="166183" y="82879"/>
                  </a:lnTo>
                  <a:lnTo>
                    <a:pt x="163335" y="82879"/>
                  </a:lnTo>
                  <a:lnTo>
                    <a:pt x="162864" y="84149"/>
                  </a:lnTo>
                  <a:lnTo>
                    <a:pt x="173743" y="84149"/>
                  </a:lnTo>
                  <a:lnTo>
                    <a:pt x="180507" y="81609"/>
                  </a:lnTo>
                  <a:lnTo>
                    <a:pt x="185952" y="77799"/>
                  </a:lnTo>
                  <a:lnTo>
                    <a:pt x="189104" y="71449"/>
                  </a:lnTo>
                  <a:lnTo>
                    <a:pt x="183209" y="67639"/>
                  </a:lnTo>
                  <a:close/>
                </a:path>
                <a:path w="400685" h="200025">
                  <a:moveTo>
                    <a:pt x="100939" y="81609"/>
                  </a:moveTo>
                  <a:lnTo>
                    <a:pt x="96363" y="81609"/>
                  </a:lnTo>
                  <a:lnTo>
                    <a:pt x="97190" y="82879"/>
                  </a:lnTo>
                  <a:lnTo>
                    <a:pt x="99379" y="82879"/>
                  </a:lnTo>
                  <a:lnTo>
                    <a:pt x="100939" y="81609"/>
                  </a:lnTo>
                  <a:close/>
                </a:path>
                <a:path w="400685" h="200025">
                  <a:moveTo>
                    <a:pt x="176465" y="63829"/>
                  </a:moveTo>
                  <a:lnTo>
                    <a:pt x="172664" y="70179"/>
                  </a:lnTo>
                  <a:lnTo>
                    <a:pt x="166905" y="76529"/>
                  </a:lnTo>
                  <a:lnTo>
                    <a:pt x="159199" y="80339"/>
                  </a:lnTo>
                  <a:lnTo>
                    <a:pt x="94761" y="80339"/>
                  </a:lnTo>
                  <a:lnTo>
                    <a:pt x="95620" y="81609"/>
                  </a:lnTo>
                  <a:lnTo>
                    <a:pt x="109106" y="81609"/>
                  </a:lnTo>
                  <a:lnTo>
                    <a:pt x="109838" y="82554"/>
                  </a:lnTo>
                  <a:lnTo>
                    <a:pt x="111891" y="82879"/>
                  </a:lnTo>
                  <a:lnTo>
                    <a:pt x="164330" y="82879"/>
                  </a:lnTo>
                  <a:lnTo>
                    <a:pt x="172486" y="79069"/>
                  </a:lnTo>
                  <a:lnTo>
                    <a:pt x="178916" y="73989"/>
                  </a:lnTo>
                  <a:lnTo>
                    <a:pt x="182497" y="67639"/>
                  </a:lnTo>
                  <a:lnTo>
                    <a:pt x="176465" y="63829"/>
                  </a:lnTo>
                  <a:close/>
                </a:path>
                <a:path w="400685" h="200025">
                  <a:moveTo>
                    <a:pt x="242453" y="80339"/>
                  </a:moveTo>
                  <a:lnTo>
                    <a:pt x="230987" y="80339"/>
                  </a:lnTo>
                  <a:lnTo>
                    <a:pt x="231490" y="81609"/>
                  </a:lnTo>
                  <a:lnTo>
                    <a:pt x="242306" y="81609"/>
                  </a:lnTo>
                  <a:lnTo>
                    <a:pt x="242453" y="80339"/>
                  </a:lnTo>
                  <a:close/>
                </a:path>
                <a:path w="400685" h="200025">
                  <a:moveTo>
                    <a:pt x="221385" y="60019"/>
                  </a:moveTo>
                  <a:lnTo>
                    <a:pt x="216108" y="60019"/>
                  </a:lnTo>
                  <a:lnTo>
                    <a:pt x="215773" y="66369"/>
                  </a:lnTo>
                  <a:lnTo>
                    <a:pt x="211417" y="73989"/>
                  </a:lnTo>
                  <a:lnTo>
                    <a:pt x="204213" y="79069"/>
                  </a:lnTo>
                  <a:lnTo>
                    <a:pt x="202729" y="81569"/>
                  </a:lnTo>
                  <a:lnTo>
                    <a:pt x="204126" y="81238"/>
                  </a:lnTo>
                  <a:lnTo>
                    <a:pt x="205281" y="80339"/>
                  </a:lnTo>
                  <a:lnTo>
                    <a:pt x="207135" y="79069"/>
                  </a:lnTo>
                  <a:lnTo>
                    <a:pt x="209344" y="79069"/>
                  </a:lnTo>
                  <a:lnTo>
                    <a:pt x="216286" y="73989"/>
                  </a:lnTo>
                  <a:lnTo>
                    <a:pt x="220684" y="66369"/>
                  </a:lnTo>
                  <a:lnTo>
                    <a:pt x="221385" y="60019"/>
                  </a:lnTo>
                  <a:close/>
                </a:path>
                <a:path w="400685" h="200025">
                  <a:moveTo>
                    <a:pt x="118949" y="66369"/>
                  </a:moveTo>
                  <a:lnTo>
                    <a:pt x="114666" y="66369"/>
                  </a:lnTo>
                  <a:lnTo>
                    <a:pt x="114855" y="71449"/>
                  </a:lnTo>
                  <a:lnTo>
                    <a:pt x="111410" y="76529"/>
                  </a:lnTo>
                  <a:lnTo>
                    <a:pt x="105127" y="80339"/>
                  </a:lnTo>
                  <a:lnTo>
                    <a:pt x="108426" y="80339"/>
                  </a:lnTo>
                  <a:lnTo>
                    <a:pt x="114886" y="76529"/>
                  </a:lnTo>
                  <a:lnTo>
                    <a:pt x="118875" y="71449"/>
                  </a:lnTo>
                  <a:lnTo>
                    <a:pt x="118949" y="66369"/>
                  </a:lnTo>
                  <a:close/>
                </a:path>
                <a:path w="400685" h="200025">
                  <a:moveTo>
                    <a:pt x="124603" y="66369"/>
                  </a:moveTo>
                  <a:lnTo>
                    <a:pt x="120300" y="66369"/>
                  </a:lnTo>
                  <a:lnTo>
                    <a:pt x="120153" y="71449"/>
                  </a:lnTo>
                  <a:lnTo>
                    <a:pt x="116425" y="76529"/>
                  </a:lnTo>
                  <a:lnTo>
                    <a:pt x="110090" y="80339"/>
                  </a:lnTo>
                  <a:lnTo>
                    <a:pt x="113190" y="80339"/>
                  </a:lnTo>
                  <a:lnTo>
                    <a:pt x="119933" y="76529"/>
                  </a:lnTo>
                  <a:lnTo>
                    <a:pt x="124132" y="71449"/>
                  </a:lnTo>
                  <a:lnTo>
                    <a:pt x="124603" y="66369"/>
                  </a:lnTo>
                  <a:close/>
                </a:path>
                <a:path w="400685" h="200025">
                  <a:moveTo>
                    <a:pt x="130749" y="66369"/>
                  </a:moveTo>
                  <a:lnTo>
                    <a:pt x="126477" y="66369"/>
                  </a:lnTo>
                  <a:lnTo>
                    <a:pt x="126655" y="71449"/>
                  </a:lnTo>
                  <a:lnTo>
                    <a:pt x="123106" y="76529"/>
                  </a:lnTo>
                  <a:lnTo>
                    <a:pt x="117116" y="80339"/>
                  </a:lnTo>
                  <a:lnTo>
                    <a:pt x="120153" y="80339"/>
                  </a:lnTo>
                  <a:lnTo>
                    <a:pt x="126781" y="76529"/>
                  </a:lnTo>
                  <a:lnTo>
                    <a:pt x="130624" y="71449"/>
                  </a:lnTo>
                  <a:lnTo>
                    <a:pt x="130749" y="66369"/>
                  </a:lnTo>
                  <a:close/>
                </a:path>
                <a:path w="400685" h="200025">
                  <a:moveTo>
                    <a:pt x="136278" y="66369"/>
                  </a:moveTo>
                  <a:lnTo>
                    <a:pt x="132027" y="66369"/>
                  </a:lnTo>
                  <a:lnTo>
                    <a:pt x="131933" y="71449"/>
                  </a:lnTo>
                  <a:lnTo>
                    <a:pt x="128247" y="76529"/>
                  </a:lnTo>
                  <a:lnTo>
                    <a:pt x="122006" y="80339"/>
                  </a:lnTo>
                  <a:lnTo>
                    <a:pt x="125064" y="80339"/>
                  </a:lnTo>
                  <a:lnTo>
                    <a:pt x="131776" y="76529"/>
                  </a:lnTo>
                  <a:lnTo>
                    <a:pt x="135922" y="71449"/>
                  </a:lnTo>
                  <a:lnTo>
                    <a:pt x="136278" y="66369"/>
                  </a:lnTo>
                  <a:close/>
                </a:path>
                <a:path w="400685" h="200025">
                  <a:moveTo>
                    <a:pt x="147670" y="63829"/>
                  </a:moveTo>
                  <a:lnTo>
                    <a:pt x="142487" y="63829"/>
                  </a:lnTo>
                  <a:lnTo>
                    <a:pt x="142728" y="68909"/>
                  </a:lnTo>
                  <a:lnTo>
                    <a:pt x="138278" y="75259"/>
                  </a:lnTo>
                  <a:lnTo>
                    <a:pt x="130624" y="80339"/>
                  </a:lnTo>
                  <a:lnTo>
                    <a:pt x="134550" y="80339"/>
                  </a:lnTo>
                  <a:lnTo>
                    <a:pt x="142613" y="75259"/>
                  </a:lnTo>
                  <a:lnTo>
                    <a:pt x="147377" y="68909"/>
                  </a:lnTo>
                  <a:lnTo>
                    <a:pt x="147670" y="63829"/>
                  </a:lnTo>
                  <a:close/>
                </a:path>
                <a:path w="400685" h="200025">
                  <a:moveTo>
                    <a:pt x="154215" y="63829"/>
                  </a:moveTo>
                  <a:lnTo>
                    <a:pt x="149136" y="63829"/>
                  </a:lnTo>
                  <a:lnTo>
                    <a:pt x="149094" y="70179"/>
                  </a:lnTo>
                  <a:lnTo>
                    <a:pt x="144466" y="75259"/>
                  </a:lnTo>
                  <a:lnTo>
                    <a:pt x="136665" y="80339"/>
                  </a:lnTo>
                  <a:lnTo>
                    <a:pt x="140205" y="80339"/>
                  </a:lnTo>
                  <a:lnTo>
                    <a:pt x="148539" y="76529"/>
                  </a:lnTo>
                  <a:lnTo>
                    <a:pt x="153712" y="70179"/>
                  </a:lnTo>
                  <a:lnTo>
                    <a:pt x="154215" y="63829"/>
                  </a:lnTo>
                  <a:close/>
                </a:path>
                <a:path w="400685" h="200025">
                  <a:moveTo>
                    <a:pt x="159827" y="62559"/>
                  </a:moveTo>
                  <a:lnTo>
                    <a:pt x="155010" y="62559"/>
                  </a:lnTo>
                  <a:lnTo>
                    <a:pt x="155272" y="68909"/>
                  </a:lnTo>
                  <a:lnTo>
                    <a:pt x="150005" y="76529"/>
                  </a:lnTo>
                  <a:lnTo>
                    <a:pt x="141074" y="80339"/>
                  </a:lnTo>
                  <a:lnTo>
                    <a:pt x="144351" y="80339"/>
                  </a:lnTo>
                  <a:lnTo>
                    <a:pt x="144759" y="79069"/>
                  </a:lnTo>
                  <a:lnTo>
                    <a:pt x="153953" y="76529"/>
                  </a:lnTo>
                  <a:lnTo>
                    <a:pt x="159639" y="68909"/>
                  </a:lnTo>
                  <a:lnTo>
                    <a:pt x="159827" y="62559"/>
                  </a:lnTo>
                  <a:close/>
                </a:path>
                <a:path w="400685" h="200025">
                  <a:moveTo>
                    <a:pt x="166015" y="63829"/>
                  </a:moveTo>
                  <a:lnTo>
                    <a:pt x="161199" y="63829"/>
                  </a:lnTo>
                  <a:lnTo>
                    <a:pt x="161146" y="68909"/>
                  </a:lnTo>
                  <a:lnTo>
                    <a:pt x="155524" y="76529"/>
                  </a:lnTo>
                  <a:lnTo>
                    <a:pt x="146372" y="80339"/>
                  </a:lnTo>
                  <a:lnTo>
                    <a:pt x="149283" y="80339"/>
                  </a:lnTo>
                  <a:lnTo>
                    <a:pt x="149786" y="79069"/>
                  </a:lnTo>
                  <a:lnTo>
                    <a:pt x="150393" y="79069"/>
                  </a:lnTo>
                  <a:lnTo>
                    <a:pt x="159869" y="75259"/>
                  </a:lnTo>
                  <a:lnTo>
                    <a:pt x="165408" y="68909"/>
                  </a:lnTo>
                  <a:lnTo>
                    <a:pt x="166015" y="63829"/>
                  </a:lnTo>
                  <a:close/>
                </a:path>
                <a:path w="400685" h="200025">
                  <a:moveTo>
                    <a:pt x="246275" y="65099"/>
                  </a:moveTo>
                  <a:lnTo>
                    <a:pt x="241584" y="65099"/>
                  </a:lnTo>
                  <a:lnTo>
                    <a:pt x="241322" y="70179"/>
                  </a:lnTo>
                  <a:lnTo>
                    <a:pt x="236820" y="76529"/>
                  </a:lnTo>
                  <a:lnTo>
                    <a:pt x="229500" y="80339"/>
                  </a:lnTo>
                  <a:lnTo>
                    <a:pt x="232987" y="80339"/>
                  </a:lnTo>
                  <a:lnTo>
                    <a:pt x="240736" y="76529"/>
                  </a:lnTo>
                  <a:lnTo>
                    <a:pt x="245563" y="71449"/>
                  </a:lnTo>
                  <a:lnTo>
                    <a:pt x="246275" y="65099"/>
                  </a:lnTo>
                  <a:close/>
                </a:path>
                <a:path w="400685" h="200025">
                  <a:moveTo>
                    <a:pt x="214642" y="58749"/>
                  </a:moveTo>
                  <a:lnTo>
                    <a:pt x="209344" y="58749"/>
                  </a:lnTo>
                  <a:lnTo>
                    <a:pt x="209213" y="65187"/>
                  </a:lnTo>
                  <a:lnTo>
                    <a:pt x="206098" y="72719"/>
                  </a:lnTo>
                  <a:lnTo>
                    <a:pt x="200590" y="77799"/>
                  </a:lnTo>
                  <a:lnTo>
                    <a:pt x="203040" y="79069"/>
                  </a:lnTo>
                  <a:lnTo>
                    <a:pt x="209930" y="73989"/>
                  </a:lnTo>
                  <a:lnTo>
                    <a:pt x="214161" y="66369"/>
                  </a:lnTo>
                  <a:lnTo>
                    <a:pt x="214642" y="58749"/>
                  </a:lnTo>
                  <a:close/>
                </a:path>
                <a:path w="400685" h="200025">
                  <a:moveTo>
                    <a:pt x="230171" y="61289"/>
                  </a:moveTo>
                  <a:lnTo>
                    <a:pt x="229500" y="67639"/>
                  </a:lnTo>
                  <a:lnTo>
                    <a:pt x="226443" y="72719"/>
                  </a:lnTo>
                  <a:lnTo>
                    <a:pt x="221647" y="77799"/>
                  </a:lnTo>
                  <a:lnTo>
                    <a:pt x="221888" y="77799"/>
                  </a:lnTo>
                  <a:lnTo>
                    <a:pt x="224610" y="79069"/>
                  </a:lnTo>
                  <a:lnTo>
                    <a:pt x="225532" y="79069"/>
                  </a:lnTo>
                  <a:lnTo>
                    <a:pt x="230987" y="73989"/>
                  </a:lnTo>
                  <a:lnTo>
                    <a:pt x="234505" y="67639"/>
                  </a:lnTo>
                  <a:lnTo>
                    <a:pt x="235469" y="62559"/>
                  </a:lnTo>
                  <a:lnTo>
                    <a:pt x="230171" y="61289"/>
                  </a:lnTo>
                  <a:close/>
                </a:path>
                <a:path w="400685" h="200025">
                  <a:moveTo>
                    <a:pt x="240139" y="65099"/>
                  </a:moveTo>
                  <a:lnTo>
                    <a:pt x="235416" y="65099"/>
                  </a:lnTo>
                  <a:lnTo>
                    <a:pt x="235416" y="70179"/>
                  </a:lnTo>
                  <a:lnTo>
                    <a:pt x="231898" y="75259"/>
                  </a:lnTo>
                  <a:lnTo>
                    <a:pt x="225815" y="79069"/>
                  </a:lnTo>
                  <a:lnTo>
                    <a:pt x="228150" y="79069"/>
                  </a:lnTo>
                  <a:lnTo>
                    <a:pt x="235375" y="76529"/>
                  </a:lnTo>
                  <a:lnTo>
                    <a:pt x="239804" y="70179"/>
                  </a:lnTo>
                  <a:lnTo>
                    <a:pt x="240139" y="65099"/>
                  </a:lnTo>
                  <a:close/>
                </a:path>
                <a:path w="400685" h="200025">
                  <a:moveTo>
                    <a:pt x="228589" y="61289"/>
                  </a:moveTo>
                  <a:lnTo>
                    <a:pt x="223186" y="61289"/>
                  </a:lnTo>
                  <a:lnTo>
                    <a:pt x="222631" y="66369"/>
                  </a:lnTo>
                  <a:lnTo>
                    <a:pt x="219752" y="72719"/>
                  </a:lnTo>
                  <a:lnTo>
                    <a:pt x="214862" y="77799"/>
                  </a:lnTo>
                  <a:lnTo>
                    <a:pt x="219752" y="77799"/>
                  </a:lnTo>
                  <a:lnTo>
                    <a:pt x="224705" y="72719"/>
                  </a:lnTo>
                  <a:lnTo>
                    <a:pt x="227815" y="67639"/>
                  </a:lnTo>
                  <a:lnTo>
                    <a:pt x="228589" y="61289"/>
                  </a:lnTo>
                  <a:close/>
                </a:path>
                <a:path w="400685" h="200025">
                  <a:moveTo>
                    <a:pt x="96970" y="61289"/>
                  </a:moveTo>
                  <a:lnTo>
                    <a:pt x="92248" y="65099"/>
                  </a:lnTo>
                  <a:lnTo>
                    <a:pt x="86091" y="67639"/>
                  </a:lnTo>
                  <a:lnTo>
                    <a:pt x="64207" y="67639"/>
                  </a:lnTo>
                  <a:lnTo>
                    <a:pt x="64835" y="68909"/>
                  </a:lnTo>
                  <a:lnTo>
                    <a:pt x="77180" y="68909"/>
                  </a:lnTo>
                  <a:lnTo>
                    <a:pt x="89944" y="76529"/>
                  </a:lnTo>
                  <a:lnTo>
                    <a:pt x="95358" y="76529"/>
                  </a:lnTo>
                  <a:lnTo>
                    <a:pt x="100342" y="75259"/>
                  </a:lnTo>
                  <a:lnTo>
                    <a:pt x="104551" y="72719"/>
                  </a:lnTo>
                  <a:lnTo>
                    <a:pt x="84060" y="72719"/>
                  </a:lnTo>
                  <a:lnTo>
                    <a:pt x="83819" y="71449"/>
                  </a:lnTo>
                  <a:lnTo>
                    <a:pt x="89892" y="71449"/>
                  </a:lnTo>
                  <a:lnTo>
                    <a:pt x="95829" y="70179"/>
                  </a:lnTo>
                  <a:lnTo>
                    <a:pt x="100478" y="67639"/>
                  </a:lnTo>
                  <a:lnTo>
                    <a:pt x="96970" y="61289"/>
                  </a:lnTo>
                  <a:close/>
                </a:path>
                <a:path w="400685" h="200025">
                  <a:moveTo>
                    <a:pt x="101064" y="67639"/>
                  </a:moveTo>
                  <a:lnTo>
                    <a:pt x="96415" y="70179"/>
                  </a:lnTo>
                  <a:lnTo>
                    <a:pt x="90562" y="72719"/>
                  </a:lnTo>
                  <a:lnTo>
                    <a:pt x="104551" y="72719"/>
                  </a:lnTo>
                  <a:lnTo>
                    <a:pt x="101064" y="67639"/>
                  </a:lnTo>
                  <a:close/>
                </a:path>
                <a:path w="400685" h="200025">
                  <a:moveTo>
                    <a:pt x="10523" y="48589"/>
                  </a:moveTo>
                  <a:lnTo>
                    <a:pt x="5005" y="49859"/>
                  </a:lnTo>
                  <a:lnTo>
                    <a:pt x="0" y="51129"/>
                  </a:lnTo>
                  <a:lnTo>
                    <a:pt x="9486" y="51129"/>
                  </a:lnTo>
                  <a:lnTo>
                    <a:pt x="20330" y="53669"/>
                  </a:lnTo>
                  <a:lnTo>
                    <a:pt x="29624" y="57479"/>
                  </a:lnTo>
                  <a:lnTo>
                    <a:pt x="36889" y="63829"/>
                  </a:lnTo>
                  <a:lnTo>
                    <a:pt x="41642" y="71449"/>
                  </a:lnTo>
                  <a:lnTo>
                    <a:pt x="47736" y="68909"/>
                  </a:lnTo>
                  <a:lnTo>
                    <a:pt x="42855" y="61289"/>
                  </a:lnTo>
                  <a:lnTo>
                    <a:pt x="35671" y="56209"/>
                  </a:lnTo>
                  <a:lnTo>
                    <a:pt x="26630" y="51129"/>
                  </a:lnTo>
                  <a:lnTo>
                    <a:pt x="16177" y="49859"/>
                  </a:lnTo>
                  <a:lnTo>
                    <a:pt x="10523" y="48589"/>
                  </a:lnTo>
                  <a:close/>
                </a:path>
                <a:path w="400685" h="200025">
                  <a:moveTo>
                    <a:pt x="74269" y="68909"/>
                  </a:moveTo>
                  <a:lnTo>
                    <a:pt x="71505" y="68909"/>
                  </a:lnTo>
                  <a:lnTo>
                    <a:pt x="71955" y="70179"/>
                  </a:lnTo>
                  <a:lnTo>
                    <a:pt x="75400" y="70179"/>
                  </a:lnTo>
                  <a:lnTo>
                    <a:pt x="74269" y="68909"/>
                  </a:lnTo>
                  <a:close/>
                </a:path>
                <a:path w="400685" h="200025">
                  <a:moveTo>
                    <a:pt x="27611" y="47319"/>
                  </a:moveTo>
                  <a:lnTo>
                    <a:pt x="14585" y="47319"/>
                  </a:lnTo>
                  <a:lnTo>
                    <a:pt x="17790" y="48589"/>
                  </a:lnTo>
                  <a:lnTo>
                    <a:pt x="28343" y="49859"/>
                  </a:lnTo>
                  <a:lnTo>
                    <a:pt x="37460" y="54939"/>
                  </a:lnTo>
                  <a:lnTo>
                    <a:pt x="44687" y="61289"/>
                  </a:lnTo>
                  <a:lnTo>
                    <a:pt x="49569" y="67639"/>
                  </a:lnTo>
                  <a:lnTo>
                    <a:pt x="55453" y="65187"/>
                  </a:lnTo>
                  <a:lnTo>
                    <a:pt x="54905" y="64044"/>
                  </a:lnTo>
                  <a:lnTo>
                    <a:pt x="51103" y="58749"/>
                  </a:lnTo>
                  <a:lnTo>
                    <a:pt x="44692" y="53669"/>
                  </a:lnTo>
                  <a:lnTo>
                    <a:pt x="36753" y="49859"/>
                  </a:lnTo>
                  <a:lnTo>
                    <a:pt x="27611" y="47319"/>
                  </a:lnTo>
                  <a:close/>
                </a:path>
                <a:path w="400685" h="200025">
                  <a:moveTo>
                    <a:pt x="67694" y="65099"/>
                  </a:moveTo>
                  <a:lnTo>
                    <a:pt x="62762" y="65099"/>
                  </a:lnTo>
                  <a:lnTo>
                    <a:pt x="63558" y="66369"/>
                  </a:lnTo>
                  <a:lnTo>
                    <a:pt x="69139" y="66369"/>
                  </a:lnTo>
                  <a:lnTo>
                    <a:pt x="67694" y="65099"/>
                  </a:lnTo>
                  <a:close/>
                </a:path>
                <a:path w="400685" h="200025">
                  <a:moveTo>
                    <a:pt x="93187" y="63829"/>
                  </a:moveTo>
                  <a:lnTo>
                    <a:pt x="66710" y="63829"/>
                  </a:lnTo>
                  <a:lnTo>
                    <a:pt x="67432" y="65099"/>
                  </a:lnTo>
                  <a:lnTo>
                    <a:pt x="68950" y="65099"/>
                  </a:lnTo>
                  <a:lnTo>
                    <a:pt x="69139" y="66369"/>
                  </a:lnTo>
                  <a:lnTo>
                    <a:pt x="85274" y="66369"/>
                  </a:lnTo>
                  <a:lnTo>
                    <a:pt x="91599" y="65099"/>
                  </a:lnTo>
                  <a:lnTo>
                    <a:pt x="93187" y="63829"/>
                  </a:lnTo>
                  <a:close/>
                </a:path>
                <a:path w="400685" h="200025">
                  <a:moveTo>
                    <a:pt x="72751" y="61289"/>
                  </a:moveTo>
                  <a:lnTo>
                    <a:pt x="60615" y="61289"/>
                  </a:lnTo>
                  <a:lnTo>
                    <a:pt x="61244" y="62559"/>
                  </a:lnTo>
                  <a:lnTo>
                    <a:pt x="80479" y="62559"/>
                  </a:lnTo>
                  <a:lnTo>
                    <a:pt x="72751" y="61289"/>
                  </a:lnTo>
                  <a:close/>
                </a:path>
                <a:path w="400685" h="200025">
                  <a:moveTo>
                    <a:pt x="92730" y="56209"/>
                  </a:moveTo>
                  <a:lnTo>
                    <a:pt x="87620" y="60019"/>
                  </a:lnTo>
                  <a:lnTo>
                    <a:pt x="80479" y="62559"/>
                  </a:lnTo>
                  <a:lnTo>
                    <a:pt x="94775" y="62559"/>
                  </a:lnTo>
                  <a:lnTo>
                    <a:pt x="96363" y="61289"/>
                  </a:lnTo>
                  <a:lnTo>
                    <a:pt x="92730" y="56209"/>
                  </a:lnTo>
                  <a:close/>
                </a:path>
                <a:path w="400685" h="200025">
                  <a:moveTo>
                    <a:pt x="67694" y="60019"/>
                  </a:moveTo>
                  <a:lnTo>
                    <a:pt x="58657" y="60019"/>
                  </a:lnTo>
                  <a:lnTo>
                    <a:pt x="60228" y="61289"/>
                  </a:lnTo>
                  <a:lnTo>
                    <a:pt x="68563" y="61289"/>
                  </a:lnTo>
                  <a:lnTo>
                    <a:pt x="67694" y="60019"/>
                  </a:lnTo>
                  <a:close/>
                </a:path>
                <a:path w="400685" h="200025">
                  <a:moveTo>
                    <a:pt x="88188" y="58749"/>
                  </a:moveTo>
                  <a:lnTo>
                    <a:pt x="62992" y="58749"/>
                  </a:lnTo>
                  <a:lnTo>
                    <a:pt x="63464" y="60019"/>
                  </a:lnTo>
                  <a:lnTo>
                    <a:pt x="68636" y="60019"/>
                  </a:lnTo>
                  <a:lnTo>
                    <a:pt x="69045" y="61289"/>
                  </a:lnTo>
                  <a:lnTo>
                    <a:pt x="79275" y="61289"/>
                  </a:lnTo>
                  <a:lnTo>
                    <a:pt x="86835" y="60019"/>
                  </a:lnTo>
                  <a:lnTo>
                    <a:pt x="88188" y="58749"/>
                  </a:lnTo>
                  <a:close/>
                </a:path>
                <a:path w="400685" h="200025">
                  <a:moveTo>
                    <a:pt x="88667" y="49859"/>
                  </a:moveTo>
                  <a:lnTo>
                    <a:pt x="83162" y="53669"/>
                  </a:lnTo>
                  <a:lnTo>
                    <a:pt x="75636" y="56209"/>
                  </a:lnTo>
                  <a:lnTo>
                    <a:pt x="90895" y="56209"/>
                  </a:lnTo>
                  <a:lnTo>
                    <a:pt x="92248" y="54939"/>
                  </a:lnTo>
                  <a:lnTo>
                    <a:pt x="88667" y="49859"/>
                  </a:lnTo>
                  <a:close/>
                </a:path>
                <a:path w="400685" h="200025">
                  <a:moveTo>
                    <a:pt x="14585" y="47319"/>
                  </a:moveTo>
                  <a:lnTo>
                    <a:pt x="12952" y="47319"/>
                  </a:lnTo>
                  <a:lnTo>
                    <a:pt x="8429" y="48589"/>
                  </a:lnTo>
                  <a:lnTo>
                    <a:pt x="11434" y="48589"/>
                  </a:lnTo>
                  <a:lnTo>
                    <a:pt x="14585" y="47319"/>
                  </a:lnTo>
                  <a:close/>
                </a:path>
                <a:path w="400685" h="200025">
                  <a:moveTo>
                    <a:pt x="55830" y="42239"/>
                  </a:moveTo>
                  <a:lnTo>
                    <a:pt x="54500" y="42239"/>
                  </a:lnTo>
                  <a:lnTo>
                    <a:pt x="58467" y="46049"/>
                  </a:lnTo>
                  <a:lnTo>
                    <a:pt x="64289" y="47319"/>
                  </a:lnTo>
                  <a:lnTo>
                    <a:pt x="71359" y="48589"/>
                  </a:lnTo>
                  <a:lnTo>
                    <a:pt x="75212" y="47319"/>
                  </a:lnTo>
                  <a:lnTo>
                    <a:pt x="64990" y="47319"/>
                  </a:lnTo>
                  <a:lnTo>
                    <a:pt x="59503" y="44779"/>
                  </a:lnTo>
                  <a:lnTo>
                    <a:pt x="55830" y="42239"/>
                  </a:lnTo>
                  <a:close/>
                </a:path>
                <a:path w="400685" h="200025">
                  <a:moveTo>
                    <a:pt x="86520" y="18109"/>
                  </a:moveTo>
                  <a:lnTo>
                    <a:pt x="78845" y="18109"/>
                  </a:lnTo>
                  <a:lnTo>
                    <a:pt x="78353" y="19379"/>
                  </a:lnTo>
                  <a:lnTo>
                    <a:pt x="77809" y="20649"/>
                  </a:lnTo>
                  <a:lnTo>
                    <a:pt x="76625" y="23189"/>
                  </a:lnTo>
                  <a:lnTo>
                    <a:pt x="75945" y="24459"/>
                  </a:lnTo>
                  <a:lnTo>
                    <a:pt x="100143" y="24459"/>
                  </a:lnTo>
                  <a:lnTo>
                    <a:pt x="71674" y="47319"/>
                  </a:lnTo>
                  <a:lnTo>
                    <a:pt x="75212" y="47319"/>
                  </a:lnTo>
                  <a:lnTo>
                    <a:pt x="101494" y="23189"/>
                  </a:lnTo>
                  <a:lnTo>
                    <a:pt x="93641" y="20649"/>
                  </a:lnTo>
                  <a:lnTo>
                    <a:pt x="86520" y="18109"/>
                  </a:lnTo>
                  <a:close/>
                </a:path>
                <a:path w="400685" h="200025">
                  <a:moveTo>
                    <a:pt x="71327" y="9219"/>
                  </a:moveTo>
                  <a:lnTo>
                    <a:pt x="63966" y="9219"/>
                  </a:lnTo>
                  <a:lnTo>
                    <a:pt x="61982" y="18109"/>
                  </a:lnTo>
                  <a:lnTo>
                    <a:pt x="56864" y="28269"/>
                  </a:lnTo>
                  <a:lnTo>
                    <a:pt x="48947" y="35889"/>
                  </a:lnTo>
                  <a:lnTo>
                    <a:pt x="38564" y="42239"/>
                  </a:lnTo>
                  <a:lnTo>
                    <a:pt x="35674" y="43509"/>
                  </a:lnTo>
                  <a:lnTo>
                    <a:pt x="32616" y="44779"/>
                  </a:lnTo>
                  <a:lnTo>
                    <a:pt x="29726" y="46049"/>
                  </a:lnTo>
                  <a:lnTo>
                    <a:pt x="30522" y="46049"/>
                  </a:lnTo>
                  <a:lnTo>
                    <a:pt x="40899" y="43509"/>
                  </a:lnTo>
                  <a:lnTo>
                    <a:pt x="46030" y="40969"/>
                  </a:lnTo>
                  <a:lnTo>
                    <a:pt x="56046" y="35889"/>
                  </a:lnTo>
                  <a:lnTo>
                    <a:pt x="63799" y="26999"/>
                  </a:lnTo>
                  <a:lnTo>
                    <a:pt x="68991" y="18109"/>
                  </a:lnTo>
                  <a:lnTo>
                    <a:pt x="71327" y="9219"/>
                  </a:lnTo>
                  <a:close/>
                </a:path>
                <a:path w="400685" h="200025">
                  <a:moveTo>
                    <a:pt x="55370" y="7949"/>
                  </a:moveTo>
                  <a:lnTo>
                    <a:pt x="53734" y="18109"/>
                  </a:lnTo>
                  <a:lnTo>
                    <a:pt x="48717" y="28269"/>
                  </a:lnTo>
                  <a:lnTo>
                    <a:pt x="40693" y="37159"/>
                  </a:lnTo>
                  <a:lnTo>
                    <a:pt x="30040" y="43509"/>
                  </a:lnTo>
                  <a:lnTo>
                    <a:pt x="28983" y="43509"/>
                  </a:lnTo>
                  <a:lnTo>
                    <a:pt x="25161" y="44779"/>
                  </a:lnTo>
                  <a:lnTo>
                    <a:pt x="31192" y="44779"/>
                  </a:lnTo>
                  <a:lnTo>
                    <a:pt x="34428" y="43509"/>
                  </a:lnTo>
                  <a:lnTo>
                    <a:pt x="62835" y="9219"/>
                  </a:lnTo>
                  <a:lnTo>
                    <a:pt x="55370" y="7949"/>
                  </a:lnTo>
                  <a:close/>
                </a:path>
                <a:path w="400685" h="200025">
                  <a:moveTo>
                    <a:pt x="79725" y="9219"/>
                  </a:moveTo>
                  <a:lnTo>
                    <a:pt x="72437" y="9219"/>
                  </a:lnTo>
                  <a:lnTo>
                    <a:pt x="70175" y="19379"/>
                  </a:lnTo>
                  <a:lnTo>
                    <a:pt x="64987" y="28269"/>
                  </a:lnTo>
                  <a:lnTo>
                    <a:pt x="57176" y="35889"/>
                  </a:lnTo>
                  <a:lnTo>
                    <a:pt x="47045" y="42239"/>
                  </a:lnTo>
                  <a:lnTo>
                    <a:pt x="43883" y="43509"/>
                  </a:lnTo>
                  <a:lnTo>
                    <a:pt x="40543" y="44779"/>
                  </a:lnTo>
                  <a:lnTo>
                    <a:pt x="42962" y="44779"/>
                  </a:lnTo>
                  <a:lnTo>
                    <a:pt x="77168" y="19379"/>
                  </a:lnTo>
                  <a:lnTo>
                    <a:pt x="79725" y="9219"/>
                  </a:lnTo>
                  <a:close/>
                </a:path>
                <a:path w="400685" h="200025">
                  <a:moveTo>
                    <a:pt x="100143" y="24459"/>
                  </a:moveTo>
                  <a:lnTo>
                    <a:pt x="75296" y="24459"/>
                  </a:lnTo>
                  <a:lnTo>
                    <a:pt x="73756" y="26999"/>
                  </a:lnTo>
                  <a:lnTo>
                    <a:pt x="72050" y="29539"/>
                  </a:lnTo>
                  <a:lnTo>
                    <a:pt x="70249" y="30809"/>
                  </a:lnTo>
                  <a:lnTo>
                    <a:pt x="69327" y="32079"/>
                  </a:lnTo>
                  <a:lnTo>
                    <a:pt x="68343" y="33349"/>
                  </a:lnTo>
                  <a:lnTo>
                    <a:pt x="67306" y="34619"/>
                  </a:lnTo>
                  <a:lnTo>
                    <a:pt x="66270" y="34619"/>
                  </a:lnTo>
                  <a:lnTo>
                    <a:pt x="65118" y="35889"/>
                  </a:lnTo>
                  <a:lnTo>
                    <a:pt x="63861" y="37159"/>
                  </a:lnTo>
                  <a:lnTo>
                    <a:pt x="100143" y="24459"/>
                  </a:lnTo>
                  <a:close/>
                </a:path>
                <a:path w="400685" h="200025">
                  <a:moveTo>
                    <a:pt x="377046" y="139700"/>
                  </a:moveTo>
                  <a:lnTo>
                    <a:pt x="366166" y="139700"/>
                  </a:lnTo>
                  <a:lnTo>
                    <a:pt x="366594" y="148590"/>
                  </a:lnTo>
                  <a:lnTo>
                    <a:pt x="365652" y="156210"/>
                  </a:lnTo>
                  <a:lnTo>
                    <a:pt x="363373" y="163830"/>
                  </a:lnTo>
                  <a:lnTo>
                    <a:pt x="359790" y="171450"/>
                  </a:lnTo>
                  <a:lnTo>
                    <a:pt x="366994" y="175260"/>
                  </a:lnTo>
                  <a:lnTo>
                    <a:pt x="370301" y="168910"/>
                  </a:lnTo>
                  <a:lnTo>
                    <a:pt x="372229" y="161290"/>
                  </a:lnTo>
                  <a:lnTo>
                    <a:pt x="372727" y="152400"/>
                  </a:lnTo>
                  <a:lnTo>
                    <a:pt x="371747" y="143510"/>
                  </a:lnTo>
                  <a:lnTo>
                    <a:pt x="391544" y="143510"/>
                  </a:lnTo>
                  <a:lnTo>
                    <a:pt x="390944" y="140970"/>
                  </a:lnTo>
                  <a:lnTo>
                    <a:pt x="384072" y="140970"/>
                  </a:lnTo>
                  <a:lnTo>
                    <a:pt x="377046" y="139700"/>
                  </a:lnTo>
                  <a:close/>
                </a:path>
                <a:path w="400685" h="200025">
                  <a:moveTo>
                    <a:pt x="383600" y="171450"/>
                  </a:moveTo>
                  <a:lnTo>
                    <a:pt x="380491" y="171450"/>
                  </a:lnTo>
                  <a:lnTo>
                    <a:pt x="380763" y="172720"/>
                  </a:lnTo>
                  <a:lnTo>
                    <a:pt x="383265" y="172720"/>
                  </a:lnTo>
                  <a:lnTo>
                    <a:pt x="383600" y="171450"/>
                  </a:lnTo>
                  <a:close/>
                </a:path>
                <a:path w="400685" h="200025">
                  <a:moveTo>
                    <a:pt x="390438" y="167640"/>
                  </a:moveTo>
                  <a:lnTo>
                    <a:pt x="386072" y="167640"/>
                  </a:lnTo>
                  <a:lnTo>
                    <a:pt x="386270" y="168910"/>
                  </a:lnTo>
                  <a:lnTo>
                    <a:pt x="386846" y="170180"/>
                  </a:lnTo>
                  <a:lnTo>
                    <a:pt x="387789" y="170180"/>
                  </a:lnTo>
                  <a:lnTo>
                    <a:pt x="387935" y="171450"/>
                  </a:lnTo>
                  <a:lnTo>
                    <a:pt x="388270" y="171450"/>
                  </a:lnTo>
                  <a:lnTo>
                    <a:pt x="389035" y="172720"/>
                  </a:lnTo>
                  <a:lnTo>
                    <a:pt x="391370" y="172720"/>
                  </a:lnTo>
                  <a:lnTo>
                    <a:pt x="392312" y="171450"/>
                  </a:lnTo>
                  <a:lnTo>
                    <a:pt x="392480" y="170180"/>
                  </a:lnTo>
                  <a:lnTo>
                    <a:pt x="391370" y="168910"/>
                  </a:lnTo>
                  <a:lnTo>
                    <a:pt x="390438" y="168910"/>
                  </a:lnTo>
                  <a:lnTo>
                    <a:pt x="390438" y="167640"/>
                  </a:lnTo>
                  <a:close/>
                </a:path>
                <a:path w="400685" h="200025">
                  <a:moveTo>
                    <a:pt x="383213" y="170180"/>
                  </a:moveTo>
                  <a:lnTo>
                    <a:pt x="380375" y="170180"/>
                  </a:lnTo>
                  <a:lnTo>
                    <a:pt x="380323" y="171450"/>
                  </a:lnTo>
                  <a:lnTo>
                    <a:pt x="383265" y="171450"/>
                  </a:lnTo>
                  <a:lnTo>
                    <a:pt x="383213" y="170180"/>
                  </a:lnTo>
                  <a:close/>
                </a:path>
                <a:path w="400685" h="200025">
                  <a:moveTo>
                    <a:pt x="388965" y="133350"/>
                  </a:moveTo>
                  <a:lnTo>
                    <a:pt x="364962" y="133350"/>
                  </a:lnTo>
                  <a:lnTo>
                    <a:pt x="365067" y="134620"/>
                  </a:lnTo>
                  <a:lnTo>
                    <a:pt x="358847" y="134620"/>
                  </a:lnTo>
                  <a:lnTo>
                    <a:pt x="359020" y="143510"/>
                  </a:lnTo>
                  <a:lnTo>
                    <a:pt x="357826" y="151130"/>
                  </a:lnTo>
                  <a:lnTo>
                    <a:pt x="355313" y="158750"/>
                  </a:lnTo>
                  <a:lnTo>
                    <a:pt x="351528" y="165100"/>
                  </a:lnTo>
                  <a:lnTo>
                    <a:pt x="358701" y="170180"/>
                  </a:lnTo>
                  <a:lnTo>
                    <a:pt x="362209" y="163830"/>
                  </a:lnTo>
                  <a:lnTo>
                    <a:pt x="364431" y="156210"/>
                  </a:lnTo>
                  <a:lnTo>
                    <a:pt x="365330" y="147320"/>
                  </a:lnTo>
                  <a:lnTo>
                    <a:pt x="364868" y="139700"/>
                  </a:lnTo>
                  <a:lnTo>
                    <a:pt x="377046" y="139700"/>
                  </a:lnTo>
                  <a:lnTo>
                    <a:pt x="370240" y="137160"/>
                  </a:lnTo>
                  <a:lnTo>
                    <a:pt x="369916" y="135933"/>
                  </a:lnTo>
                  <a:lnTo>
                    <a:pt x="389544" y="135890"/>
                  </a:lnTo>
                  <a:lnTo>
                    <a:pt x="388965" y="133350"/>
                  </a:lnTo>
                  <a:close/>
                </a:path>
                <a:path w="400685" h="200025">
                  <a:moveTo>
                    <a:pt x="382679" y="168910"/>
                  </a:moveTo>
                  <a:lnTo>
                    <a:pt x="379580" y="168910"/>
                  </a:lnTo>
                  <a:lnTo>
                    <a:pt x="379695" y="170180"/>
                  </a:lnTo>
                  <a:lnTo>
                    <a:pt x="382564" y="170180"/>
                  </a:lnTo>
                  <a:lnTo>
                    <a:pt x="382679" y="168910"/>
                  </a:lnTo>
                  <a:close/>
                </a:path>
                <a:path w="400685" h="200025">
                  <a:moveTo>
                    <a:pt x="381915" y="167640"/>
                  </a:moveTo>
                  <a:lnTo>
                    <a:pt x="379391" y="167640"/>
                  </a:lnTo>
                  <a:lnTo>
                    <a:pt x="379674" y="168910"/>
                  </a:lnTo>
                  <a:lnTo>
                    <a:pt x="382449" y="168910"/>
                  </a:lnTo>
                  <a:lnTo>
                    <a:pt x="381915" y="167640"/>
                  </a:lnTo>
                  <a:close/>
                </a:path>
                <a:path w="400685" h="200025">
                  <a:moveTo>
                    <a:pt x="381956" y="166370"/>
                  </a:moveTo>
                  <a:lnTo>
                    <a:pt x="378899" y="166370"/>
                  </a:lnTo>
                  <a:lnTo>
                    <a:pt x="378899" y="167640"/>
                  </a:lnTo>
                  <a:lnTo>
                    <a:pt x="381956" y="167640"/>
                  </a:lnTo>
                  <a:lnTo>
                    <a:pt x="381956" y="166370"/>
                  </a:lnTo>
                  <a:close/>
                </a:path>
                <a:path w="400685" h="200025">
                  <a:moveTo>
                    <a:pt x="389904" y="166370"/>
                  </a:moveTo>
                  <a:lnTo>
                    <a:pt x="384825" y="166370"/>
                  </a:lnTo>
                  <a:lnTo>
                    <a:pt x="385161" y="167640"/>
                  </a:lnTo>
                  <a:lnTo>
                    <a:pt x="390291" y="167640"/>
                  </a:lnTo>
                  <a:lnTo>
                    <a:pt x="389904" y="166370"/>
                  </a:lnTo>
                  <a:close/>
                </a:path>
                <a:path w="400685" h="200025">
                  <a:moveTo>
                    <a:pt x="381140" y="165100"/>
                  </a:moveTo>
                  <a:lnTo>
                    <a:pt x="378323" y="165100"/>
                  </a:lnTo>
                  <a:lnTo>
                    <a:pt x="378375" y="166370"/>
                  </a:lnTo>
                  <a:lnTo>
                    <a:pt x="381433" y="166370"/>
                  </a:lnTo>
                  <a:lnTo>
                    <a:pt x="381140" y="165100"/>
                  </a:lnTo>
                  <a:close/>
                </a:path>
                <a:path w="400685" h="200025">
                  <a:moveTo>
                    <a:pt x="388794" y="165100"/>
                  </a:moveTo>
                  <a:lnTo>
                    <a:pt x="384291" y="165100"/>
                  </a:lnTo>
                  <a:lnTo>
                    <a:pt x="384511" y="166370"/>
                  </a:lnTo>
                  <a:lnTo>
                    <a:pt x="388794" y="166370"/>
                  </a:lnTo>
                  <a:lnTo>
                    <a:pt x="388794" y="165100"/>
                  </a:lnTo>
                  <a:close/>
                </a:path>
                <a:path w="400685" h="200025">
                  <a:moveTo>
                    <a:pt x="381045" y="163830"/>
                  </a:moveTo>
                  <a:lnTo>
                    <a:pt x="378271" y="163830"/>
                  </a:lnTo>
                  <a:lnTo>
                    <a:pt x="378082" y="165100"/>
                  </a:lnTo>
                  <a:lnTo>
                    <a:pt x="381234" y="165100"/>
                  </a:lnTo>
                  <a:lnTo>
                    <a:pt x="381045" y="163830"/>
                  </a:lnTo>
                  <a:close/>
                </a:path>
                <a:path w="400685" h="200025">
                  <a:moveTo>
                    <a:pt x="387014" y="162560"/>
                  </a:moveTo>
                  <a:lnTo>
                    <a:pt x="382564" y="162560"/>
                  </a:lnTo>
                  <a:lnTo>
                    <a:pt x="382805" y="163830"/>
                  </a:lnTo>
                  <a:lnTo>
                    <a:pt x="383422" y="165100"/>
                  </a:lnTo>
                  <a:lnTo>
                    <a:pt x="388605" y="165100"/>
                  </a:lnTo>
                  <a:lnTo>
                    <a:pt x="387935" y="163830"/>
                  </a:lnTo>
                  <a:lnTo>
                    <a:pt x="387014" y="163830"/>
                  </a:lnTo>
                  <a:lnTo>
                    <a:pt x="387014" y="162560"/>
                  </a:lnTo>
                  <a:close/>
                </a:path>
                <a:path w="400685" h="200025">
                  <a:moveTo>
                    <a:pt x="386365" y="123190"/>
                  </a:moveTo>
                  <a:lnTo>
                    <a:pt x="378951" y="124460"/>
                  </a:lnTo>
                  <a:lnTo>
                    <a:pt x="350565" y="124460"/>
                  </a:lnTo>
                  <a:lnTo>
                    <a:pt x="351099" y="125730"/>
                  </a:lnTo>
                  <a:lnTo>
                    <a:pt x="351539" y="134620"/>
                  </a:lnTo>
                  <a:lnTo>
                    <a:pt x="350329" y="143510"/>
                  </a:lnTo>
                  <a:lnTo>
                    <a:pt x="347518" y="152400"/>
                  </a:lnTo>
                  <a:lnTo>
                    <a:pt x="343151" y="158750"/>
                  </a:lnTo>
                  <a:lnTo>
                    <a:pt x="350429" y="163830"/>
                  </a:lnTo>
                  <a:lnTo>
                    <a:pt x="354210" y="157480"/>
                  </a:lnTo>
                  <a:lnTo>
                    <a:pt x="356677" y="149860"/>
                  </a:lnTo>
                  <a:lnTo>
                    <a:pt x="357782" y="142240"/>
                  </a:lnTo>
                  <a:lnTo>
                    <a:pt x="357476" y="133350"/>
                  </a:lnTo>
                  <a:lnTo>
                    <a:pt x="388965" y="133350"/>
                  </a:lnTo>
                  <a:lnTo>
                    <a:pt x="388675" y="132080"/>
                  </a:lnTo>
                  <a:lnTo>
                    <a:pt x="374355" y="132080"/>
                  </a:lnTo>
                  <a:lnTo>
                    <a:pt x="367151" y="129540"/>
                  </a:lnTo>
                  <a:lnTo>
                    <a:pt x="356784" y="129540"/>
                  </a:lnTo>
                  <a:lnTo>
                    <a:pt x="356680" y="128270"/>
                  </a:lnTo>
                  <a:lnTo>
                    <a:pt x="387755" y="128270"/>
                  </a:lnTo>
                  <a:lnTo>
                    <a:pt x="387408" y="127000"/>
                  </a:lnTo>
                  <a:lnTo>
                    <a:pt x="361601" y="127000"/>
                  </a:lnTo>
                  <a:lnTo>
                    <a:pt x="361329" y="125730"/>
                  </a:lnTo>
                  <a:lnTo>
                    <a:pt x="387060" y="125730"/>
                  </a:lnTo>
                  <a:lnTo>
                    <a:pt x="386365" y="123190"/>
                  </a:lnTo>
                  <a:close/>
                </a:path>
                <a:path w="400685" h="200025">
                  <a:moveTo>
                    <a:pt x="380197" y="161290"/>
                  </a:moveTo>
                  <a:lnTo>
                    <a:pt x="377213" y="161290"/>
                  </a:lnTo>
                  <a:lnTo>
                    <a:pt x="377506" y="162560"/>
                  </a:lnTo>
                  <a:lnTo>
                    <a:pt x="377506" y="163830"/>
                  </a:lnTo>
                  <a:lnTo>
                    <a:pt x="380375" y="163830"/>
                  </a:lnTo>
                  <a:lnTo>
                    <a:pt x="380375" y="162560"/>
                  </a:lnTo>
                  <a:lnTo>
                    <a:pt x="380197" y="161290"/>
                  </a:lnTo>
                  <a:close/>
                </a:path>
                <a:path w="400685" h="200025">
                  <a:moveTo>
                    <a:pt x="394553" y="160020"/>
                  </a:moveTo>
                  <a:lnTo>
                    <a:pt x="388794" y="160020"/>
                  </a:lnTo>
                  <a:lnTo>
                    <a:pt x="389087" y="161290"/>
                  </a:lnTo>
                  <a:lnTo>
                    <a:pt x="390071" y="161290"/>
                  </a:lnTo>
                  <a:lnTo>
                    <a:pt x="390532" y="162560"/>
                  </a:lnTo>
                  <a:lnTo>
                    <a:pt x="391370" y="162560"/>
                  </a:lnTo>
                  <a:lnTo>
                    <a:pt x="391810" y="163830"/>
                  </a:lnTo>
                  <a:lnTo>
                    <a:pt x="395014" y="163830"/>
                  </a:lnTo>
                  <a:lnTo>
                    <a:pt x="395757" y="162560"/>
                  </a:lnTo>
                  <a:lnTo>
                    <a:pt x="395516" y="161290"/>
                  </a:lnTo>
                  <a:lnTo>
                    <a:pt x="394553" y="160020"/>
                  </a:lnTo>
                  <a:close/>
                </a:path>
                <a:path w="400685" h="200025">
                  <a:moveTo>
                    <a:pt x="386532" y="161290"/>
                  </a:moveTo>
                  <a:lnTo>
                    <a:pt x="381726" y="161290"/>
                  </a:lnTo>
                  <a:lnTo>
                    <a:pt x="382103" y="162560"/>
                  </a:lnTo>
                  <a:lnTo>
                    <a:pt x="386846" y="162560"/>
                  </a:lnTo>
                  <a:lnTo>
                    <a:pt x="386532" y="161290"/>
                  </a:lnTo>
                  <a:close/>
                </a:path>
                <a:path w="400685" h="200025">
                  <a:moveTo>
                    <a:pt x="379799" y="160020"/>
                  </a:moveTo>
                  <a:lnTo>
                    <a:pt x="376690" y="160020"/>
                  </a:lnTo>
                  <a:lnTo>
                    <a:pt x="376690" y="161290"/>
                  </a:lnTo>
                  <a:lnTo>
                    <a:pt x="379799" y="161290"/>
                  </a:lnTo>
                  <a:lnTo>
                    <a:pt x="379799" y="160020"/>
                  </a:lnTo>
                  <a:close/>
                </a:path>
                <a:path w="400685" h="200025">
                  <a:moveTo>
                    <a:pt x="385349" y="160020"/>
                  </a:moveTo>
                  <a:lnTo>
                    <a:pt x="380899" y="160020"/>
                  </a:lnTo>
                  <a:lnTo>
                    <a:pt x="381045" y="161290"/>
                  </a:lnTo>
                  <a:lnTo>
                    <a:pt x="385349" y="161290"/>
                  </a:lnTo>
                  <a:lnTo>
                    <a:pt x="385349" y="160020"/>
                  </a:lnTo>
                  <a:close/>
                </a:path>
                <a:path w="400685" h="200025">
                  <a:moveTo>
                    <a:pt x="378951" y="158750"/>
                  </a:moveTo>
                  <a:lnTo>
                    <a:pt x="376061" y="158750"/>
                  </a:lnTo>
                  <a:lnTo>
                    <a:pt x="376470" y="160020"/>
                  </a:lnTo>
                  <a:lnTo>
                    <a:pt x="379339" y="160020"/>
                  </a:lnTo>
                  <a:lnTo>
                    <a:pt x="378951" y="158750"/>
                  </a:lnTo>
                  <a:close/>
                </a:path>
                <a:path w="400685" h="200025">
                  <a:moveTo>
                    <a:pt x="384511" y="158750"/>
                  </a:moveTo>
                  <a:lnTo>
                    <a:pt x="379936" y="158750"/>
                  </a:lnTo>
                  <a:lnTo>
                    <a:pt x="380375" y="160020"/>
                  </a:lnTo>
                  <a:lnTo>
                    <a:pt x="385161" y="160020"/>
                  </a:lnTo>
                  <a:lnTo>
                    <a:pt x="384511" y="158750"/>
                  </a:lnTo>
                  <a:close/>
                </a:path>
                <a:path w="400685" h="200025">
                  <a:moveTo>
                    <a:pt x="392909" y="158750"/>
                  </a:moveTo>
                  <a:lnTo>
                    <a:pt x="386920" y="158750"/>
                  </a:lnTo>
                  <a:lnTo>
                    <a:pt x="387422" y="160020"/>
                  </a:lnTo>
                  <a:lnTo>
                    <a:pt x="393056" y="160020"/>
                  </a:lnTo>
                  <a:lnTo>
                    <a:pt x="392909" y="158750"/>
                  </a:lnTo>
                  <a:close/>
                </a:path>
                <a:path w="400685" h="200025">
                  <a:moveTo>
                    <a:pt x="339853" y="15240"/>
                  </a:moveTo>
                  <a:lnTo>
                    <a:pt x="333016" y="19050"/>
                  </a:lnTo>
                  <a:lnTo>
                    <a:pt x="337257" y="27940"/>
                  </a:lnTo>
                  <a:lnTo>
                    <a:pt x="339013" y="38100"/>
                  </a:lnTo>
                  <a:lnTo>
                    <a:pt x="327937" y="73660"/>
                  </a:lnTo>
                  <a:lnTo>
                    <a:pt x="325079" y="76200"/>
                  </a:lnTo>
                  <a:lnTo>
                    <a:pt x="321560" y="77470"/>
                  </a:lnTo>
                  <a:lnTo>
                    <a:pt x="317917" y="78740"/>
                  </a:lnTo>
                  <a:lnTo>
                    <a:pt x="318430" y="80010"/>
                  </a:lnTo>
                  <a:lnTo>
                    <a:pt x="318974" y="81280"/>
                  </a:lnTo>
                  <a:lnTo>
                    <a:pt x="319602" y="83820"/>
                  </a:lnTo>
                  <a:lnTo>
                    <a:pt x="320042" y="85090"/>
                  </a:lnTo>
                  <a:lnTo>
                    <a:pt x="320430" y="87630"/>
                  </a:lnTo>
                  <a:lnTo>
                    <a:pt x="322765" y="88900"/>
                  </a:lnTo>
                  <a:lnTo>
                    <a:pt x="325215" y="90170"/>
                  </a:lnTo>
                  <a:lnTo>
                    <a:pt x="332775" y="95250"/>
                  </a:lnTo>
                  <a:lnTo>
                    <a:pt x="338984" y="102870"/>
                  </a:lnTo>
                  <a:lnTo>
                    <a:pt x="340439" y="109220"/>
                  </a:lnTo>
                  <a:lnTo>
                    <a:pt x="341880" y="119380"/>
                  </a:lnTo>
                  <a:lnTo>
                    <a:pt x="341963" y="133350"/>
                  </a:lnTo>
                  <a:lnTo>
                    <a:pt x="339683" y="144780"/>
                  </a:lnTo>
                  <a:lnTo>
                    <a:pt x="334754" y="153670"/>
                  </a:lnTo>
                  <a:lnTo>
                    <a:pt x="342146" y="158750"/>
                  </a:lnTo>
                  <a:lnTo>
                    <a:pt x="346606" y="151130"/>
                  </a:lnTo>
                  <a:lnTo>
                    <a:pt x="349392" y="142240"/>
                  </a:lnTo>
                  <a:lnTo>
                    <a:pt x="350418" y="133350"/>
                  </a:lnTo>
                  <a:lnTo>
                    <a:pt x="349601" y="123190"/>
                  </a:lnTo>
                  <a:lnTo>
                    <a:pt x="350565" y="123190"/>
                  </a:lnTo>
                  <a:lnTo>
                    <a:pt x="350083" y="121920"/>
                  </a:lnTo>
                  <a:lnTo>
                    <a:pt x="349465" y="120650"/>
                  </a:lnTo>
                  <a:lnTo>
                    <a:pt x="349026" y="120650"/>
                  </a:lnTo>
                  <a:lnTo>
                    <a:pt x="348743" y="119380"/>
                  </a:lnTo>
                  <a:lnTo>
                    <a:pt x="358554" y="119380"/>
                  </a:lnTo>
                  <a:lnTo>
                    <a:pt x="358177" y="118110"/>
                  </a:lnTo>
                  <a:lnTo>
                    <a:pt x="357287" y="118110"/>
                  </a:lnTo>
                  <a:lnTo>
                    <a:pt x="357015" y="116840"/>
                  </a:lnTo>
                  <a:lnTo>
                    <a:pt x="349120" y="116840"/>
                  </a:lnTo>
                  <a:lnTo>
                    <a:pt x="347874" y="115570"/>
                  </a:lnTo>
                  <a:lnTo>
                    <a:pt x="347319" y="114300"/>
                  </a:lnTo>
                  <a:lnTo>
                    <a:pt x="347120" y="114300"/>
                  </a:lnTo>
                  <a:lnTo>
                    <a:pt x="346565" y="113030"/>
                  </a:lnTo>
                  <a:lnTo>
                    <a:pt x="358405" y="113030"/>
                  </a:lnTo>
                  <a:lnTo>
                    <a:pt x="349654" y="106680"/>
                  </a:lnTo>
                  <a:lnTo>
                    <a:pt x="344838" y="102870"/>
                  </a:lnTo>
                  <a:lnTo>
                    <a:pt x="339544" y="97790"/>
                  </a:lnTo>
                  <a:lnTo>
                    <a:pt x="334163" y="92710"/>
                  </a:lnTo>
                  <a:lnTo>
                    <a:pt x="329089" y="88900"/>
                  </a:lnTo>
                  <a:lnTo>
                    <a:pt x="327120" y="87630"/>
                  </a:lnTo>
                  <a:lnTo>
                    <a:pt x="322995" y="85090"/>
                  </a:lnTo>
                  <a:lnTo>
                    <a:pt x="341443" y="85090"/>
                  </a:lnTo>
                  <a:lnTo>
                    <a:pt x="340670" y="82550"/>
                  </a:lnTo>
                  <a:lnTo>
                    <a:pt x="400427" y="82550"/>
                  </a:lnTo>
                  <a:lnTo>
                    <a:pt x="397313" y="80010"/>
                  </a:lnTo>
                  <a:lnTo>
                    <a:pt x="322450" y="80010"/>
                  </a:lnTo>
                  <a:lnTo>
                    <a:pt x="327309" y="77470"/>
                  </a:lnTo>
                  <a:lnTo>
                    <a:pt x="329267" y="76200"/>
                  </a:lnTo>
                  <a:lnTo>
                    <a:pt x="335351" y="72390"/>
                  </a:lnTo>
                  <a:lnTo>
                    <a:pt x="339685" y="67310"/>
                  </a:lnTo>
                  <a:lnTo>
                    <a:pt x="345319" y="62230"/>
                  </a:lnTo>
                  <a:lnTo>
                    <a:pt x="353519" y="57150"/>
                  </a:lnTo>
                  <a:lnTo>
                    <a:pt x="342869" y="57150"/>
                  </a:lnTo>
                  <a:lnTo>
                    <a:pt x="343151" y="55880"/>
                  </a:lnTo>
                  <a:lnTo>
                    <a:pt x="343413" y="55880"/>
                  </a:lnTo>
                  <a:lnTo>
                    <a:pt x="344450" y="54610"/>
                  </a:lnTo>
                  <a:lnTo>
                    <a:pt x="345099" y="53340"/>
                  </a:lnTo>
                  <a:lnTo>
                    <a:pt x="352617" y="53340"/>
                  </a:lnTo>
                  <a:lnTo>
                    <a:pt x="352952" y="52070"/>
                  </a:lnTo>
                  <a:lnTo>
                    <a:pt x="344596" y="52070"/>
                  </a:lnTo>
                  <a:lnTo>
                    <a:pt x="344816" y="50800"/>
                  </a:lnTo>
                  <a:lnTo>
                    <a:pt x="345151" y="49530"/>
                  </a:lnTo>
                  <a:lnTo>
                    <a:pt x="346062" y="48260"/>
                  </a:lnTo>
                  <a:lnTo>
                    <a:pt x="351099" y="48260"/>
                  </a:lnTo>
                  <a:lnTo>
                    <a:pt x="352062" y="46990"/>
                  </a:lnTo>
                  <a:lnTo>
                    <a:pt x="345633" y="46990"/>
                  </a:lnTo>
                  <a:lnTo>
                    <a:pt x="346707" y="38100"/>
                  </a:lnTo>
                  <a:lnTo>
                    <a:pt x="346053" y="30480"/>
                  </a:lnTo>
                  <a:lnTo>
                    <a:pt x="343744" y="21590"/>
                  </a:lnTo>
                  <a:lnTo>
                    <a:pt x="339853" y="15240"/>
                  </a:lnTo>
                  <a:close/>
                </a:path>
                <a:path w="400685" h="200025">
                  <a:moveTo>
                    <a:pt x="378030" y="157480"/>
                  </a:moveTo>
                  <a:lnTo>
                    <a:pt x="376019" y="157480"/>
                  </a:lnTo>
                  <a:lnTo>
                    <a:pt x="375967" y="158750"/>
                  </a:lnTo>
                  <a:lnTo>
                    <a:pt x="378271" y="158750"/>
                  </a:lnTo>
                  <a:lnTo>
                    <a:pt x="378030" y="157480"/>
                  </a:lnTo>
                  <a:close/>
                </a:path>
                <a:path w="400685" h="200025">
                  <a:moveTo>
                    <a:pt x="383600" y="157480"/>
                  </a:moveTo>
                  <a:lnTo>
                    <a:pt x="379192" y="157480"/>
                  </a:lnTo>
                  <a:lnTo>
                    <a:pt x="379339" y="158750"/>
                  </a:lnTo>
                  <a:lnTo>
                    <a:pt x="384072" y="158750"/>
                  </a:lnTo>
                  <a:lnTo>
                    <a:pt x="383600" y="157480"/>
                  </a:lnTo>
                  <a:close/>
                </a:path>
                <a:path w="400685" h="200025">
                  <a:moveTo>
                    <a:pt x="391810" y="157480"/>
                  </a:moveTo>
                  <a:lnTo>
                    <a:pt x="385977" y="157480"/>
                  </a:lnTo>
                  <a:lnTo>
                    <a:pt x="386417" y="158750"/>
                  </a:lnTo>
                  <a:lnTo>
                    <a:pt x="392647" y="158750"/>
                  </a:lnTo>
                  <a:lnTo>
                    <a:pt x="391810" y="157480"/>
                  </a:lnTo>
                  <a:close/>
                </a:path>
                <a:path w="400685" h="200025">
                  <a:moveTo>
                    <a:pt x="376470" y="154940"/>
                  </a:moveTo>
                  <a:lnTo>
                    <a:pt x="374983" y="154940"/>
                  </a:lnTo>
                  <a:lnTo>
                    <a:pt x="375266" y="156210"/>
                  </a:lnTo>
                  <a:lnTo>
                    <a:pt x="375360" y="157480"/>
                  </a:lnTo>
                  <a:lnTo>
                    <a:pt x="377506" y="157480"/>
                  </a:lnTo>
                  <a:lnTo>
                    <a:pt x="376784" y="156210"/>
                  </a:lnTo>
                  <a:lnTo>
                    <a:pt x="376470" y="154940"/>
                  </a:lnTo>
                  <a:close/>
                </a:path>
                <a:path w="400685" h="200025">
                  <a:moveTo>
                    <a:pt x="382993" y="156210"/>
                  </a:moveTo>
                  <a:lnTo>
                    <a:pt x="378323" y="156210"/>
                  </a:lnTo>
                  <a:lnTo>
                    <a:pt x="378731" y="157480"/>
                  </a:lnTo>
                  <a:lnTo>
                    <a:pt x="383422" y="157480"/>
                  </a:lnTo>
                  <a:lnTo>
                    <a:pt x="382993" y="156210"/>
                  </a:lnTo>
                  <a:close/>
                </a:path>
                <a:path w="400685" h="200025">
                  <a:moveTo>
                    <a:pt x="390344" y="156210"/>
                  </a:moveTo>
                  <a:lnTo>
                    <a:pt x="384291" y="156210"/>
                  </a:lnTo>
                  <a:lnTo>
                    <a:pt x="384700" y="157480"/>
                  </a:lnTo>
                  <a:lnTo>
                    <a:pt x="390721" y="157480"/>
                  </a:lnTo>
                  <a:lnTo>
                    <a:pt x="390344" y="156210"/>
                  </a:lnTo>
                  <a:close/>
                </a:path>
                <a:path w="400685" h="200025">
                  <a:moveTo>
                    <a:pt x="381695" y="154940"/>
                  </a:moveTo>
                  <a:lnTo>
                    <a:pt x="377506" y="154940"/>
                  </a:lnTo>
                  <a:lnTo>
                    <a:pt x="377601" y="156210"/>
                  </a:lnTo>
                  <a:lnTo>
                    <a:pt x="381956" y="156210"/>
                  </a:lnTo>
                  <a:lnTo>
                    <a:pt x="381695" y="154940"/>
                  </a:lnTo>
                  <a:close/>
                </a:path>
                <a:path w="400685" h="200025">
                  <a:moveTo>
                    <a:pt x="388438" y="154940"/>
                  </a:moveTo>
                  <a:lnTo>
                    <a:pt x="382805" y="154940"/>
                  </a:lnTo>
                  <a:lnTo>
                    <a:pt x="383265" y="156210"/>
                  </a:lnTo>
                  <a:lnTo>
                    <a:pt x="388564" y="156210"/>
                  </a:lnTo>
                  <a:lnTo>
                    <a:pt x="388438" y="154940"/>
                  </a:lnTo>
                  <a:close/>
                </a:path>
                <a:path w="400685" h="200025">
                  <a:moveTo>
                    <a:pt x="375862" y="153670"/>
                  </a:moveTo>
                  <a:lnTo>
                    <a:pt x="374543" y="153670"/>
                  </a:lnTo>
                  <a:lnTo>
                    <a:pt x="374543" y="154940"/>
                  </a:lnTo>
                  <a:lnTo>
                    <a:pt x="376302" y="154940"/>
                  </a:lnTo>
                  <a:lnTo>
                    <a:pt x="375862" y="153670"/>
                  </a:lnTo>
                  <a:close/>
                </a:path>
                <a:path w="400685" h="200025">
                  <a:moveTo>
                    <a:pt x="380805" y="153670"/>
                  </a:moveTo>
                  <a:lnTo>
                    <a:pt x="376522" y="153670"/>
                  </a:lnTo>
                  <a:lnTo>
                    <a:pt x="376930" y="154940"/>
                  </a:lnTo>
                  <a:lnTo>
                    <a:pt x="380951" y="154940"/>
                  </a:lnTo>
                  <a:lnTo>
                    <a:pt x="380805" y="153670"/>
                  </a:lnTo>
                  <a:close/>
                </a:path>
                <a:path w="400685" h="200025">
                  <a:moveTo>
                    <a:pt x="387286" y="153670"/>
                  </a:moveTo>
                  <a:lnTo>
                    <a:pt x="381956" y="153670"/>
                  </a:lnTo>
                  <a:lnTo>
                    <a:pt x="382051" y="154940"/>
                  </a:lnTo>
                  <a:lnTo>
                    <a:pt x="387663" y="154940"/>
                  </a:lnTo>
                  <a:lnTo>
                    <a:pt x="387286" y="153670"/>
                  </a:lnTo>
                  <a:close/>
                </a:path>
                <a:path w="400685" h="200025">
                  <a:moveTo>
                    <a:pt x="374156" y="151130"/>
                  </a:moveTo>
                  <a:lnTo>
                    <a:pt x="374020" y="151130"/>
                  </a:lnTo>
                  <a:lnTo>
                    <a:pt x="374061" y="152400"/>
                  </a:lnTo>
                  <a:lnTo>
                    <a:pt x="374156" y="153670"/>
                  </a:lnTo>
                  <a:lnTo>
                    <a:pt x="375098" y="153670"/>
                  </a:lnTo>
                  <a:lnTo>
                    <a:pt x="374763" y="152400"/>
                  </a:lnTo>
                  <a:lnTo>
                    <a:pt x="374355" y="152400"/>
                  </a:lnTo>
                  <a:lnTo>
                    <a:pt x="374156" y="151130"/>
                  </a:lnTo>
                  <a:close/>
                </a:path>
                <a:path w="400685" h="200025">
                  <a:moveTo>
                    <a:pt x="378731" y="152400"/>
                  </a:moveTo>
                  <a:lnTo>
                    <a:pt x="375674" y="152400"/>
                  </a:lnTo>
                  <a:lnTo>
                    <a:pt x="375862" y="153670"/>
                  </a:lnTo>
                  <a:lnTo>
                    <a:pt x="378951" y="153670"/>
                  </a:lnTo>
                  <a:lnTo>
                    <a:pt x="378731" y="152400"/>
                  </a:lnTo>
                  <a:close/>
                </a:path>
                <a:path w="400685" h="200025">
                  <a:moveTo>
                    <a:pt x="385862" y="152400"/>
                  </a:moveTo>
                  <a:lnTo>
                    <a:pt x="379799" y="152400"/>
                  </a:lnTo>
                  <a:lnTo>
                    <a:pt x="380155" y="153670"/>
                  </a:lnTo>
                  <a:lnTo>
                    <a:pt x="386145" y="153670"/>
                  </a:lnTo>
                  <a:lnTo>
                    <a:pt x="385862" y="152400"/>
                  </a:lnTo>
                  <a:close/>
                </a:path>
                <a:path w="400685" h="200025">
                  <a:moveTo>
                    <a:pt x="377119" y="151130"/>
                  </a:moveTo>
                  <a:lnTo>
                    <a:pt x="374805" y="151130"/>
                  </a:lnTo>
                  <a:lnTo>
                    <a:pt x="375266" y="152400"/>
                  </a:lnTo>
                  <a:lnTo>
                    <a:pt x="377506" y="152400"/>
                  </a:lnTo>
                  <a:lnTo>
                    <a:pt x="377119" y="151130"/>
                  </a:lnTo>
                  <a:close/>
                </a:path>
                <a:path w="400685" h="200025">
                  <a:moveTo>
                    <a:pt x="384009" y="151130"/>
                  </a:moveTo>
                  <a:lnTo>
                    <a:pt x="378323" y="151130"/>
                  </a:lnTo>
                  <a:lnTo>
                    <a:pt x="379192" y="152400"/>
                  </a:lnTo>
                  <a:lnTo>
                    <a:pt x="384511" y="152400"/>
                  </a:lnTo>
                  <a:lnTo>
                    <a:pt x="384009" y="151130"/>
                  </a:lnTo>
                  <a:close/>
                </a:path>
                <a:path w="400685" h="200025">
                  <a:moveTo>
                    <a:pt x="376302" y="149860"/>
                  </a:moveTo>
                  <a:lnTo>
                    <a:pt x="374020" y="149860"/>
                  </a:lnTo>
                  <a:lnTo>
                    <a:pt x="374156" y="151130"/>
                  </a:lnTo>
                  <a:lnTo>
                    <a:pt x="376690" y="151130"/>
                  </a:lnTo>
                  <a:lnTo>
                    <a:pt x="376302" y="149860"/>
                  </a:lnTo>
                  <a:close/>
                </a:path>
                <a:path w="400685" h="200025">
                  <a:moveTo>
                    <a:pt x="383213" y="149860"/>
                  </a:moveTo>
                  <a:lnTo>
                    <a:pt x="377506" y="149860"/>
                  </a:lnTo>
                  <a:lnTo>
                    <a:pt x="377506" y="151130"/>
                  </a:lnTo>
                  <a:lnTo>
                    <a:pt x="383600" y="151130"/>
                  </a:lnTo>
                  <a:lnTo>
                    <a:pt x="383213" y="149860"/>
                  </a:lnTo>
                  <a:close/>
                </a:path>
                <a:path w="400685" h="200025">
                  <a:moveTo>
                    <a:pt x="374449" y="148590"/>
                  </a:moveTo>
                  <a:lnTo>
                    <a:pt x="373726" y="148590"/>
                  </a:lnTo>
                  <a:lnTo>
                    <a:pt x="373967" y="149860"/>
                  </a:lnTo>
                  <a:lnTo>
                    <a:pt x="374805" y="149860"/>
                  </a:lnTo>
                  <a:lnTo>
                    <a:pt x="374449" y="148590"/>
                  </a:lnTo>
                  <a:close/>
                </a:path>
                <a:path w="400685" h="200025">
                  <a:moveTo>
                    <a:pt x="381307" y="148590"/>
                  </a:moveTo>
                  <a:lnTo>
                    <a:pt x="375653" y="148590"/>
                  </a:lnTo>
                  <a:lnTo>
                    <a:pt x="376019" y="149860"/>
                  </a:lnTo>
                  <a:lnTo>
                    <a:pt x="381695" y="149860"/>
                  </a:lnTo>
                  <a:lnTo>
                    <a:pt x="381307" y="148590"/>
                  </a:lnTo>
                  <a:close/>
                </a:path>
                <a:path w="400685" h="200025">
                  <a:moveTo>
                    <a:pt x="379580" y="147320"/>
                  </a:moveTo>
                  <a:lnTo>
                    <a:pt x="374156" y="147320"/>
                  </a:lnTo>
                  <a:lnTo>
                    <a:pt x="374669" y="148590"/>
                  </a:lnTo>
                  <a:lnTo>
                    <a:pt x="380491" y="148590"/>
                  </a:lnTo>
                  <a:lnTo>
                    <a:pt x="379580" y="147320"/>
                  </a:lnTo>
                  <a:close/>
                </a:path>
                <a:path w="400685" h="200025">
                  <a:moveTo>
                    <a:pt x="373412" y="144780"/>
                  </a:moveTo>
                  <a:lnTo>
                    <a:pt x="373726" y="147320"/>
                  </a:lnTo>
                  <a:lnTo>
                    <a:pt x="377915" y="147320"/>
                  </a:lnTo>
                  <a:lnTo>
                    <a:pt x="376522" y="146050"/>
                  </a:lnTo>
                  <a:lnTo>
                    <a:pt x="373967" y="146050"/>
                  </a:lnTo>
                  <a:lnTo>
                    <a:pt x="373412" y="144780"/>
                  </a:lnTo>
                  <a:close/>
                </a:path>
                <a:path w="400685" h="200025">
                  <a:moveTo>
                    <a:pt x="391544" y="143510"/>
                  </a:moveTo>
                  <a:lnTo>
                    <a:pt x="371747" y="143510"/>
                  </a:lnTo>
                  <a:lnTo>
                    <a:pt x="378585" y="146050"/>
                  </a:lnTo>
                  <a:lnTo>
                    <a:pt x="385663" y="147320"/>
                  </a:lnTo>
                  <a:lnTo>
                    <a:pt x="392145" y="146050"/>
                  </a:lnTo>
                  <a:lnTo>
                    <a:pt x="391544" y="143510"/>
                  </a:lnTo>
                  <a:close/>
                </a:path>
                <a:path w="400685" h="200025">
                  <a:moveTo>
                    <a:pt x="327309" y="93980"/>
                  </a:moveTo>
                  <a:lnTo>
                    <a:pt x="335912" y="121920"/>
                  </a:lnTo>
                  <a:lnTo>
                    <a:pt x="334147" y="130810"/>
                  </a:lnTo>
                  <a:lnTo>
                    <a:pt x="330126" y="138430"/>
                  </a:lnTo>
                  <a:lnTo>
                    <a:pt x="335351" y="142240"/>
                  </a:lnTo>
                  <a:lnTo>
                    <a:pt x="338911" y="134620"/>
                  </a:lnTo>
                  <a:lnTo>
                    <a:pt x="340366" y="125730"/>
                  </a:lnTo>
                  <a:lnTo>
                    <a:pt x="339591" y="116840"/>
                  </a:lnTo>
                  <a:lnTo>
                    <a:pt x="336460" y="106680"/>
                  </a:lnTo>
                  <a:lnTo>
                    <a:pt x="334146" y="101600"/>
                  </a:lnTo>
                  <a:lnTo>
                    <a:pt x="330953" y="97790"/>
                  </a:lnTo>
                  <a:lnTo>
                    <a:pt x="327309" y="93980"/>
                  </a:lnTo>
                  <a:close/>
                </a:path>
                <a:path w="400685" h="200025">
                  <a:moveTo>
                    <a:pt x="390344" y="138430"/>
                  </a:moveTo>
                  <a:lnTo>
                    <a:pt x="384072" y="140970"/>
                  </a:lnTo>
                  <a:lnTo>
                    <a:pt x="390944" y="140970"/>
                  </a:lnTo>
                  <a:lnTo>
                    <a:pt x="390344" y="138430"/>
                  </a:lnTo>
                  <a:close/>
                </a:path>
                <a:path w="400685" h="200025">
                  <a:moveTo>
                    <a:pt x="389544" y="135890"/>
                  </a:moveTo>
                  <a:lnTo>
                    <a:pt x="369904" y="135890"/>
                  </a:lnTo>
                  <a:lnTo>
                    <a:pt x="376637" y="138430"/>
                  </a:lnTo>
                  <a:lnTo>
                    <a:pt x="383768" y="139700"/>
                  </a:lnTo>
                  <a:lnTo>
                    <a:pt x="390124" y="138430"/>
                  </a:lnTo>
                  <a:lnTo>
                    <a:pt x="389544" y="135890"/>
                  </a:lnTo>
                  <a:close/>
                </a:path>
                <a:path w="400685" h="200025">
                  <a:moveTo>
                    <a:pt x="321026" y="88900"/>
                  </a:moveTo>
                  <a:lnTo>
                    <a:pt x="329576" y="116840"/>
                  </a:lnTo>
                  <a:lnTo>
                    <a:pt x="327607" y="125730"/>
                  </a:lnTo>
                  <a:lnTo>
                    <a:pt x="323267" y="133350"/>
                  </a:lnTo>
                  <a:lnTo>
                    <a:pt x="328461" y="138430"/>
                  </a:lnTo>
                  <a:lnTo>
                    <a:pt x="332359" y="129540"/>
                  </a:lnTo>
                  <a:lnTo>
                    <a:pt x="334001" y="120904"/>
                  </a:lnTo>
                  <a:lnTo>
                    <a:pt x="333955" y="119380"/>
                  </a:lnTo>
                  <a:lnTo>
                    <a:pt x="333388" y="111760"/>
                  </a:lnTo>
                  <a:lnTo>
                    <a:pt x="330230" y="101600"/>
                  </a:lnTo>
                  <a:lnTo>
                    <a:pt x="327843" y="96520"/>
                  </a:lnTo>
                  <a:lnTo>
                    <a:pt x="324618" y="91440"/>
                  </a:lnTo>
                  <a:lnTo>
                    <a:pt x="321026" y="88900"/>
                  </a:lnTo>
                  <a:close/>
                </a:path>
                <a:path w="400685" h="200025">
                  <a:moveTo>
                    <a:pt x="363716" y="133350"/>
                  </a:moveTo>
                  <a:lnTo>
                    <a:pt x="357978" y="133350"/>
                  </a:lnTo>
                  <a:lnTo>
                    <a:pt x="358366" y="134620"/>
                  </a:lnTo>
                  <a:lnTo>
                    <a:pt x="363852" y="134620"/>
                  </a:lnTo>
                  <a:lnTo>
                    <a:pt x="363716" y="133350"/>
                  </a:lnTo>
                  <a:close/>
                </a:path>
                <a:path w="400685" h="200025">
                  <a:moveTo>
                    <a:pt x="387755" y="128270"/>
                  </a:moveTo>
                  <a:lnTo>
                    <a:pt x="366690" y="128270"/>
                  </a:lnTo>
                  <a:lnTo>
                    <a:pt x="373726" y="130810"/>
                  </a:lnTo>
                  <a:lnTo>
                    <a:pt x="381433" y="132080"/>
                  </a:lnTo>
                  <a:lnTo>
                    <a:pt x="388103" y="129540"/>
                  </a:lnTo>
                  <a:lnTo>
                    <a:pt x="387755" y="128270"/>
                  </a:lnTo>
                  <a:close/>
                </a:path>
                <a:path w="400685" h="200025">
                  <a:moveTo>
                    <a:pt x="388386" y="130810"/>
                  </a:moveTo>
                  <a:lnTo>
                    <a:pt x="381768" y="132080"/>
                  </a:lnTo>
                  <a:lnTo>
                    <a:pt x="388675" y="132080"/>
                  </a:lnTo>
                  <a:lnTo>
                    <a:pt x="388386" y="130810"/>
                  </a:lnTo>
                  <a:close/>
                </a:path>
                <a:path w="400685" h="200025">
                  <a:moveTo>
                    <a:pt x="366501" y="128270"/>
                  </a:moveTo>
                  <a:lnTo>
                    <a:pt x="357884" y="128270"/>
                  </a:lnTo>
                  <a:lnTo>
                    <a:pt x="357978" y="129540"/>
                  </a:lnTo>
                  <a:lnTo>
                    <a:pt x="366994" y="129540"/>
                  </a:lnTo>
                  <a:lnTo>
                    <a:pt x="366707" y="128342"/>
                  </a:lnTo>
                  <a:lnTo>
                    <a:pt x="366501" y="128270"/>
                  </a:lnTo>
                  <a:close/>
                </a:path>
                <a:path w="400685" h="200025">
                  <a:moveTo>
                    <a:pt x="387060" y="125730"/>
                  </a:moveTo>
                  <a:lnTo>
                    <a:pt x="362365" y="125730"/>
                  </a:lnTo>
                  <a:lnTo>
                    <a:pt x="362721" y="127000"/>
                  </a:lnTo>
                  <a:lnTo>
                    <a:pt x="387408" y="127000"/>
                  </a:lnTo>
                  <a:lnTo>
                    <a:pt x="387060" y="125730"/>
                  </a:lnTo>
                  <a:close/>
                </a:path>
                <a:path w="400685" h="200025">
                  <a:moveTo>
                    <a:pt x="362104" y="120650"/>
                  </a:moveTo>
                  <a:lnTo>
                    <a:pt x="354732" y="120650"/>
                  </a:lnTo>
                  <a:lnTo>
                    <a:pt x="354751" y="120904"/>
                  </a:lnTo>
                  <a:lnTo>
                    <a:pt x="355915" y="121920"/>
                  </a:lnTo>
                  <a:lnTo>
                    <a:pt x="356271" y="121920"/>
                  </a:lnTo>
                  <a:lnTo>
                    <a:pt x="356324" y="123190"/>
                  </a:lnTo>
                  <a:lnTo>
                    <a:pt x="349601" y="123190"/>
                  </a:lnTo>
                  <a:lnTo>
                    <a:pt x="350083" y="124460"/>
                  </a:lnTo>
                  <a:lnTo>
                    <a:pt x="370334" y="124460"/>
                  </a:lnTo>
                  <a:lnTo>
                    <a:pt x="362104" y="120650"/>
                  </a:lnTo>
                  <a:close/>
                </a:path>
                <a:path w="400685" h="200025">
                  <a:moveTo>
                    <a:pt x="354460" y="120650"/>
                  </a:moveTo>
                  <a:lnTo>
                    <a:pt x="350272" y="120650"/>
                  </a:lnTo>
                  <a:lnTo>
                    <a:pt x="350565" y="121920"/>
                  </a:lnTo>
                  <a:lnTo>
                    <a:pt x="350565" y="123190"/>
                  </a:lnTo>
                  <a:lnTo>
                    <a:pt x="355549" y="123190"/>
                  </a:lnTo>
                  <a:lnTo>
                    <a:pt x="355067" y="121920"/>
                  </a:lnTo>
                  <a:lnTo>
                    <a:pt x="354826" y="121920"/>
                  </a:lnTo>
                  <a:lnTo>
                    <a:pt x="354751" y="120904"/>
                  </a:lnTo>
                  <a:lnTo>
                    <a:pt x="354460" y="120650"/>
                  </a:lnTo>
                  <a:close/>
                </a:path>
                <a:path w="400685" h="200025">
                  <a:moveTo>
                    <a:pt x="384291" y="114300"/>
                  </a:moveTo>
                  <a:lnTo>
                    <a:pt x="376871" y="115570"/>
                  </a:lnTo>
                  <a:lnTo>
                    <a:pt x="348900" y="115570"/>
                  </a:lnTo>
                  <a:lnTo>
                    <a:pt x="349172" y="116840"/>
                  </a:lnTo>
                  <a:lnTo>
                    <a:pt x="357664" y="116840"/>
                  </a:lnTo>
                  <a:lnTo>
                    <a:pt x="358177" y="118110"/>
                  </a:lnTo>
                  <a:lnTo>
                    <a:pt x="358847" y="118110"/>
                  </a:lnTo>
                  <a:lnTo>
                    <a:pt x="359088" y="119380"/>
                  </a:lnTo>
                  <a:lnTo>
                    <a:pt x="360900" y="119380"/>
                  </a:lnTo>
                  <a:lnTo>
                    <a:pt x="367302" y="121920"/>
                  </a:lnTo>
                  <a:lnTo>
                    <a:pt x="373756" y="123190"/>
                  </a:lnTo>
                  <a:lnTo>
                    <a:pt x="380075" y="123190"/>
                  </a:lnTo>
                  <a:lnTo>
                    <a:pt x="386072" y="121920"/>
                  </a:lnTo>
                  <a:lnTo>
                    <a:pt x="384291" y="114300"/>
                  </a:lnTo>
                  <a:close/>
                </a:path>
                <a:path w="400685" h="200025">
                  <a:moveTo>
                    <a:pt x="360900" y="119380"/>
                  </a:moveTo>
                  <a:lnTo>
                    <a:pt x="349172" y="119380"/>
                  </a:lnTo>
                  <a:lnTo>
                    <a:pt x="349654" y="120650"/>
                  </a:lnTo>
                  <a:lnTo>
                    <a:pt x="361643" y="120650"/>
                  </a:lnTo>
                  <a:lnTo>
                    <a:pt x="360900" y="119380"/>
                  </a:lnTo>
                  <a:close/>
                </a:path>
                <a:path w="400685" h="200025">
                  <a:moveTo>
                    <a:pt x="350764" y="113030"/>
                  </a:moveTo>
                  <a:lnTo>
                    <a:pt x="346565" y="113030"/>
                  </a:lnTo>
                  <a:lnTo>
                    <a:pt x="347800" y="114300"/>
                  </a:lnTo>
                  <a:lnTo>
                    <a:pt x="348565" y="115570"/>
                  </a:lnTo>
                  <a:lnTo>
                    <a:pt x="352806" y="115570"/>
                  </a:lnTo>
                  <a:lnTo>
                    <a:pt x="352397" y="114300"/>
                  </a:lnTo>
                  <a:lnTo>
                    <a:pt x="351601" y="114300"/>
                  </a:lnTo>
                  <a:lnTo>
                    <a:pt x="350764" y="113030"/>
                  </a:lnTo>
                  <a:close/>
                </a:path>
                <a:path w="400685" h="200025">
                  <a:moveTo>
                    <a:pt x="358405" y="113030"/>
                  </a:moveTo>
                  <a:lnTo>
                    <a:pt x="351957" y="113030"/>
                  </a:lnTo>
                  <a:lnTo>
                    <a:pt x="352491" y="114300"/>
                  </a:lnTo>
                  <a:lnTo>
                    <a:pt x="353046" y="114300"/>
                  </a:lnTo>
                  <a:lnTo>
                    <a:pt x="353214" y="115570"/>
                  </a:lnTo>
                  <a:lnTo>
                    <a:pt x="367860" y="115570"/>
                  </a:lnTo>
                  <a:lnTo>
                    <a:pt x="358405" y="113030"/>
                  </a:lnTo>
                  <a:close/>
                </a:path>
                <a:path w="400685" h="200025">
                  <a:moveTo>
                    <a:pt x="360467" y="98372"/>
                  </a:moveTo>
                  <a:lnTo>
                    <a:pt x="365517" y="99060"/>
                  </a:lnTo>
                  <a:lnTo>
                    <a:pt x="365650" y="99043"/>
                  </a:lnTo>
                  <a:lnTo>
                    <a:pt x="360467" y="98372"/>
                  </a:lnTo>
                  <a:close/>
                </a:path>
                <a:path w="400685" h="200025">
                  <a:moveTo>
                    <a:pt x="370356" y="98454"/>
                  </a:moveTo>
                  <a:lnTo>
                    <a:pt x="365650" y="99043"/>
                  </a:lnTo>
                  <a:lnTo>
                    <a:pt x="365779" y="99060"/>
                  </a:lnTo>
                  <a:lnTo>
                    <a:pt x="370356" y="98454"/>
                  </a:lnTo>
                  <a:close/>
                </a:path>
                <a:path w="400685" h="200025">
                  <a:moveTo>
                    <a:pt x="400427" y="82550"/>
                  </a:moveTo>
                  <a:lnTo>
                    <a:pt x="398710" y="82550"/>
                  </a:lnTo>
                  <a:lnTo>
                    <a:pt x="391304" y="88900"/>
                  </a:lnTo>
                  <a:lnTo>
                    <a:pt x="383709" y="93980"/>
                  </a:lnTo>
                  <a:lnTo>
                    <a:pt x="375382" y="97790"/>
                  </a:lnTo>
                  <a:lnTo>
                    <a:pt x="370356" y="98454"/>
                  </a:lnTo>
                  <a:lnTo>
                    <a:pt x="375669" y="97790"/>
                  </a:lnTo>
                  <a:lnTo>
                    <a:pt x="384488" y="95250"/>
                  </a:lnTo>
                  <a:lnTo>
                    <a:pt x="392549" y="88900"/>
                  </a:lnTo>
                  <a:lnTo>
                    <a:pt x="400427" y="82550"/>
                  </a:lnTo>
                  <a:close/>
                </a:path>
                <a:path w="400685" h="200025">
                  <a:moveTo>
                    <a:pt x="355504" y="97570"/>
                  </a:moveTo>
                  <a:lnTo>
                    <a:pt x="355966" y="97790"/>
                  </a:lnTo>
                  <a:lnTo>
                    <a:pt x="360467" y="98372"/>
                  </a:lnTo>
                  <a:lnTo>
                    <a:pt x="356188" y="97790"/>
                  </a:lnTo>
                  <a:lnTo>
                    <a:pt x="355504" y="97570"/>
                  </a:lnTo>
                  <a:close/>
                </a:path>
                <a:path w="400685" h="200025">
                  <a:moveTo>
                    <a:pt x="341443" y="85090"/>
                  </a:moveTo>
                  <a:lnTo>
                    <a:pt x="339319" y="85090"/>
                  </a:lnTo>
                  <a:lnTo>
                    <a:pt x="342464" y="90170"/>
                  </a:lnTo>
                  <a:lnTo>
                    <a:pt x="348295" y="95250"/>
                  </a:lnTo>
                  <a:lnTo>
                    <a:pt x="355504" y="97570"/>
                  </a:lnTo>
                  <a:lnTo>
                    <a:pt x="347971" y="93980"/>
                  </a:lnTo>
                  <a:lnTo>
                    <a:pt x="342602" y="88900"/>
                  </a:lnTo>
                  <a:lnTo>
                    <a:pt x="341443" y="85090"/>
                  </a:lnTo>
                  <a:close/>
                </a:path>
                <a:path w="400685" h="200025">
                  <a:moveTo>
                    <a:pt x="365779" y="66040"/>
                  </a:moveTo>
                  <a:lnTo>
                    <a:pt x="356194" y="66040"/>
                  </a:lnTo>
                  <a:lnTo>
                    <a:pt x="348111" y="69850"/>
                  </a:lnTo>
                  <a:lnTo>
                    <a:pt x="342212" y="73660"/>
                  </a:lnTo>
                  <a:lnTo>
                    <a:pt x="339183" y="80010"/>
                  </a:lnTo>
                  <a:lnTo>
                    <a:pt x="397313" y="80010"/>
                  </a:lnTo>
                  <a:lnTo>
                    <a:pt x="392643" y="76200"/>
                  </a:lnTo>
                  <a:lnTo>
                    <a:pt x="384674" y="71120"/>
                  </a:lnTo>
                  <a:lnTo>
                    <a:pt x="375919" y="67310"/>
                  </a:lnTo>
                  <a:lnTo>
                    <a:pt x="365779" y="66040"/>
                  </a:lnTo>
                  <a:close/>
                </a:path>
                <a:path w="400685" h="200025">
                  <a:moveTo>
                    <a:pt x="318974" y="50800"/>
                  </a:moveTo>
                  <a:lnTo>
                    <a:pt x="315257" y="54610"/>
                  </a:lnTo>
                  <a:lnTo>
                    <a:pt x="317006" y="55880"/>
                  </a:lnTo>
                  <a:lnTo>
                    <a:pt x="318210" y="58420"/>
                  </a:lnTo>
                  <a:lnTo>
                    <a:pt x="320649" y="66040"/>
                  </a:lnTo>
                  <a:lnTo>
                    <a:pt x="319655" y="71120"/>
                  </a:lnTo>
                  <a:lnTo>
                    <a:pt x="319474" y="71437"/>
                  </a:lnTo>
                  <a:lnTo>
                    <a:pt x="319341" y="72390"/>
                  </a:lnTo>
                  <a:lnTo>
                    <a:pt x="316765" y="76200"/>
                  </a:lnTo>
                  <a:lnTo>
                    <a:pt x="317581" y="78740"/>
                  </a:lnTo>
                  <a:lnTo>
                    <a:pt x="318786" y="77470"/>
                  </a:lnTo>
                  <a:lnTo>
                    <a:pt x="319896" y="77470"/>
                  </a:lnTo>
                  <a:lnTo>
                    <a:pt x="320806" y="76200"/>
                  </a:lnTo>
                  <a:lnTo>
                    <a:pt x="324029" y="73660"/>
                  </a:lnTo>
                  <a:lnTo>
                    <a:pt x="321508" y="73660"/>
                  </a:lnTo>
                  <a:lnTo>
                    <a:pt x="324126" y="68580"/>
                  </a:lnTo>
                  <a:lnTo>
                    <a:pt x="324995" y="63500"/>
                  </a:lnTo>
                  <a:lnTo>
                    <a:pt x="323435" y="58420"/>
                  </a:lnTo>
                  <a:lnTo>
                    <a:pt x="322545" y="55880"/>
                  </a:lnTo>
                  <a:lnTo>
                    <a:pt x="320974" y="53340"/>
                  </a:lnTo>
                  <a:lnTo>
                    <a:pt x="318974" y="50800"/>
                  </a:lnTo>
                  <a:close/>
                </a:path>
                <a:path w="400685" h="200025">
                  <a:moveTo>
                    <a:pt x="314723" y="54610"/>
                  </a:moveTo>
                  <a:lnTo>
                    <a:pt x="311079" y="58420"/>
                  </a:lnTo>
                  <a:lnTo>
                    <a:pt x="312430" y="60960"/>
                  </a:lnTo>
                  <a:lnTo>
                    <a:pt x="313519" y="62230"/>
                  </a:lnTo>
                  <a:lnTo>
                    <a:pt x="314168" y="64770"/>
                  </a:lnTo>
                  <a:lnTo>
                    <a:pt x="315100" y="67310"/>
                  </a:lnTo>
                  <a:lnTo>
                    <a:pt x="315152" y="69850"/>
                  </a:lnTo>
                  <a:lnTo>
                    <a:pt x="314671" y="73660"/>
                  </a:lnTo>
                  <a:lnTo>
                    <a:pt x="314817" y="73660"/>
                  </a:lnTo>
                  <a:lnTo>
                    <a:pt x="315854" y="74930"/>
                  </a:lnTo>
                  <a:lnTo>
                    <a:pt x="316765" y="76200"/>
                  </a:lnTo>
                  <a:lnTo>
                    <a:pt x="319474" y="71437"/>
                  </a:lnTo>
                  <a:lnTo>
                    <a:pt x="320231" y="66040"/>
                  </a:lnTo>
                  <a:lnTo>
                    <a:pt x="318618" y="60960"/>
                  </a:lnTo>
                  <a:lnTo>
                    <a:pt x="317749" y="59690"/>
                  </a:lnTo>
                  <a:lnTo>
                    <a:pt x="316503" y="57150"/>
                  </a:lnTo>
                  <a:lnTo>
                    <a:pt x="314723" y="54610"/>
                  </a:lnTo>
                  <a:close/>
                </a:path>
                <a:path w="400685" h="200025">
                  <a:moveTo>
                    <a:pt x="323152" y="46990"/>
                  </a:moveTo>
                  <a:lnTo>
                    <a:pt x="319508" y="50800"/>
                  </a:lnTo>
                  <a:lnTo>
                    <a:pt x="321508" y="52070"/>
                  </a:lnTo>
                  <a:lnTo>
                    <a:pt x="322995" y="54610"/>
                  </a:lnTo>
                  <a:lnTo>
                    <a:pt x="323801" y="57150"/>
                  </a:lnTo>
                  <a:lnTo>
                    <a:pt x="325497" y="62230"/>
                  </a:lnTo>
                  <a:lnTo>
                    <a:pt x="324492" y="68580"/>
                  </a:lnTo>
                  <a:lnTo>
                    <a:pt x="321508" y="73660"/>
                  </a:lnTo>
                  <a:lnTo>
                    <a:pt x="324029" y="73660"/>
                  </a:lnTo>
                  <a:lnTo>
                    <a:pt x="327252" y="71120"/>
                  </a:lnTo>
                  <a:lnTo>
                    <a:pt x="328134" y="69850"/>
                  </a:lnTo>
                  <a:lnTo>
                    <a:pt x="326251" y="69850"/>
                  </a:lnTo>
                  <a:lnTo>
                    <a:pt x="328921" y="64770"/>
                  </a:lnTo>
                  <a:lnTo>
                    <a:pt x="329738" y="59690"/>
                  </a:lnTo>
                  <a:lnTo>
                    <a:pt x="328178" y="54610"/>
                  </a:lnTo>
                  <a:lnTo>
                    <a:pt x="327309" y="52070"/>
                  </a:lnTo>
                  <a:lnTo>
                    <a:pt x="325497" y="48260"/>
                  </a:lnTo>
                  <a:lnTo>
                    <a:pt x="323152" y="46990"/>
                  </a:lnTo>
                  <a:close/>
                </a:path>
                <a:path w="400685" h="200025">
                  <a:moveTo>
                    <a:pt x="327309" y="41910"/>
                  </a:moveTo>
                  <a:lnTo>
                    <a:pt x="323749" y="45720"/>
                  </a:lnTo>
                  <a:lnTo>
                    <a:pt x="325958" y="48260"/>
                  </a:lnTo>
                  <a:lnTo>
                    <a:pt x="327675" y="50800"/>
                  </a:lnTo>
                  <a:lnTo>
                    <a:pt x="328586" y="53340"/>
                  </a:lnTo>
                  <a:lnTo>
                    <a:pt x="330293" y="59690"/>
                  </a:lnTo>
                  <a:lnTo>
                    <a:pt x="329267" y="64770"/>
                  </a:lnTo>
                  <a:lnTo>
                    <a:pt x="326251" y="69850"/>
                  </a:lnTo>
                  <a:lnTo>
                    <a:pt x="328134" y="69850"/>
                  </a:lnTo>
                  <a:lnTo>
                    <a:pt x="331662" y="64770"/>
                  </a:lnTo>
                  <a:lnTo>
                    <a:pt x="333696" y="58420"/>
                  </a:lnTo>
                  <a:lnTo>
                    <a:pt x="333016" y="50800"/>
                  </a:lnTo>
                  <a:lnTo>
                    <a:pt x="331958" y="48260"/>
                  </a:lnTo>
                  <a:lnTo>
                    <a:pt x="330031" y="44450"/>
                  </a:lnTo>
                  <a:lnTo>
                    <a:pt x="327309" y="41910"/>
                  </a:lnTo>
                  <a:close/>
                </a:path>
                <a:path w="400685" h="200025">
                  <a:moveTo>
                    <a:pt x="348523" y="54610"/>
                  </a:moveTo>
                  <a:lnTo>
                    <a:pt x="344554" y="54610"/>
                  </a:lnTo>
                  <a:lnTo>
                    <a:pt x="343832" y="55880"/>
                  </a:lnTo>
                  <a:lnTo>
                    <a:pt x="343246" y="57150"/>
                  </a:lnTo>
                  <a:lnTo>
                    <a:pt x="346984" y="57150"/>
                  </a:lnTo>
                  <a:lnTo>
                    <a:pt x="347214" y="55880"/>
                  </a:lnTo>
                  <a:lnTo>
                    <a:pt x="347968" y="55880"/>
                  </a:lnTo>
                  <a:lnTo>
                    <a:pt x="348523" y="54610"/>
                  </a:lnTo>
                  <a:close/>
                </a:path>
                <a:path w="400685" h="200025">
                  <a:moveTo>
                    <a:pt x="362278" y="54610"/>
                  </a:moveTo>
                  <a:lnTo>
                    <a:pt x="349026" y="54610"/>
                  </a:lnTo>
                  <a:lnTo>
                    <a:pt x="348565" y="55880"/>
                  </a:lnTo>
                  <a:lnTo>
                    <a:pt x="348135" y="55880"/>
                  </a:lnTo>
                  <a:lnTo>
                    <a:pt x="347560" y="57150"/>
                  </a:lnTo>
                  <a:lnTo>
                    <a:pt x="353519" y="57150"/>
                  </a:lnTo>
                  <a:lnTo>
                    <a:pt x="362278" y="54610"/>
                  </a:lnTo>
                  <a:close/>
                </a:path>
                <a:path w="400685" h="200025">
                  <a:moveTo>
                    <a:pt x="372156" y="48260"/>
                  </a:moveTo>
                  <a:lnTo>
                    <a:pt x="363852" y="48260"/>
                  </a:lnTo>
                  <a:lnTo>
                    <a:pt x="355915" y="52070"/>
                  </a:lnTo>
                  <a:lnTo>
                    <a:pt x="353675" y="52070"/>
                  </a:lnTo>
                  <a:lnTo>
                    <a:pt x="353392" y="53340"/>
                  </a:lnTo>
                  <a:lnTo>
                    <a:pt x="345151" y="53340"/>
                  </a:lnTo>
                  <a:lnTo>
                    <a:pt x="344869" y="54610"/>
                  </a:lnTo>
                  <a:lnTo>
                    <a:pt x="370544" y="54610"/>
                  </a:lnTo>
                  <a:lnTo>
                    <a:pt x="377265" y="57150"/>
                  </a:lnTo>
                  <a:lnTo>
                    <a:pt x="379192" y="49530"/>
                  </a:lnTo>
                  <a:lnTo>
                    <a:pt x="372156" y="48260"/>
                  </a:lnTo>
                  <a:close/>
                </a:path>
                <a:path w="400685" h="200025">
                  <a:moveTo>
                    <a:pt x="356366" y="50800"/>
                  </a:moveTo>
                  <a:lnTo>
                    <a:pt x="345193" y="50800"/>
                  </a:lnTo>
                  <a:lnTo>
                    <a:pt x="344596" y="52070"/>
                  </a:lnTo>
                  <a:lnTo>
                    <a:pt x="355915" y="52070"/>
                  </a:lnTo>
                  <a:lnTo>
                    <a:pt x="356366" y="50800"/>
                  </a:lnTo>
                  <a:close/>
                </a:path>
                <a:path w="400685" h="200025">
                  <a:moveTo>
                    <a:pt x="364816" y="46990"/>
                  </a:moveTo>
                  <a:lnTo>
                    <a:pt x="352062" y="46990"/>
                  </a:lnTo>
                  <a:lnTo>
                    <a:pt x="351957" y="48260"/>
                  </a:lnTo>
                  <a:lnTo>
                    <a:pt x="351800" y="48260"/>
                  </a:lnTo>
                  <a:lnTo>
                    <a:pt x="351601" y="49530"/>
                  </a:lnTo>
                  <a:lnTo>
                    <a:pt x="346303" y="49530"/>
                  </a:lnTo>
                  <a:lnTo>
                    <a:pt x="345685" y="50800"/>
                  </a:lnTo>
                  <a:lnTo>
                    <a:pt x="357109" y="50800"/>
                  </a:lnTo>
                  <a:lnTo>
                    <a:pt x="364816" y="46990"/>
                  </a:lnTo>
                  <a:close/>
                </a:path>
                <a:path w="400685" h="200025">
                  <a:moveTo>
                    <a:pt x="350638" y="48260"/>
                  </a:moveTo>
                  <a:lnTo>
                    <a:pt x="346565" y="48260"/>
                  </a:lnTo>
                  <a:lnTo>
                    <a:pt x="346355" y="49530"/>
                  </a:lnTo>
                  <a:lnTo>
                    <a:pt x="350565" y="49530"/>
                  </a:lnTo>
                  <a:lnTo>
                    <a:pt x="350638" y="48260"/>
                  </a:lnTo>
                  <a:close/>
                </a:path>
                <a:path w="400685" h="200025">
                  <a:moveTo>
                    <a:pt x="347633" y="10160"/>
                  </a:moveTo>
                  <a:lnTo>
                    <a:pt x="340848" y="13970"/>
                  </a:lnTo>
                  <a:lnTo>
                    <a:pt x="344662" y="21590"/>
                  </a:lnTo>
                  <a:lnTo>
                    <a:pt x="347027" y="27940"/>
                  </a:lnTo>
                  <a:lnTo>
                    <a:pt x="347770" y="35560"/>
                  </a:lnTo>
                  <a:lnTo>
                    <a:pt x="347796" y="38100"/>
                  </a:lnTo>
                  <a:lnTo>
                    <a:pt x="347214" y="45720"/>
                  </a:lnTo>
                  <a:lnTo>
                    <a:pt x="346115" y="46990"/>
                  </a:lnTo>
                  <a:lnTo>
                    <a:pt x="372763" y="46990"/>
                  </a:lnTo>
                  <a:lnTo>
                    <a:pt x="379485" y="49530"/>
                  </a:lnTo>
                  <a:lnTo>
                    <a:pt x="380578" y="45720"/>
                  </a:lnTo>
                  <a:lnTo>
                    <a:pt x="356638" y="45720"/>
                  </a:lnTo>
                  <a:lnTo>
                    <a:pt x="356784" y="44450"/>
                  </a:lnTo>
                  <a:lnTo>
                    <a:pt x="380943" y="44450"/>
                  </a:lnTo>
                  <a:lnTo>
                    <a:pt x="381307" y="43180"/>
                  </a:lnTo>
                  <a:lnTo>
                    <a:pt x="352177" y="43180"/>
                  </a:lnTo>
                  <a:lnTo>
                    <a:pt x="352491" y="41910"/>
                  </a:lnTo>
                  <a:lnTo>
                    <a:pt x="361999" y="41910"/>
                  </a:lnTo>
                  <a:lnTo>
                    <a:pt x="367467" y="40885"/>
                  </a:lnTo>
                  <a:lnTo>
                    <a:pt x="368124" y="40640"/>
                  </a:lnTo>
                  <a:lnTo>
                    <a:pt x="368779" y="40640"/>
                  </a:lnTo>
                  <a:lnTo>
                    <a:pt x="375559" y="39370"/>
                  </a:lnTo>
                  <a:lnTo>
                    <a:pt x="358921" y="39370"/>
                  </a:lnTo>
                  <a:lnTo>
                    <a:pt x="358973" y="38100"/>
                  </a:lnTo>
                  <a:lnTo>
                    <a:pt x="353308" y="38100"/>
                  </a:lnTo>
                  <a:lnTo>
                    <a:pt x="353789" y="30480"/>
                  </a:lnTo>
                  <a:lnTo>
                    <a:pt x="352980" y="22860"/>
                  </a:lnTo>
                  <a:lnTo>
                    <a:pt x="350915" y="16510"/>
                  </a:lnTo>
                  <a:lnTo>
                    <a:pt x="347633" y="10160"/>
                  </a:lnTo>
                  <a:close/>
                </a:path>
                <a:path w="400685" h="200025">
                  <a:moveTo>
                    <a:pt x="380943" y="44450"/>
                  </a:moveTo>
                  <a:lnTo>
                    <a:pt x="357716" y="44450"/>
                  </a:lnTo>
                  <a:lnTo>
                    <a:pt x="357476" y="45720"/>
                  </a:lnTo>
                  <a:lnTo>
                    <a:pt x="380578" y="45720"/>
                  </a:lnTo>
                  <a:lnTo>
                    <a:pt x="380943" y="44450"/>
                  </a:lnTo>
                  <a:close/>
                </a:path>
                <a:path w="400685" h="200025">
                  <a:moveTo>
                    <a:pt x="361999" y="41910"/>
                  </a:moveTo>
                  <a:lnTo>
                    <a:pt x="353601" y="41910"/>
                  </a:lnTo>
                  <a:lnTo>
                    <a:pt x="353549" y="43180"/>
                  </a:lnTo>
                  <a:lnTo>
                    <a:pt x="361329" y="43180"/>
                  </a:lnTo>
                  <a:lnTo>
                    <a:pt x="361791" y="43007"/>
                  </a:lnTo>
                  <a:lnTo>
                    <a:pt x="361999" y="41910"/>
                  </a:lnTo>
                  <a:close/>
                </a:path>
                <a:path w="400685" h="200025">
                  <a:moveTo>
                    <a:pt x="375224" y="40640"/>
                  </a:moveTo>
                  <a:lnTo>
                    <a:pt x="368779" y="40640"/>
                  </a:lnTo>
                  <a:lnTo>
                    <a:pt x="367467" y="40885"/>
                  </a:lnTo>
                  <a:lnTo>
                    <a:pt x="361791" y="43007"/>
                  </a:lnTo>
                  <a:lnTo>
                    <a:pt x="361758" y="43180"/>
                  </a:lnTo>
                  <a:lnTo>
                    <a:pt x="381307" y="43180"/>
                  </a:lnTo>
                  <a:lnTo>
                    <a:pt x="375224" y="40640"/>
                  </a:lnTo>
                  <a:close/>
                </a:path>
                <a:path w="400685" h="200025">
                  <a:moveTo>
                    <a:pt x="377506" y="34290"/>
                  </a:moveTo>
                  <a:lnTo>
                    <a:pt x="371004" y="34290"/>
                  </a:lnTo>
                  <a:lnTo>
                    <a:pt x="364659" y="36830"/>
                  </a:lnTo>
                  <a:lnTo>
                    <a:pt x="360345" y="36830"/>
                  </a:lnTo>
                  <a:lnTo>
                    <a:pt x="360250" y="38100"/>
                  </a:lnTo>
                  <a:lnTo>
                    <a:pt x="360009" y="38100"/>
                  </a:lnTo>
                  <a:lnTo>
                    <a:pt x="359570" y="39370"/>
                  </a:lnTo>
                  <a:lnTo>
                    <a:pt x="375559" y="39370"/>
                  </a:lnTo>
                  <a:lnTo>
                    <a:pt x="381580" y="41910"/>
                  </a:lnTo>
                  <a:lnTo>
                    <a:pt x="383307" y="35560"/>
                  </a:lnTo>
                  <a:lnTo>
                    <a:pt x="377506" y="34290"/>
                  </a:lnTo>
                  <a:close/>
                </a:path>
                <a:path w="400685" h="200025">
                  <a:moveTo>
                    <a:pt x="355507" y="5080"/>
                  </a:moveTo>
                  <a:lnTo>
                    <a:pt x="348649" y="8890"/>
                  </a:lnTo>
                  <a:lnTo>
                    <a:pt x="351963" y="15240"/>
                  </a:lnTo>
                  <a:lnTo>
                    <a:pt x="354071" y="21590"/>
                  </a:lnTo>
                  <a:lnTo>
                    <a:pt x="354805" y="27940"/>
                  </a:lnTo>
                  <a:lnTo>
                    <a:pt x="354830" y="31750"/>
                  </a:lnTo>
                  <a:lnTo>
                    <a:pt x="354586" y="36830"/>
                  </a:lnTo>
                  <a:lnTo>
                    <a:pt x="354135" y="38100"/>
                  </a:lnTo>
                  <a:lnTo>
                    <a:pt x="359957" y="38100"/>
                  </a:lnTo>
                  <a:lnTo>
                    <a:pt x="360345" y="36830"/>
                  </a:lnTo>
                  <a:lnTo>
                    <a:pt x="364659" y="36830"/>
                  </a:lnTo>
                  <a:lnTo>
                    <a:pt x="364962" y="35560"/>
                  </a:lnTo>
                  <a:lnTo>
                    <a:pt x="371444" y="33020"/>
                  </a:lnTo>
                  <a:lnTo>
                    <a:pt x="360125" y="33020"/>
                  </a:lnTo>
                  <a:lnTo>
                    <a:pt x="360723" y="26670"/>
                  </a:lnTo>
                  <a:lnTo>
                    <a:pt x="360656" y="22860"/>
                  </a:lnTo>
                  <a:lnTo>
                    <a:pt x="360282" y="17780"/>
                  </a:lnTo>
                  <a:lnTo>
                    <a:pt x="358487" y="11430"/>
                  </a:lnTo>
                  <a:lnTo>
                    <a:pt x="355507" y="5080"/>
                  </a:lnTo>
                  <a:close/>
                </a:path>
                <a:path w="400685" h="200025">
                  <a:moveTo>
                    <a:pt x="363161" y="0"/>
                  </a:moveTo>
                  <a:lnTo>
                    <a:pt x="356460" y="3810"/>
                  </a:lnTo>
                  <a:lnTo>
                    <a:pt x="359527" y="10160"/>
                  </a:lnTo>
                  <a:lnTo>
                    <a:pt x="361399" y="17780"/>
                  </a:lnTo>
                  <a:lnTo>
                    <a:pt x="361915" y="22860"/>
                  </a:lnTo>
                  <a:lnTo>
                    <a:pt x="361940" y="25400"/>
                  </a:lnTo>
                  <a:lnTo>
                    <a:pt x="361423" y="31750"/>
                  </a:lnTo>
                  <a:lnTo>
                    <a:pt x="360983" y="33020"/>
                  </a:lnTo>
                  <a:lnTo>
                    <a:pt x="377915" y="33020"/>
                  </a:lnTo>
                  <a:lnTo>
                    <a:pt x="383642" y="34290"/>
                  </a:lnTo>
                  <a:lnTo>
                    <a:pt x="385050" y="29210"/>
                  </a:lnTo>
                  <a:lnTo>
                    <a:pt x="366596" y="29210"/>
                  </a:lnTo>
                  <a:lnTo>
                    <a:pt x="367817" y="21590"/>
                  </a:lnTo>
                  <a:lnTo>
                    <a:pt x="367627" y="13970"/>
                  </a:lnTo>
                  <a:lnTo>
                    <a:pt x="366063" y="6350"/>
                  </a:lnTo>
                  <a:lnTo>
                    <a:pt x="363161" y="0"/>
                  </a:lnTo>
                  <a:close/>
                </a:path>
                <a:path w="400685" h="200025">
                  <a:moveTo>
                    <a:pt x="379580" y="26670"/>
                  </a:moveTo>
                  <a:lnTo>
                    <a:pt x="372962" y="26670"/>
                  </a:lnTo>
                  <a:lnTo>
                    <a:pt x="366596" y="29210"/>
                  </a:lnTo>
                  <a:lnTo>
                    <a:pt x="385050" y="29210"/>
                  </a:lnTo>
                  <a:lnTo>
                    <a:pt x="385401" y="27940"/>
                  </a:lnTo>
                  <a:lnTo>
                    <a:pt x="379580" y="26670"/>
                  </a:lnTo>
                  <a:close/>
                </a:path>
                <a:path w="400685" h="200025">
                  <a:moveTo>
                    <a:pt x="374020" y="25400"/>
                  </a:moveTo>
                  <a:lnTo>
                    <a:pt x="368836" y="25400"/>
                  </a:lnTo>
                  <a:lnTo>
                    <a:pt x="368836" y="26670"/>
                  </a:lnTo>
                  <a:lnTo>
                    <a:pt x="373370" y="26670"/>
                  </a:lnTo>
                  <a:lnTo>
                    <a:pt x="374020" y="25400"/>
                  </a:lnTo>
                  <a:close/>
                </a:path>
                <a:path w="400685" h="200025">
                  <a:moveTo>
                    <a:pt x="370669" y="22860"/>
                  </a:moveTo>
                  <a:lnTo>
                    <a:pt x="369035" y="22860"/>
                  </a:lnTo>
                  <a:lnTo>
                    <a:pt x="368983" y="24130"/>
                  </a:lnTo>
                  <a:lnTo>
                    <a:pt x="368836" y="25400"/>
                  </a:lnTo>
                  <a:lnTo>
                    <a:pt x="369182" y="24130"/>
                  </a:lnTo>
                  <a:lnTo>
                    <a:pt x="370334" y="24130"/>
                  </a:lnTo>
                  <a:lnTo>
                    <a:pt x="370669" y="22860"/>
                  </a:lnTo>
                  <a:close/>
                </a:path>
                <a:path w="400685" h="200025">
                  <a:moveTo>
                    <a:pt x="374763" y="24130"/>
                  </a:moveTo>
                  <a:lnTo>
                    <a:pt x="370093" y="24130"/>
                  </a:lnTo>
                  <a:lnTo>
                    <a:pt x="369706" y="25400"/>
                  </a:lnTo>
                  <a:lnTo>
                    <a:pt x="374355" y="25400"/>
                  </a:lnTo>
                  <a:lnTo>
                    <a:pt x="374763" y="24130"/>
                  </a:lnTo>
                  <a:close/>
                </a:path>
                <a:path w="400685" h="200025">
                  <a:moveTo>
                    <a:pt x="376177" y="22860"/>
                  </a:moveTo>
                  <a:lnTo>
                    <a:pt x="371894" y="22860"/>
                  </a:lnTo>
                  <a:lnTo>
                    <a:pt x="371245" y="24130"/>
                  </a:lnTo>
                  <a:lnTo>
                    <a:pt x="376019" y="24130"/>
                  </a:lnTo>
                  <a:lnTo>
                    <a:pt x="376177" y="22860"/>
                  </a:lnTo>
                  <a:close/>
                </a:path>
                <a:path w="400685" h="200025">
                  <a:moveTo>
                    <a:pt x="372156" y="21590"/>
                  </a:moveTo>
                  <a:lnTo>
                    <a:pt x="369653" y="21590"/>
                  </a:lnTo>
                  <a:lnTo>
                    <a:pt x="369559" y="22860"/>
                  </a:lnTo>
                  <a:lnTo>
                    <a:pt x="371894" y="22860"/>
                  </a:lnTo>
                  <a:lnTo>
                    <a:pt x="372156" y="21590"/>
                  </a:lnTo>
                  <a:close/>
                </a:path>
                <a:path w="400685" h="200025">
                  <a:moveTo>
                    <a:pt x="377915" y="21590"/>
                  </a:moveTo>
                  <a:lnTo>
                    <a:pt x="373077" y="21590"/>
                  </a:lnTo>
                  <a:lnTo>
                    <a:pt x="372648" y="22860"/>
                  </a:lnTo>
                  <a:lnTo>
                    <a:pt x="377601" y="22860"/>
                  </a:lnTo>
                  <a:lnTo>
                    <a:pt x="377915" y="21590"/>
                  </a:lnTo>
                  <a:close/>
                </a:path>
                <a:path w="400685" h="200025">
                  <a:moveTo>
                    <a:pt x="369967" y="20320"/>
                  </a:moveTo>
                  <a:lnTo>
                    <a:pt x="369182" y="20320"/>
                  </a:lnTo>
                  <a:lnTo>
                    <a:pt x="369182" y="21590"/>
                  </a:lnTo>
                  <a:lnTo>
                    <a:pt x="369967" y="21590"/>
                  </a:lnTo>
                  <a:lnTo>
                    <a:pt x="369967" y="20320"/>
                  </a:lnTo>
                  <a:close/>
                </a:path>
                <a:path w="400685" h="200025">
                  <a:moveTo>
                    <a:pt x="373967" y="20320"/>
                  </a:moveTo>
                  <a:lnTo>
                    <a:pt x="370910" y="20320"/>
                  </a:lnTo>
                  <a:lnTo>
                    <a:pt x="370575" y="21590"/>
                  </a:lnTo>
                  <a:lnTo>
                    <a:pt x="373726" y="21590"/>
                  </a:lnTo>
                  <a:lnTo>
                    <a:pt x="373967" y="20320"/>
                  </a:lnTo>
                  <a:close/>
                </a:path>
                <a:path w="400685" h="200025">
                  <a:moveTo>
                    <a:pt x="379485" y="20320"/>
                  </a:moveTo>
                  <a:lnTo>
                    <a:pt x="374805" y="20320"/>
                  </a:lnTo>
                  <a:lnTo>
                    <a:pt x="374543" y="21590"/>
                  </a:lnTo>
                  <a:lnTo>
                    <a:pt x="379119" y="21590"/>
                  </a:lnTo>
                  <a:lnTo>
                    <a:pt x="379485" y="20320"/>
                  </a:lnTo>
                  <a:close/>
                </a:path>
                <a:path w="400685" h="200025">
                  <a:moveTo>
                    <a:pt x="370669" y="19050"/>
                  </a:moveTo>
                  <a:lnTo>
                    <a:pt x="369182" y="19050"/>
                  </a:lnTo>
                  <a:lnTo>
                    <a:pt x="369224" y="20320"/>
                  </a:lnTo>
                  <a:lnTo>
                    <a:pt x="370135" y="20320"/>
                  </a:lnTo>
                  <a:lnTo>
                    <a:pt x="370669" y="19050"/>
                  </a:lnTo>
                  <a:close/>
                </a:path>
                <a:path w="400685" h="200025">
                  <a:moveTo>
                    <a:pt x="375266" y="19050"/>
                  </a:moveTo>
                  <a:lnTo>
                    <a:pt x="371339" y="19050"/>
                  </a:lnTo>
                  <a:lnTo>
                    <a:pt x="371056" y="20320"/>
                  </a:lnTo>
                  <a:lnTo>
                    <a:pt x="374805" y="20320"/>
                  </a:lnTo>
                  <a:lnTo>
                    <a:pt x="375266" y="19050"/>
                  </a:lnTo>
                  <a:close/>
                </a:path>
                <a:path w="400685" h="200025">
                  <a:moveTo>
                    <a:pt x="380951" y="19050"/>
                  </a:moveTo>
                  <a:lnTo>
                    <a:pt x="376470" y="19050"/>
                  </a:lnTo>
                  <a:lnTo>
                    <a:pt x="376355" y="20320"/>
                  </a:lnTo>
                  <a:lnTo>
                    <a:pt x="380658" y="20320"/>
                  </a:lnTo>
                  <a:lnTo>
                    <a:pt x="380951" y="19050"/>
                  </a:lnTo>
                  <a:close/>
                </a:path>
                <a:path w="400685" h="200025">
                  <a:moveTo>
                    <a:pt x="371590" y="17780"/>
                  </a:moveTo>
                  <a:lnTo>
                    <a:pt x="369800" y="17780"/>
                  </a:lnTo>
                  <a:lnTo>
                    <a:pt x="369444" y="19050"/>
                  </a:lnTo>
                  <a:lnTo>
                    <a:pt x="371444" y="19050"/>
                  </a:lnTo>
                  <a:lnTo>
                    <a:pt x="371590" y="17780"/>
                  </a:lnTo>
                  <a:close/>
                </a:path>
                <a:path w="400685" h="200025">
                  <a:moveTo>
                    <a:pt x="375862" y="17780"/>
                  </a:moveTo>
                  <a:lnTo>
                    <a:pt x="372302" y="17780"/>
                  </a:lnTo>
                  <a:lnTo>
                    <a:pt x="372302" y="19050"/>
                  </a:lnTo>
                  <a:lnTo>
                    <a:pt x="375862" y="19050"/>
                  </a:lnTo>
                  <a:lnTo>
                    <a:pt x="375862" y="17780"/>
                  </a:lnTo>
                  <a:close/>
                </a:path>
                <a:path w="400685" h="200025">
                  <a:moveTo>
                    <a:pt x="382449" y="17780"/>
                  </a:moveTo>
                  <a:lnTo>
                    <a:pt x="377747" y="17780"/>
                  </a:lnTo>
                  <a:lnTo>
                    <a:pt x="377391" y="19050"/>
                  </a:lnTo>
                  <a:lnTo>
                    <a:pt x="381695" y="19050"/>
                  </a:lnTo>
                  <a:lnTo>
                    <a:pt x="382449" y="17780"/>
                  </a:lnTo>
                  <a:close/>
                </a:path>
                <a:path w="400685" h="200025">
                  <a:moveTo>
                    <a:pt x="372428" y="16510"/>
                  </a:moveTo>
                  <a:lnTo>
                    <a:pt x="369967" y="16510"/>
                  </a:lnTo>
                  <a:lnTo>
                    <a:pt x="369904" y="17780"/>
                  </a:lnTo>
                  <a:lnTo>
                    <a:pt x="372260" y="17780"/>
                  </a:lnTo>
                  <a:lnTo>
                    <a:pt x="372428" y="16510"/>
                  </a:lnTo>
                  <a:close/>
                </a:path>
                <a:path w="400685" h="200025">
                  <a:moveTo>
                    <a:pt x="377119" y="16510"/>
                  </a:moveTo>
                  <a:lnTo>
                    <a:pt x="373370" y="16510"/>
                  </a:lnTo>
                  <a:lnTo>
                    <a:pt x="372962" y="17780"/>
                  </a:lnTo>
                  <a:lnTo>
                    <a:pt x="376878" y="17780"/>
                  </a:lnTo>
                  <a:lnTo>
                    <a:pt x="377119" y="16510"/>
                  </a:lnTo>
                  <a:close/>
                </a:path>
                <a:path w="400685" h="200025">
                  <a:moveTo>
                    <a:pt x="383506" y="16510"/>
                  </a:moveTo>
                  <a:lnTo>
                    <a:pt x="379192" y="16510"/>
                  </a:lnTo>
                  <a:lnTo>
                    <a:pt x="378899" y="17780"/>
                  </a:lnTo>
                  <a:lnTo>
                    <a:pt x="383307" y="17780"/>
                  </a:lnTo>
                  <a:lnTo>
                    <a:pt x="383506" y="16510"/>
                  </a:lnTo>
                  <a:close/>
                </a:path>
                <a:path w="400685" h="200025">
                  <a:moveTo>
                    <a:pt x="372910" y="15240"/>
                  </a:moveTo>
                  <a:lnTo>
                    <a:pt x="370470" y="15240"/>
                  </a:lnTo>
                  <a:lnTo>
                    <a:pt x="370428" y="16510"/>
                  </a:lnTo>
                  <a:lnTo>
                    <a:pt x="372857" y="16510"/>
                  </a:lnTo>
                  <a:lnTo>
                    <a:pt x="372910" y="15240"/>
                  </a:lnTo>
                  <a:close/>
                </a:path>
                <a:path w="400685" h="200025">
                  <a:moveTo>
                    <a:pt x="378030" y="15240"/>
                  </a:moveTo>
                  <a:lnTo>
                    <a:pt x="374156" y="15240"/>
                  </a:lnTo>
                  <a:lnTo>
                    <a:pt x="373967" y="16510"/>
                  </a:lnTo>
                  <a:lnTo>
                    <a:pt x="377265" y="16510"/>
                  </a:lnTo>
                  <a:lnTo>
                    <a:pt x="378030" y="15240"/>
                  </a:lnTo>
                  <a:close/>
                </a:path>
                <a:path w="400685" h="200025">
                  <a:moveTo>
                    <a:pt x="385401" y="15240"/>
                  </a:moveTo>
                  <a:lnTo>
                    <a:pt x="380763" y="15240"/>
                  </a:lnTo>
                  <a:lnTo>
                    <a:pt x="380375" y="16510"/>
                  </a:lnTo>
                  <a:lnTo>
                    <a:pt x="384585" y="16510"/>
                  </a:lnTo>
                  <a:lnTo>
                    <a:pt x="385401" y="15240"/>
                  </a:lnTo>
                  <a:close/>
                </a:path>
                <a:path w="400685" h="200025">
                  <a:moveTo>
                    <a:pt x="373412" y="13970"/>
                  </a:moveTo>
                  <a:lnTo>
                    <a:pt x="371004" y="13970"/>
                  </a:lnTo>
                  <a:lnTo>
                    <a:pt x="371004" y="15240"/>
                  </a:lnTo>
                  <a:lnTo>
                    <a:pt x="373370" y="15240"/>
                  </a:lnTo>
                  <a:lnTo>
                    <a:pt x="373412" y="13970"/>
                  </a:lnTo>
                  <a:close/>
                </a:path>
                <a:path w="400685" h="200025">
                  <a:moveTo>
                    <a:pt x="378731" y="13970"/>
                  </a:moveTo>
                  <a:lnTo>
                    <a:pt x="375224" y="13970"/>
                  </a:lnTo>
                  <a:lnTo>
                    <a:pt x="375098" y="15240"/>
                  </a:lnTo>
                  <a:lnTo>
                    <a:pt x="378585" y="15240"/>
                  </a:lnTo>
                  <a:lnTo>
                    <a:pt x="378731" y="13970"/>
                  </a:lnTo>
                  <a:close/>
                </a:path>
                <a:path w="400685" h="200025">
                  <a:moveTo>
                    <a:pt x="384511" y="12700"/>
                  </a:moveTo>
                  <a:lnTo>
                    <a:pt x="383307" y="13970"/>
                  </a:lnTo>
                  <a:lnTo>
                    <a:pt x="382103" y="13970"/>
                  </a:lnTo>
                  <a:lnTo>
                    <a:pt x="381956" y="15240"/>
                  </a:lnTo>
                  <a:lnTo>
                    <a:pt x="385621" y="15240"/>
                  </a:lnTo>
                  <a:lnTo>
                    <a:pt x="385108" y="13970"/>
                  </a:lnTo>
                  <a:lnTo>
                    <a:pt x="384511" y="12700"/>
                  </a:lnTo>
                  <a:close/>
                </a:path>
                <a:path w="400685" h="200025">
                  <a:moveTo>
                    <a:pt x="373967" y="12700"/>
                  </a:moveTo>
                  <a:lnTo>
                    <a:pt x="371685" y="12700"/>
                  </a:lnTo>
                  <a:lnTo>
                    <a:pt x="371444" y="13970"/>
                  </a:lnTo>
                  <a:lnTo>
                    <a:pt x="373726" y="13970"/>
                  </a:lnTo>
                  <a:lnTo>
                    <a:pt x="373967" y="12700"/>
                  </a:lnTo>
                  <a:close/>
                </a:path>
                <a:path w="400685" h="200025">
                  <a:moveTo>
                    <a:pt x="379695" y="12700"/>
                  </a:moveTo>
                  <a:lnTo>
                    <a:pt x="375862" y="12700"/>
                  </a:lnTo>
                  <a:lnTo>
                    <a:pt x="375266" y="13970"/>
                  </a:lnTo>
                  <a:lnTo>
                    <a:pt x="379077" y="13970"/>
                  </a:lnTo>
                  <a:lnTo>
                    <a:pt x="379695" y="12700"/>
                  </a:lnTo>
                  <a:close/>
                </a:path>
                <a:path w="400685" h="200025">
                  <a:moveTo>
                    <a:pt x="374449" y="11430"/>
                  </a:moveTo>
                  <a:lnTo>
                    <a:pt x="371800" y="11430"/>
                  </a:lnTo>
                  <a:lnTo>
                    <a:pt x="371747" y="12700"/>
                  </a:lnTo>
                  <a:lnTo>
                    <a:pt x="374020" y="12700"/>
                  </a:lnTo>
                  <a:lnTo>
                    <a:pt x="374449" y="11430"/>
                  </a:lnTo>
                  <a:close/>
                </a:path>
                <a:path w="400685" h="200025">
                  <a:moveTo>
                    <a:pt x="380040" y="11430"/>
                  </a:moveTo>
                  <a:lnTo>
                    <a:pt x="376690" y="11430"/>
                  </a:lnTo>
                  <a:lnTo>
                    <a:pt x="376522" y="12700"/>
                  </a:lnTo>
                  <a:lnTo>
                    <a:pt x="380040" y="12700"/>
                  </a:lnTo>
                  <a:lnTo>
                    <a:pt x="380040" y="11430"/>
                  </a:lnTo>
                  <a:close/>
                </a:path>
                <a:path w="400685" h="200025">
                  <a:moveTo>
                    <a:pt x="374616" y="10160"/>
                  </a:moveTo>
                  <a:lnTo>
                    <a:pt x="372302" y="10160"/>
                  </a:lnTo>
                  <a:lnTo>
                    <a:pt x="372156" y="11430"/>
                  </a:lnTo>
                  <a:lnTo>
                    <a:pt x="374669" y="11430"/>
                  </a:lnTo>
                  <a:lnTo>
                    <a:pt x="374616" y="10160"/>
                  </a:lnTo>
                  <a:close/>
                </a:path>
                <a:path w="400685" h="200025">
                  <a:moveTo>
                    <a:pt x="381475" y="10160"/>
                  </a:moveTo>
                  <a:lnTo>
                    <a:pt x="377988" y="10160"/>
                  </a:lnTo>
                  <a:lnTo>
                    <a:pt x="377601" y="11430"/>
                  </a:lnTo>
                  <a:lnTo>
                    <a:pt x="381307" y="11430"/>
                  </a:lnTo>
                  <a:lnTo>
                    <a:pt x="381475" y="10160"/>
                  </a:lnTo>
                  <a:close/>
                </a:path>
                <a:path w="400685" h="200025">
                  <a:moveTo>
                    <a:pt x="375266" y="8890"/>
                  </a:moveTo>
                  <a:lnTo>
                    <a:pt x="372763" y="8890"/>
                  </a:lnTo>
                  <a:lnTo>
                    <a:pt x="372857" y="10160"/>
                  </a:lnTo>
                  <a:lnTo>
                    <a:pt x="375224" y="10160"/>
                  </a:lnTo>
                  <a:lnTo>
                    <a:pt x="375266" y="8890"/>
                  </a:lnTo>
                  <a:close/>
                </a:path>
                <a:path w="400685" h="200025">
                  <a:moveTo>
                    <a:pt x="382490" y="8890"/>
                  </a:moveTo>
                  <a:lnTo>
                    <a:pt x="378637" y="8890"/>
                  </a:lnTo>
                  <a:lnTo>
                    <a:pt x="378082" y="10160"/>
                  </a:lnTo>
                  <a:lnTo>
                    <a:pt x="382250" y="10160"/>
                  </a:lnTo>
                  <a:lnTo>
                    <a:pt x="382490" y="8890"/>
                  </a:lnTo>
                  <a:close/>
                </a:path>
                <a:path w="400685" h="200025">
                  <a:moveTo>
                    <a:pt x="375726" y="7620"/>
                  </a:moveTo>
                  <a:lnTo>
                    <a:pt x="373412" y="7620"/>
                  </a:lnTo>
                  <a:lnTo>
                    <a:pt x="372962" y="8890"/>
                  </a:lnTo>
                  <a:lnTo>
                    <a:pt x="375653" y="8890"/>
                  </a:lnTo>
                  <a:lnTo>
                    <a:pt x="375726" y="7620"/>
                  </a:lnTo>
                  <a:close/>
                </a:path>
                <a:path w="400685" h="200025">
                  <a:moveTo>
                    <a:pt x="382344" y="6350"/>
                  </a:moveTo>
                  <a:lnTo>
                    <a:pt x="380375" y="6350"/>
                  </a:lnTo>
                  <a:lnTo>
                    <a:pt x="379799" y="7620"/>
                  </a:lnTo>
                  <a:lnTo>
                    <a:pt x="379391" y="7620"/>
                  </a:lnTo>
                  <a:lnTo>
                    <a:pt x="379391" y="8890"/>
                  </a:lnTo>
                  <a:lnTo>
                    <a:pt x="383213" y="8890"/>
                  </a:lnTo>
                  <a:lnTo>
                    <a:pt x="382993" y="7620"/>
                  </a:lnTo>
                  <a:lnTo>
                    <a:pt x="382344" y="6350"/>
                  </a:lnTo>
                  <a:close/>
                </a:path>
                <a:path w="400685" h="200025">
                  <a:moveTo>
                    <a:pt x="375726" y="6350"/>
                  </a:moveTo>
                  <a:lnTo>
                    <a:pt x="373726" y="6350"/>
                  </a:lnTo>
                  <a:lnTo>
                    <a:pt x="373538" y="7620"/>
                  </a:lnTo>
                  <a:lnTo>
                    <a:pt x="376019" y="7620"/>
                  </a:lnTo>
                  <a:lnTo>
                    <a:pt x="375726" y="635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825848" y="3625127"/>
              <a:ext cx="340360" cy="179070"/>
            </a:xfrm>
            <a:custGeom>
              <a:avLst/>
              <a:gdLst/>
              <a:ahLst/>
              <a:cxnLst/>
              <a:rect l="l" t="t" r="r" b="b"/>
              <a:pathLst>
                <a:path w="340360" h="179070">
                  <a:moveTo>
                    <a:pt x="66175" y="91884"/>
                  </a:moveTo>
                  <a:lnTo>
                    <a:pt x="64919" y="91884"/>
                  </a:lnTo>
                  <a:lnTo>
                    <a:pt x="65788" y="94551"/>
                  </a:lnTo>
                  <a:lnTo>
                    <a:pt x="66165" y="95821"/>
                  </a:lnTo>
                  <a:lnTo>
                    <a:pt x="67568" y="95821"/>
                  </a:lnTo>
                  <a:lnTo>
                    <a:pt x="67160" y="94424"/>
                  </a:lnTo>
                  <a:lnTo>
                    <a:pt x="66542" y="92773"/>
                  </a:lnTo>
                  <a:lnTo>
                    <a:pt x="66175" y="91884"/>
                  </a:lnTo>
                  <a:close/>
                </a:path>
                <a:path w="340360" h="179070">
                  <a:moveTo>
                    <a:pt x="56804" y="90868"/>
                  </a:moveTo>
                  <a:lnTo>
                    <a:pt x="56375" y="90868"/>
                  </a:lnTo>
                  <a:lnTo>
                    <a:pt x="56689" y="92011"/>
                  </a:lnTo>
                  <a:lnTo>
                    <a:pt x="58270" y="92138"/>
                  </a:lnTo>
                  <a:lnTo>
                    <a:pt x="59600" y="95440"/>
                  </a:lnTo>
                  <a:lnTo>
                    <a:pt x="60123" y="95440"/>
                  </a:lnTo>
                  <a:lnTo>
                    <a:pt x="60992" y="95694"/>
                  </a:lnTo>
                  <a:lnTo>
                    <a:pt x="60657" y="94424"/>
                  </a:lnTo>
                  <a:lnTo>
                    <a:pt x="60249" y="93408"/>
                  </a:lnTo>
                  <a:lnTo>
                    <a:pt x="59694" y="92265"/>
                  </a:lnTo>
                  <a:lnTo>
                    <a:pt x="63108" y="92138"/>
                  </a:lnTo>
                  <a:lnTo>
                    <a:pt x="64919" y="91884"/>
                  </a:lnTo>
                  <a:lnTo>
                    <a:pt x="66175" y="91884"/>
                  </a:lnTo>
                  <a:lnTo>
                    <a:pt x="66123" y="91757"/>
                  </a:lnTo>
                  <a:lnTo>
                    <a:pt x="69128" y="91757"/>
                  </a:lnTo>
                  <a:lnTo>
                    <a:pt x="70699" y="91503"/>
                  </a:lnTo>
                  <a:lnTo>
                    <a:pt x="76835" y="91503"/>
                  </a:lnTo>
                  <a:lnTo>
                    <a:pt x="76764" y="91122"/>
                  </a:lnTo>
                  <a:lnTo>
                    <a:pt x="59233" y="91122"/>
                  </a:lnTo>
                  <a:lnTo>
                    <a:pt x="59159" y="90995"/>
                  </a:lnTo>
                  <a:lnTo>
                    <a:pt x="57485" y="90995"/>
                  </a:lnTo>
                  <a:lnTo>
                    <a:pt x="56804" y="90868"/>
                  </a:lnTo>
                  <a:close/>
                </a:path>
                <a:path w="340360" h="179070">
                  <a:moveTo>
                    <a:pt x="76835" y="91503"/>
                  </a:moveTo>
                  <a:lnTo>
                    <a:pt x="71390" y="91503"/>
                  </a:lnTo>
                  <a:lnTo>
                    <a:pt x="71777" y="91630"/>
                  </a:lnTo>
                  <a:lnTo>
                    <a:pt x="72235" y="93027"/>
                  </a:lnTo>
                  <a:lnTo>
                    <a:pt x="72675" y="94551"/>
                  </a:lnTo>
                  <a:lnTo>
                    <a:pt x="72961" y="95440"/>
                  </a:lnTo>
                  <a:lnTo>
                    <a:pt x="73442" y="95440"/>
                  </a:lnTo>
                  <a:lnTo>
                    <a:pt x="73819" y="95313"/>
                  </a:lnTo>
                  <a:lnTo>
                    <a:pt x="74353" y="95313"/>
                  </a:lnTo>
                  <a:lnTo>
                    <a:pt x="73924" y="93916"/>
                  </a:lnTo>
                  <a:lnTo>
                    <a:pt x="73495" y="92773"/>
                  </a:lnTo>
                  <a:lnTo>
                    <a:pt x="72961" y="91630"/>
                  </a:lnTo>
                  <a:lnTo>
                    <a:pt x="74259" y="91630"/>
                  </a:lnTo>
                  <a:lnTo>
                    <a:pt x="76835" y="91503"/>
                  </a:lnTo>
                  <a:close/>
                </a:path>
                <a:path w="340360" h="179070">
                  <a:moveTo>
                    <a:pt x="59479" y="89979"/>
                  </a:moveTo>
                  <a:lnTo>
                    <a:pt x="58616" y="89979"/>
                  </a:lnTo>
                  <a:lnTo>
                    <a:pt x="59474" y="90360"/>
                  </a:lnTo>
                  <a:lnTo>
                    <a:pt x="61045" y="90995"/>
                  </a:lnTo>
                  <a:lnTo>
                    <a:pt x="60532" y="91122"/>
                  </a:lnTo>
                  <a:lnTo>
                    <a:pt x="76764" y="91122"/>
                  </a:lnTo>
                  <a:lnTo>
                    <a:pt x="76693" y="90741"/>
                  </a:lnTo>
                  <a:lnTo>
                    <a:pt x="64228" y="90741"/>
                  </a:lnTo>
                  <a:lnTo>
                    <a:pt x="62322" y="90614"/>
                  </a:lnTo>
                  <a:lnTo>
                    <a:pt x="60396" y="90360"/>
                  </a:lnTo>
                  <a:lnTo>
                    <a:pt x="59479" y="89979"/>
                  </a:lnTo>
                  <a:close/>
                </a:path>
                <a:path w="340360" h="179070">
                  <a:moveTo>
                    <a:pt x="55024" y="86677"/>
                  </a:moveTo>
                  <a:lnTo>
                    <a:pt x="55307" y="87439"/>
                  </a:lnTo>
                  <a:lnTo>
                    <a:pt x="56228" y="87566"/>
                  </a:lnTo>
                  <a:lnTo>
                    <a:pt x="56563" y="87947"/>
                  </a:lnTo>
                  <a:lnTo>
                    <a:pt x="56643" y="88455"/>
                  </a:lnTo>
                  <a:lnTo>
                    <a:pt x="56804" y="88709"/>
                  </a:lnTo>
                  <a:lnTo>
                    <a:pt x="56689" y="88836"/>
                  </a:lnTo>
                  <a:lnTo>
                    <a:pt x="56930" y="88836"/>
                  </a:lnTo>
                  <a:lnTo>
                    <a:pt x="57024" y="89217"/>
                  </a:lnTo>
                  <a:lnTo>
                    <a:pt x="57393" y="89979"/>
                  </a:lnTo>
                  <a:lnTo>
                    <a:pt x="57485" y="90995"/>
                  </a:lnTo>
                  <a:lnTo>
                    <a:pt x="59159" y="90995"/>
                  </a:lnTo>
                  <a:lnTo>
                    <a:pt x="58785" y="90360"/>
                  </a:lnTo>
                  <a:lnTo>
                    <a:pt x="58710" y="90106"/>
                  </a:lnTo>
                  <a:lnTo>
                    <a:pt x="58616" y="89979"/>
                  </a:lnTo>
                  <a:lnTo>
                    <a:pt x="59479" y="89979"/>
                  </a:lnTo>
                  <a:lnTo>
                    <a:pt x="58563" y="89598"/>
                  </a:lnTo>
                  <a:lnTo>
                    <a:pt x="58123" y="88328"/>
                  </a:lnTo>
                  <a:lnTo>
                    <a:pt x="57784" y="87185"/>
                  </a:lnTo>
                  <a:lnTo>
                    <a:pt x="56521" y="87185"/>
                  </a:lnTo>
                  <a:lnTo>
                    <a:pt x="56281" y="87058"/>
                  </a:lnTo>
                  <a:lnTo>
                    <a:pt x="55579" y="86931"/>
                  </a:lnTo>
                  <a:lnTo>
                    <a:pt x="55024" y="86677"/>
                  </a:lnTo>
                  <a:close/>
                </a:path>
                <a:path w="340360" h="179070">
                  <a:moveTo>
                    <a:pt x="66309" y="89852"/>
                  </a:moveTo>
                  <a:lnTo>
                    <a:pt x="65547" y="89852"/>
                  </a:lnTo>
                  <a:lnTo>
                    <a:pt x="66071" y="90106"/>
                  </a:lnTo>
                  <a:lnTo>
                    <a:pt x="66511" y="90360"/>
                  </a:lnTo>
                  <a:lnTo>
                    <a:pt x="66992" y="90487"/>
                  </a:lnTo>
                  <a:lnTo>
                    <a:pt x="66605" y="90614"/>
                  </a:lnTo>
                  <a:lnTo>
                    <a:pt x="64228" y="90614"/>
                  </a:lnTo>
                  <a:lnTo>
                    <a:pt x="64228" y="90741"/>
                  </a:lnTo>
                  <a:lnTo>
                    <a:pt x="76693" y="90741"/>
                  </a:lnTo>
                  <a:lnTo>
                    <a:pt x="76604" y="90360"/>
                  </a:lnTo>
                  <a:lnTo>
                    <a:pt x="69065" y="90360"/>
                  </a:lnTo>
                  <a:lnTo>
                    <a:pt x="67736" y="90233"/>
                  </a:lnTo>
                  <a:lnTo>
                    <a:pt x="66605" y="89979"/>
                  </a:lnTo>
                  <a:lnTo>
                    <a:pt x="66309" y="89852"/>
                  </a:lnTo>
                  <a:close/>
                </a:path>
                <a:path w="340360" h="179070">
                  <a:moveTo>
                    <a:pt x="61547" y="85661"/>
                  </a:moveTo>
                  <a:lnTo>
                    <a:pt x="61170" y="85661"/>
                  </a:lnTo>
                  <a:lnTo>
                    <a:pt x="62490" y="87185"/>
                  </a:lnTo>
                  <a:lnTo>
                    <a:pt x="63495" y="88709"/>
                  </a:lnTo>
                  <a:lnTo>
                    <a:pt x="64204" y="90233"/>
                  </a:lnTo>
                  <a:lnTo>
                    <a:pt x="64322" y="90614"/>
                  </a:lnTo>
                  <a:lnTo>
                    <a:pt x="65788" y="90614"/>
                  </a:lnTo>
                  <a:lnTo>
                    <a:pt x="65573" y="89979"/>
                  </a:lnTo>
                  <a:lnTo>
                    <a:pt x="65547" y="89852"/>
                  </a:lnTo>
                  <a:lnTo>
                    <a:pt x="66309" y="89852"/>
                  </a:lnTo>
                  <a:lnTo>
                    <a:pt x="65422" y="89471"/>
                  </a:lnTo>
                  <a:lnTo>
                    <a:pt x="64726" y="87439"/>
                  </a:lnTo>
                  <a:lnTo>
                    <a:pt x="63401" y="87439"/>
                  </a:lnTo>
                  <a:lnTo>
                    <a:pt x="62919" y="86804"/>
                  </a:lnTo>
                  <a:lnTo>
                    <a:pt x="62238" y="86169"/>
                  </a:lnTo>
                  <a:lnTo>
                    <a:pt x="61547" y="85661"/>
                  </a:lnTo>
                  <a:close/>
                </a:path>
                <a:path w="340360" h="179070">
                  <a:moveTo>
                    <a:pt x="68479" y="85407"/>
                  </a:moveTo>
                  <a:lnTo>
                    <a:pt x="68029" y="85407"/>
                  </a:lnTo>
                  <a:lnTo>
                    <a:pt x="69695" y="87566"/>
                  </a:lnTo>
                  <a:lnTo>
                    <a:pt x="70291" y="88455"/>
                  </a:lnTo>
                  <a:lnTo>
                    <a:pt x="70361" y="88836"/>
                  </a:lnTo>
                  <a:lnTo>
                    <a:pt x="70605" y="89598"/>
                  </a:lnTo>
                  <a:lnTo>
                    <a:pt x="70699" y="90106"/>
                  </a:lnTo>
                  <a:lnTo>
                    <a:pt x="69516" y="90233"/>
                  </a:lnTo>
                  <a:lnTo>
                    <a:pt x="69065" y="90360"/>
                  </a:lnTo>
                  <a:lnTo>
                    <a:pt x="72500" y="90360"/>
                  </a:lnTo>
                  <a:lnTo>
                    <a:pt x="72165" y="89979"/>
                  </a:lnTo>
                  <a:lnTo>
                    <a:pt x="71997" y="89598"/>
                  </a:lnTo>
                  <a:lnTo>
                    <a:pt x="71541" y="87947"/>
                  </a:lnTo>
                  <a:lnTo>
                    <a:pt x="71013" y="86550"/>
                  </a:lnTo>
                  <a:lnTo>
                    <a:pt x="69704" y="86550"/>
                  </a:lnTo>
                  <a:lnTo>
                    <a:pt x="68479" y="85407"/>
                  </a:lnTo>
                  <a:close/>
                </a:path>
                <a:path w="340360" h="179070">
                  <a:moveTo>
                    <a:pt x="76521" y="90106"/>
                  </a:moveTo>
                  <a:lnTo>
                    <a:pt x="73725" y="90360"/>
                  </a:lnTo>
                  <a:lnTo>
                    <a:pt x="76604" y="90360"/>
                  </a:lnTo>
                  <a:lnTo>
                    <a:pt x="76521" y="90106"/>
                  </a:lnTo>
                  <a:close/>
                </a:path>
                <a:path w="340360" h="179070">
                  <a:moveTo>
                    <a:pt x="56613" y="88651"/>
                  </a:moveTo>
                  <a:close/>
                </a:path>
                <a:path w="340360" h="179070">
                  <a:moveTo>
                    <a:pt x="56584" y="88582"/>
                  </a:moveTo>
                  <a:close/>
                </a:path>
                <a:path w="340360" h="179070">
                  <a:moveTo>
                    <a:pt x="67338" y="85534"/>
                  </a:moveTo>
                  <a:lnTo>
                    <a:pt x="61820" y="85534"/>
                  </a:lnTo>
                  <a:lnTo>
                    <a:pt x="62144" y="85661"/>
                  </a:lnTo>
                  <a:lnTo>
                    <a:pt x="62490" y="85661"/>
                  </a:lnTo>
                  <a:lnTo>
                    <a:pt x="62846" y="85788"/>
                  </a:lnTo>
                  <a:lnTo>
                    <a:pt x="63203" y="86677"/>
                  </a:lnTo>
                  <a:lnTo>
                    <a:pt x="63283" y="86931"/>
                  </a:lnTo>
                  <a:lnTo>
                    <a:pt x="63401" y="87439"/>
                  </a:lnTo>
                  <a:lnTo>
                    <a:pt x="64726" y="87439"/>
                  </a:lnTo>
                  <a:lnTo>
                    <a:pt x="64102" y="85788"/>
                  </a:lnTo>
                  <a:lnTo>
                    <a:pt x="65306" y="85788"/>
                  </a:lnTo>
                  <a:lnTo>
                    <a:pt x="66647" y="85661"/>
                  </a:lnTo>
                  <a:lnTo>
                    <a:pt x="67338" y="85534"/>
                  </a:lnTo>
                  <a:close/>
                </a:path>
                <a:path w="340360" h="179070">
                  <a:moveTo>
                    <a:pt x="57621" y="84010"/>
                  </a:moveTo>
                  <a:lnTo>
                    <a:pt x="56584" y="84010"/>
                  </a:lnTo>
                  <a:lnTo>
                    <a:pt x="57621" y="84391"/>
                  </a:lnTo>
                  <a:lnTo>
                    <a:pt x="58123" y="84645"/>
                  </a:lnTo>
                  <a:lnTo>
                    <a:pt x="57746" y="84772"/>
                  </a:lnTo>
                  <a:lnTo>
                    <a:pt x="55076" y="84772"/>
                  </a:lnTo>
                  <a:lnTo>
                    <a:pt x="54427" y="85026"/>
                  </a:lnTo>
                  <a:lnTo>
                    <a:pt x="54783" y="85915"/>
                  </a:lnTo>
                  <a:lnTo>
                    <a:pt x="55171" y="86042"/>
                  </a:lnTo>
                  <a:lnTo>
                    <a:pt x="56061" y="86042"/>
                  </a:lnTo>
                  <a:lnTo>
                    <a:pt x="56228" y="86423"/>
                  </a:lnTo>
                  <a:lnTo>
                    <a:pt x="56246" y="86550"/>
                  </a:lnTo>
                  <a:lnTo>
                    <a:pt x="56361" y="86931"/>
                  </a:lnTo>
                  <a:lnTo>
                    <a:pt x="56521" y="87185"/>
                  </a:lnTo>
                  <a:lnTo>
                    <a:pt x="57784" y="87185"/>
                  </a:lnTo>
                  <a:lnTo>
                    <a:pt x="57191" y="85915"/>
                  </a:lnTo>
                  <a:lnTo>
                    <a:pt x="58521" y="85915"/>
                  </a:lnTo>
                  <a:lnTo>
                    <a:pt x="61170" y="85661"/>
                  </a:lnTo>
                  <a:lnTo>
                    <a:pt x="61767" y="85661"/>
                  </a:lnTo>
                  <a:lnTo>
                    <a:pt x="61820" y="85534"/>
                  </a:lnTo>
                  <a:lnTo>
                    <a:pt x="67338" y="85534"/>
                  </a:lnTo>
                  <a:lnTo>
                    <a:pt x="68029" y="85407"/>
                  </a:lnTo>
                  <a:lnTo>
                    <a:pt x="70532" y="85407"/>
                  </a:lnTo>
                  <a:lnTo>
                    <a:pt x="70479" y="85280"/>
                  </a:lnTo>
                  <a:lnTo>
                    <a:pt x="71777" y="85280"/>
                  </a:lnTo>
                  <a:lnTo>
                    <a:pt x="74762" y="85026"/>
                  </a:lnTo>
                  <a:lnTo>
                    <a:pt x="74573" y="84518"/>
                  </a:lnTo>
                  <a:lnTo>
                    <a:pt x="63568" y="84518"/>
                  </a:lnTo>
                  <a:lnTo>
                    <a:pt x="63490" y="84391"/>
                  </a:lnTo>
                  <a:lnTo>
                    <a:pt x="59694" y="84391"/>
                  </a:lnTo>
                  <a:lnTo>
                    <a:pt x="58616" y="84264"/>
                  </a:lnTo>
                  <a:lnTo>
                    <a:pt x="57621" y="84010"/>
                  </a:lnTo>
                  <a:close/>
                </a:path>
                <a:path w="340360" h="179070">
                  <a:moveTo>
                    <a:pt x="70532" y="85407"/>
                  </a:moveTo>
                  <a:lnTo>
                    <a:pt x="69223" y="85407"/>
                  </a:lnTo>
                  <a:lnTo>
                    <a:pt x="69401" y="85788"/>
                  </a:lnTo>
                  <a:lnTo>
                    <a:pt x="69516" y="86169"/>
                  </a:lnTo>
                  <a:lnTo>
                    <a:pt x="69704" y="86550"/>
                  </a:lnTo>
                  <a:lnTo>
                    <a:pt x="71013" y="86550"/>
                  </a:lnTo>
                  <a:lnTo>
                    <a:pt x="70532" y="85407"/>
                  </a:lnTo>
                  <a:close/>
                </a:path>
                <a:path w="340360" h="179070">
                  <a:moveTo>
                    <a:pt x="53003" y="80835"/>
                  </a:moveTo>
                  <a:lnTo>
                    <a:pt x="53171" y="81470"/>
                  </a:lnTo>
                  <a:lnTo>
                    <a:pt x="54249" y="82105"/>
                  </a:lnTo>
                  <a:lnTo>
                    <a:pt x="55411" y="83502"/>
                  </a:lnTo>
                  <a:lnTo>
                    <a:pt x="55464" y="84772"/>
                  </a:lnTo>
                  <a:lnTo>
                    <a:pt x="56930" y="84772"/>
                  </a:lnTo>
                  <a:lnTo>
                    <a:pt x="56584" y="84010"/>
                  </a:lnTo>
                  <a:lnTo>
                    <a:pt x="57621" y="84010"/>
                  </a:lnTo>
                  <a:lnTo>
                    <a:pt x="56563" y="83502"/>
                  </a:lnTo>
                  <a:lnTo>
                    <a:pt x="55899" y="81597"/>
                  </a:lnTo>
                  <a:lnTo>
                    <a:pt x="54542" y="81597"/>
                  </a:lnTo>
                  <a:lnTo>
                    <a:pt x="54249" y="81216"/>
                  </a:lnTo>
                  <a:lnTo>
                    <a:pt x="53579" y="81089"/>
                  </a:lnTo>
                  <a:lnTo>
                    <a:pt x="53003" y="80835"/>
                  </a:lnTo>
                  <a:close/>
                </a:path>
                <a:path w="340360" h="179070">
                  <a:moveTo>
                    <a:pt x="64155" y="83502"/>
                  </a:moveTo>
                  <a:lnTo>
                    <a:pt x="63013" y="83502"/>
                  </a:lnTo>
                  <a:lnTo>
                    <a:pt x="64553" y="84264"/>
                  </a:lnTo>
                  <a:lnTo>
                    <a:pt x="65422" y="84391"/>
                  </a:lnTo>
                  <a:lnTo>
                    <a:pt x="64772" y="84518"/>
                  </a:lnTo>
                  <a:lnTo>
                    <a:pt x="74573" y="84518"/>
                  </a:lnTo>
                  <a:lnTo>
                    <a:pt x="74447" y="84010"/>
                  </a:lnTo>
                  <a:lnTo>
                    <a:pt x="66605" y="84010"/>
                  </a:lnTo>
                  <a:lnTo>
                    <a:pt x="64772" y="83756"/>
                  </a:lnTo>
                  <a:lnTo>
                    <a:pt x="64155" y="83502"/>
                  </a:lnTo>
                  <a:close/>
                </a:path>
                <a:path w="340360" h="179070">
                  <a:moveTo>
                    <a:pt x="59650" y="84285"/>
                  </a:moveTo>
                  <a:lnTo>
                    <a:pt x="59914" y="84391"/>
                  </a:lnTo>
                  <a:lnTo>
                    <a:pt x="59650" y="84285"/>
                  </a:lnTo>
                  <a:close/>
                </a:path>
                <a:path w="340360" h="179070">
                  <a:moveTo>
                    <a:pt x="59600" y="79565"/>
                  </a:moveTo>
                  <a:lnTo>
                    <a:pt x="59139" y="79565"/>
                  </a:lnTo>
                  <a:lnTo>
                    <a:pt x="60584" y="81216"/>
                  </a:lnTo>
                  <a:lnTo>
                    <a:pt x="61170" y="82232"/>
                  </a:lnTo>
                  <a:lnTo>
                    <a:pt x="61286" y="82359"/>
                  </a:lnTo>
                  <a:lnTo>
                    <a:pt x="61286" y="82486"/>
                  </a:lnTo>
                  <a:lnTo>
                    <a:pt x="61612" y="83629"/>
                  </a:lnTo>
                  <a:lnTo>
                    <a:pt x="61820" y="84264"/>
                  </a:lnTo>
                  <a:lnTo>
                    <a:pt x="60123" y="84391"/>
                  </a:lnTo>
                  <a:lnTo>
                    <a:pt x="63490" y="84391"/>
                  </a:lnTo>
                  <a:lnTo>
                    <a:pt x="63160" y="83883"/>
                  </a:lnTo>
                  <a:lnTo>
                    <a:pt x="63013" y="83502"/>
                  </a:lnTo>
                  <a:lnTo>
                    <a:pt x="64155" y="83502"/>
                  </a:lnTo>
                  <a:lnTo>
                    <a:pt x="62919" y="82994"/>
                  </a:lnTo>
                  <a:lnTo>
                    <a:pt x="62137" y="80708"/>
                  </a:lnTo>
                  <a:lnTo>
                    <a:pt x="60804" y="80708"/>
                  </a:lnTo>
                  <a:lnTo>
                    <a:pt x="59956" y="79946"/>
                  </a:lnTo>
                  <a:lnTo>
                    <a:pt x="59600" y="79565"/>
                  </a:lnTo>
                  <a:close/>
                </a:path>
                <a:path w="340360" h="179070">
                  <a:moveTo>
                    <a:pt x="59642" y="84264"/>
                  </a:moveTo>
                  <a:close/>
                </a:path>
                <a:path w="340360" h="179070">
                  <a:moveTo>
                    <a:pt x="59380" y="84137"/>
                  </a:moveTo>
                  <a:lnTo>
                    <a:pt x="59474" y="84264"/>
                  </a:lnTo>
                  <a:lnTo>
                    <a:pt x="59380" y="84137"/>
                  </a:lnTo>
                  <a:close/>
                </a:path>
                <a:path w="340360" h="179070">
                  <a:moveTo>
                    <a:pt x="65830" y="79057"/>
                  </a:moveTo>
                  <a:lnTo>
                    <a:pt x="65422" y="79057"/>
                  </a:lnTo>
                  <a:lnTo>
                    <a:pt x="66888" y="80454"/>
                  </a:lnTo>
                  <a:lnTo>
                    <a:pt x="67906" y="82359"/>
                  </a:lnTo>
                  <a:lnTo>
                    <a:pt x="68626" y="84010"/>
                  </a:lnTo>
                  <a:lnTo>
                    <a:pt x="70144" y="84010"/>
                  </a:lnTo>
                  <a:lnTo>
                    <a:pt x="69165" y="80835"/>
                  </a:lnTo>
                  <a:lnTo>
                    <a:pt x="67736" y="80835"/>
                  </a:lnTo>
                  <a:lnTo>
                    <a:pt x="67233" y="80200"/>
                  </a:lnTo>
                  <a:lnTo>
                    <a:pt x="65830" y="79057"/>
                  </a:lnTo>
                  <a:close/>
                </a:path>
                <a:path w="340360" h="179070">
                  <a:moveTo>
                    <a:pt x="74259" y="83629"/>
                  </a:moveTo>
                  <a:lnTo>
                    <a:pt x="72814" y="83883"/>
                  </a:lnTo>
                  <a:lnTo>
                    <a:pt x="71442" y="84010"/>
                  </a:lnTo>
                  <a:lnTo>
                    <a:pt x="74447" y="84010"/>
                  </a:lnTo>
                  <a:lnTo>
                    <a:pt x="74259" y="83629"/>
                  </a:lnTo>
                  <a:close/>
                </a:path>
                <a:path w="340360" h="179070">
                  <a:moveTo>
                    <a:pt x="60804" y="81978"/>
                  </a:moveTo>
                  <a:lnTo>
                    <a:pt x="61045" y="82232"/>
                  </a:lnTo>
                  <a:lnTo>
                    <a:pt x="60804" y="81978"/>
                  </a:lnTo>
                  <a:close/>
                </a:path>
                <a:path w="340360" h="179070">
                  <a:moveTo>
                    <a:pt x="50061" y="73215"/>
                  </a:moveTo>
                  <a:lnTo>
                    <a:pt x="49652" y="73215"/>
                  </a:lnTo>
                  <a:lnTo>
                    <a:pt x="50720" y="74104"/>
                  </a:lnTo>
                  <a:lnTo>
                    <a:pt x="51558" y="75247"/>
                  </a:lnTo>
                  <a:lnTo>
                    <a:pt x="52302" y="76390"/>
                  </a:lnTo>
                  <a:lnTo>
                    <a:pt x="52354" y="76517"/>
                  </a:lnTo>
                  <a:lnTo>
                    <a:pt x="52762" y="77152"/>
                  </a:lnTo>
                  <a:lnTo>
                    <a:pt x="53219" y="78041"/>
                  </a:lnTo>
                  <a:lnTo>
                    <a:pt x="53506" y="78803"/>
                  </a:lnTo>
                  <a:lnTo>
                    <a:pt x="52019" y="78803"/>
                  </a:lnTo>
                  <a:lnTo>
                    <a:pt x="52406" y="79692"/>
                  </a:lnTo>
                  <a:lnTo>
                    <a:pt x="53914" y="79692"/>
                  </a:lnTo>
                  <a:lnTo>
                    <a:pt x="54207" y="80327"/>
                  </a:lnTo>
                  <a:lnTo>
                    <a:pt x="54283" y="80835"/>
                  </a:lnTo>
                  <a:lnTo>
                    <a:pt x="54542" y="81597"/>
                  </a:lnTo>
                  <a:lnTo>
                    <a:pt x="55899" y="81597"/>
                  </a:lnTo>
                  <a:lnTo>
                    <a:pt x="55171" y="79819"/>
                  </a:lnTo>
                  <a:lnTo>
                    <a:pt x="56521" y="79819"/>
                  </a:lnTo>
                  <a:lnTo>
                    <a:pt x="59139" y="79565"/>
                  </a:lnTo>
                  <a:lnTo>
                    <a:pt x="61659" y="79565"/>
                  </a:lnTo>
                  <a:lnTo>
                    <a:pt x="61547" y="79311"/>
                  </a:lnTo>
                  <a:lnTo>
                    <a:pt x="64102" y="79311"/>
                  </a:lnTo>
                  <a:lnTo>
                    <a:pt x="65422" y="79057"/>
                  </a:lnTo>
                  <a:lnTo>
                    <a:pt x="66071" y="79057"/>
                  </a:lnTo>
                  <a:lnTo>
                    <a:pt x="66123" y="78930"/>
                  </a:lnTo>
                  <a:lnTo>
                    <a:pt x="71997" y="78930"/>
                  </a:lnTo>
                  <a:lnTo>
                    <a:pt x="71851" y="78676"/>
                  </a:lnTo>
                  <a:lnTo>
                    <a:pt x="54689" y="78676"/>
                  </a:lnTo>
                  <a:lnTo>
                    <a:pt x="54427" y="78168"/>
                  </a:lnTo>
                  <a:lnTo>
                    <a:pt x="53914" y="77533"/>
                  </a:lnTo>
                  <a:lnTo>
                    <a:pt x="55052" y="77533"/>
                  </a:lnTo>
                  <a:lnTo>
                    <a:pt x="53726" y="77025"/>
                  </a:lnTo>
                  <a:lnTo>
                    <a:pt x="52762" y="75628"/>
                  </a:lnTo>
                  <a:lnTo>
                    <a:pt x="51558" y="74358"/>
                  </a:lnTo>
                  <a:lnTo>
                    <a:pt x="50061" y="73215"/>
                  </a:lnTo>
                  <a:close/>
                </a:path>
                <a:path w="340360" h="179070">
                  <a:moveTo>
                    <a:pt x="71997" y="78930"/>
                  </a:moveTo>
                  <a:lnTo>
                    <a:pt x="66165" y="78930"/>
                  </a:lnTo>
                  <a:lnTo>
                    <a:pt x="66511" y="79057"/>
                  </a:lnTo>
                  <a:lnTo>
                    <a:pt x="67233" y="79057"/>
                  </a:lnTo>
                  <a:lnTo>
                    <a:pt x="67380" y="79692"/>
                  </a:lnTo>
                  <a:lnTo>
                    <a:pt x="67610" y="80200"/>
                  </a:lnTo>
                  <a:lnTo>
                    <a:pt x="67736" y="80835"/>
                  </a:lnTo>
                  <a:lnTo>
                    <a:pt x="69165" y="80835"/>
                  </a:lnTo>
                  <a:lnTo>
                    <a:pt x="68479" y="79184"/>
                  </a:lnTo>
                  <a:lnTo>
                    <a:pt x="69516" y="79184"/>
                  </a:lnTo>
                  <a:lnTo>
                    <a:pt x="71997" y="78930"/>
                  </a:lnTo>
                  <a:close/>
                </a:path>
                <a:path w="340360" h="179070">
                  <a:moveTo>
                    <a:pt x="61659" y="79565"/>
                  </a:moveTo>
                  <a:lnTo>
                    <a:pt x="60343" y="79565"/>
                  </a:lnTo>
                  <a:lnTo>
                    <a:pt x="60532" y="79819"/>
                  </a:lnTo>
                  <a:lnTo>
                    <a:pt x="60804" y="80708"/>
                  </a:lnTo>
                  <a:lnTo>
                    <a:pt x="62137" y="80708"/>
                  </a:lnTo>
                  <a:lnTo>
                    <a:pt x="61659" y="79565"/>
                  </a:lnTo>
                  <a:close/>
                </a:path>
                <a:path w="340360" h="179070">
                  <a:moveTo>
                    <a:pt x="55052" y="77533"/>
                  </a:moveTo>
                  <a:lnTo>
                    <a:pt x="53914" y="77533"/>
                  </a:lnTo>
                  <a:lnTo>
                    <a:pt x="55715" y="78295"/>
                  </a:lnTo>
                  <a:lnTo>
                    <a:pt x="56563" y="78549"/>
                  </a:lnTo>
                  <a:lnTo>
                    <a:pt x="55820" y="78676"/>
                  </a:lnTo>
                  <a:lnTo>
                    <a:pt x="71851" y="78676"/>
                  </a:lnTo>
                  <a:lnTo>
                    <a:pt x="71777" y="78549"/>
                  </a:lnTo>
                  <a:lnTo>
                    <a:pt x="71442" y="78168"/>
                  </a:lnTo>
                  <a:lnTo>
                    <a:pt x="57621" y="78168"/>
                  </a:lnTo>
                  <a:lnTo>
                    <a:pt x="55665" y="77768"/>
                  </a:lnTo>
                  <a:lnTo>
                    <a:pt x="55052" y="77533"/>
                  </a:lnTo>
                  <a:close/>
                </a:path>
                <a:path w="340360" h="179070">
                  <a:moveTo>
                    <a:pt x="57024" y="73215"/>
                  </a:moveTo>
                  <a:lnTo>
                    <a:pt x="56563" y="73215"/>
                  </a:lnTo>
                  <a:lnTo>
                    <a:pt x="57935" y="74612"/>
                  </a:lnTo>
                  <a:lnTo>
                    <a:pt x="59054" y="76517"/>
                  </a:lnTo>
                  <a:lnTo>
                    <a:pt x="59675" y="77787"/>
                  </a:lnTo>
                  <a:lnTo>
                    <a:pt x="59799" y="78168"/>
                  </a:lnTo>
                  <a:lnTo>
                    <a:pt x="61286" y="78168"/>
                  </a:lnTo>
                  <a:lnTo>
                    <a:pt x="61045" y="77660"/>
                  </a:lnTo>
                  <a:lnTo>
                    <a:pt x="60992" y="77406"/>
                  </a:lnTo>
                  <a:lnTo>
                    <a:pt x="61903" y="77406"/>
                  </a:lnTo>
                  <a:lnTo>
                    <a:pt x="60898" y="77025"/>
                  </a:lnTo>
                  <a:lnTo>
                    <a:pt x="60483" y="75628"/>
                  </a:lnTo>
                  <a:lnTo>
                    <a:pt x="60237" y="74993"/>
                  </a:lnTo>
                  <a:lnTo>
                    <a:pt x="58877" y="74993"/>
                  </a:lnTo>
                  <a:lnTo>
                    <a:pt x="58396" y="74358"/>
                  </a:lnTo>
                  <a:lnTo>
                    <a:pt x="57746" y="73850"/>
                  </a:lnTo>
                  <a:lnTo>
                    <a:pt x="57024" y="73215"/>
                  </a:lnTo>
                  <a:close/>
                </a:path>
                <a:path w="340360" h="179070">
                  <a:moveTo>
                    <a:pt x="61903" y="77406"/>
                  </a:moveTo>
                  <a:lnTo>
                    <a:pt x="60992" y="77406"/>
                  </a:lnTo>
                  <a:lnTo>
                    <a:pt x="61956" y="77914"/>
                  </a:lnTo>
                  <a:lnTo>
                    <a:pt x="62490" y="78041"/>
                  </a:lnTo>
                  <a:lnTo>
                    <a:pt x="62050" y="78168"/>
                  </a:lnTo>
                  <a:lnTo>
                    <a:pt x="71442" y="78168"/>
                  </a:lnTo>
                  <a:lnTo>
                    <a:pt x="71317" y="77914"/>
                  </a:lnTo>
                  <a:lnTo>
                    <a:pt x="64322" y="77914"/>
                  </a:lnTo>
                  <a:lnTo>
                    <a:pt x="64228" y="77787"/>
                  </a:lnTo>
                  <a:lnTo>
                    <a:pt x="63956" y="77787"/>
                  </a:lnTo>
                  <a:lnTo>
                    <a:pt x="63013" y="77660"/>
                  </a:lnTo>
                  <a:lnTo>
                    <a:pt x="61903" y="77406"/>
                  </a:lnTo>
                  <a:close/>
                </a:path>
                <a:path w="340360" h="179070">
                  <a:moveTo>
                    <a:pt x="64158" y="73215"/>
                  </a:moveTo>
                  <a:lnTo>
                    <a:pt x="63568" y="73215"/>
                  </a:lnTo>
                  <a:lnTo>
                    <a:pt x="64458" y="74104"/>
                  </a:lnTo>
                  <a:lnTo>
                    <a:pt x="65087" y="74993"/>
                  </a:lnTo>
                  <a:lnTo>
                    <a:pt x="65694" y="76009"/>
                  </a:lnTo>
                  <a:lnTo>
                    <a:pt x="65830" y="76517"/>
                  </a:lnTo>
                  <a:lnTo>
                    <a:pt x="66023" y="77025"/>
                  </a:lnTo>
                  <a:lnTo>
                    <a:pt x="66123" y="77660"/>
                  </a:lnTo>
                  <a:lnTo>
                    <a:pt x="65600" y="77787"/>
                  </a:lnTo>
                  <a:lnTo>
                    <a:pt x="64961" y="77787"/>
                  </a:lnTo>
                  <a:lnTo>
                    <a:pt x="64553" y="77914"/>
                  </a:lnTo>
                  <a:lnTo>
                    <a:pt x="67851" y="77914"/>
                  </a:lnTo>
                  <a:lnTo>
                    <a:pt x="67694" y="77787"/>
                  </a:lnTo>
                  <a:lnTo>
                    <a:pt x="67610" y="77406"/>
                  </a:lnTo>
                  <a:lnTo>
                    <a:pt x="67474" y="77152"/>
                  </a:lnTo>
                  <a:lnTo>
                    <a:pt x="66499" y="74104"/>
                  </a:lnTo>
                  <a:lnTo>
                    <a:pt x="65087" y="74104"/>
                  </a:lnTo>
                  <a:lnTo>
                    <a:pt x="64458" y="73469"/>
                  </a:lnTo>
                  <a:lnTo>
                    <a:pt x="64158" y="73215"/>
                  </a:lnTo>
                  <a:close/>
                </a:path>
                <a:path w="340360" h="179070">
                  <a:moveTo>
                    <a:pt x="71254" y="77787"/>
                  </a:moveTo>
                  <a:lnTo>
                    <a:pt x="71013" y="77787"/>
                  </a:lnTo>
                  <a:lnTo>
                    <a:pt x="69945" y="77914"/>
                  </a:lnTo>
                  <a:lnTo>
                    <a:pt x="71317" y="77914"/>
                  </a:lnTo>
                  <a:lnTo>
                    <a:pt x="71254" y="77787"/>
                  </a:lnTo>
                  <a:close/>
                </a:path>
                <a:path w="340360" h="179070">
                  <a:moveTo>
                    <a:pt x="64003" y="77776"/>
                  </a:moveTo>
                  <a:close/>
                </a:path>
                <a:path w="340360" h="179070">
                  <a:moveTo>
                    <a:pt x="70793" y="77533"/>
                  </a:moveTo>
                  <a:lnTo>
                    <a:pt x="71013" y="77787"/>
                  </a:lnTo>
                  <a:lnTo>
                    <a:pt x="70793" y="77533"/>
                  </a:lnTo>
                  <a:close/>
                </a:path>
                <a:path w="340360" h="179070">
                  <a:moveTo>
                    <a:pt x="63767" y="77533"/>
                  </a:moveTo>
                  <a:lnTo>
                    <a:pt x="63830" y="77660"/>
                  </a:lnTo>
                  <a:lnTo>
                    <a:pt x="64003" y="77776"/>
                  </a:lnTo>
                  <a:lnTo>
                    <a:pt x="63767" y="77533"/>
                  </a:lnTo>
                  <a:close/>
                </a:path>
                <a:path w="340360" h="179070">
                  <a:moveTo>
                    <a:pt x="52019" y="76263"/>
                  </a:moveTo>
                  <a:lnTo>
                    <a:pt x="52134" y="76390"/>
                  </a:lnTo>
                  <a:lnTo>
                    <a:pt x="52019" y="76263"/>
                  </a:lnTo>
                  <a:close/>
                </a:path>
                <a:path w="340360" h="179070">
                  <a:moveTo>
                    <a:pt x="49129" y="72199"/>
                  </a:moveTo>
                  <a:lnTo>
                    <a:pt x="49861" y="74739"/>
                  </a:lnTo>
                  <a:lnTo>
                    <a:pt x="49978" y="74993"/>
                  </a:lnTo>
                  <a:lnTo>
                    <a:pt x="50720" y="76263"/>
                  </a:lnTo>
                  <a:lnTo>
                    <a:pt x="50113" y="74739"/>
                  </a:lnTo>
                  <a:lnTo>
                    <a:pt x="49652" y="73215"/>
                  </a:lnTo>
                  <a:lnTo>
                    <a:pt x="64158" y="73215"/>
                  </a:lnTo>
                  <a:lnTo>
                    <a:pt x="64008" y="73088"/>
                  </a:lnTo>
                  <a:lnTo>
                    <a:pt x="66067" y="73088"/>
                  </a:lnTo>
                  <a:lnTo>
                    <a:pt x="65788" y="72453"/>
                  </a:lnTo>
                  <a:lnTo>
                    <a:pt x="65750" y="72326"/>
                  </a:lnTo>
                  <a:lnTo>
                    <a:pt x="50448" y="72326"/>
                  </a:lnTo>
                  <a:lnTo>
                    <a:pt x="49129" y="72199"/>
                  </a:lnTo>
                  <a:close/>
                </a:path>
                <a:path w="340360" h="179070">
                  <a:moveTo>
                    <a:pt x="62144" y="73215"/>
                  </a:moveTo>
                  <a:lnTo>
                    <a:pt x="57893" y="73215"/>
                  </a:lnTo>
                  <a:lnTo>
                    <a:pt x="58270" y="73342"/>
                  </a:lnTo>
                  <a:lnTo>
                    <a:pt x="58563" y="73850"/>
                  </a:lnTo>
                  <a:lnTo>
                    <a:pt x="58752" y="74612"/>
                  </a:lnTo>
                  <a:lnTo>
                    <a:pt x="58877" y="74993"/>
                  </a:lnTo>
                  <a:lnTo>
                    <a:pt x="60237" y="74993"/>
                  </a:lnTo>
                  <a:lnTo>
                    <a:pt x="59600" y="73342"/>
                  </a:lnTo>
                  <a:lnTo>
                    <a:pt x="61521" y="73342"/>
                  </a:lnTo>
                  <a:lnTo>
                    <a:pt x="62144" y="73215"/>
                  </a:lnTo>
                  <a:close/>
                </a:path>
                <a:path w="340360" h="179070">
                  <a:moveTo>
                    <a:pt x="66067" y="73088"/>
                  </a:moveTo>
                  <a:lnTo>
                    <a:pt x="64772" y="73088"/>
                  </a:lnTo>
                  <a:lnTo>
                    <a:pt x="64961" y="73850"/>
                  </a:lnTo>
                  <a:lnTo>
                    <a:pt x="65087" y="74104"/>
                  </a:lnTo>
                  <a:lnTo>
                    <a:pt x="66499" y="74104"/>
                  </a:lnTo>
                  <a:lnTo>
                    <a:pt x="66067" y="73088"/>
                  </a:lnTo>
                  <a:close/>
                </a:path>
                <a:path w="340360" h="179070">
                  <a:moveTo>
                    <a:pt x="56563" y="73215"/>
                  </a:moveTo>
                  <a:lnTo>
                    <a:pt x="50061" y="73215"/>
                  </a:lnTo>
                  <a:lnTo>
                    <a:pt x="52134" y="73596"/>
                  </a:lnTo>
                  <a:lnTo>
                    <a:pt x="54302" y="73469"/>
                  </a:lnTo>
                  <a:lnTo>
                    <a:pt x="56563" y="73215"/>
                  </a:lnTo>
                  <a:close/>
                </a:path>
                <a:path w="340360" h="179070">
                  <a:moveTo>
                    <a:pt x="61521" y="73342"/>
                  </a:moveTo>
                  <a:lnTo>
                    <a:pt x="59600" y="73342"/>
                  </a:lnTo>
                  <a:lnTo>
                    <a:pt x="60898" y="73469"/>
                  </a:lnTo>
                  <a:lnTo>
                    <a:pt x="61521" y="73342"/>
                  </a:lnTo>
                  <a:close/>
                </a:path>
                <a:path w="340360" h="179070">
                  <a:moveTo>
                    <a:pt x="50493" y="70611"/>
                  </a:moveTo>
                  <a:lnTo>
                    <a:pt x="50720" y="70929"/>
                  </a:lnTo>
                  <a:lnTo>
                    <a:pt x="51558" y="71310"/>
                  </a:lnTo>
                  <a:lnTo>
                    <a:pt x="52613" y="71841"/>
                  </a:lnTo>
                  <a:lnTo>
                    <a:pt x="53391" y="72199"/>
                  </a:lnTo>
                  <a:lnTo>
                    <a:pt x="52092" y="72326"/>
                  </a:lnTo>
                  <a:lnTo>
                    <a:pt x="59045" y="72326"/>
                  </a:lnTo>
                  <a:lnTo>
                    <a:pt x="58924" y="72072"/>
                  </a:lnTo>
                  <a:lnTo>
                    <a:pt x="55076" y="72072"/>
                  </a:lnTo>
                  <a:lnTo>
                    <a:pt x="53391" y="71818"/>
                  </a:lnTo>
                  <a:lnTo>
                    <a:pt x="51558" y="71183"/>
                  </a:lnTo>
                  <a:lnTo>
                    <a:pt x="50493" y="70611"/>
                  </a:lnTo>
                  <a:close/>
                </a:path>
                <a:path w="340360" h="179070">
                  <a:moveTo>
                    <a:pt x="61767" y="71564"/>
                  </a:moveTo>
                  <a:lnTo>
                    <a:pt x="62084" y="71841"/>
                  </a:lnTo>
                  <a:lnTo>
                    <a:pt x="62238" y="71945"/>
                  </a:lnTo>
                  <a:lnTo>
                    <a:pt x="59045" y="72326"/>
                  </a:lnTo>
                  <a:lnTo>
                    <a:pt x="65750" y="72326"/>
                  </a:lnTo>
                  <a:lnTo>
                    <a:pt x="65637" y="71945"/>
                  </a:lnTo>
                  <a:lnTo>
                    <a:pt x="62437" y="71945"/>
                  </a:lnTo>
                  <a:lnTo>
                    <a:pt x="62144" y="71818"/>
                  </a:lnTo>
                  <a:lnTo>
                    <a:pt x="61767" y="71564"/>
                  </a:lnTo>
                  <a:close/>
                </a:path>
                <a:path w="340360" h="179070">
                  <a:moveTo>
                    <a:pt x="55034" y="71841"/>
                  </a:moveTo>
                  <a:lnTo>
                    <a:pt x="55307" y="72072"/>
                  </a:lnTo>
                  <a:lnTo>
                    <a:pt x="55171" y="71945"/>
                  </a:lnTo>
                  <a:lnTo>
                    <a:pt x="55034" y="71841"/>
                  </a:lnTo>
                  <a:close/>
                </a:path>
                <a:path w="340360" h="179070">
                  <a:moveTo>
                    <a:pt x="52836" y="65722"/>
                  </a:moveTo>
                  <a:lnTo>
                    <a:pt x="54542" y="66992"/>
                  </a:lnTo>
                  <a:lnTo>
                    <a:pt x="55767" y="68516"/>
                  </a:lnTo>
                  <a:lnTo>
                    <a:pt x="56804" y="70040"/>
                  </a:lnTo>
                  <a:lnTo>
                    <a:pt x="56917" y="70611"/>
                  </a:lnTo>
                  <a:lnTo>
                    <a:pt x="57181" y="71310"/>
                  </a:lnTo>
                  <a:lnTo>
                    <a:pt x="57307" y="71818"/>
                  </a:lnTo>
                  <a:lnTo>
                    <a:pt x="56061" y="71945"/>
                  </a:lnTo>
                  <a:lnTo>
                    <a:pt x="55411" y="72072"/>
                  </a:lnTo>
                  <a:lnTo>
                    <a:pt x="58924" y="72072"/>
                  </a:lnTo>
                  <a:lnTo>
                    <a:pt x="58563" y="71310"/>
                  </a:lnTo>
                  <a:lnTo>
                    <a:pt x="58082" y="69532"/>
                  </a:lnTo>
                  <a:lnTo>
                    <a:pt x="57655" y="68262"/>
                  </a:lnTo>
                  <a:lnTo>
                    <a:pt x="56228" y="68262"/>
                  </a:lnTo>
                  <a:lnTo>
                    <a:pt x="55579" y="67500"/>
                  </a:lnTo>
                  <a:lnTo>
                    <a:pt x="54689" y="66865"/>
                  </a:lnTo>
                  <a:lnTo>
                    <a:pt x="53726" y="66230"/>
                  </a:lnTo>
                  <a:lnTo>
                    <a:pt x="53464" y="65976"/>
                  </a:lnTo>
                  <a:lnTo>
                    <a:pt x="52836" y="65722"/>
                  </a:lnTo>
                  <a:close/>
                </a:path>
                <a:path w="340360" h="179070">
                  <a:moveTo>
                    <a:pt x="63108" y="69659"/>
                  </a:moveTo>
                  <a:lnTo>
                    <a:pt x="63495" y="70167"/>
                  </a:lnTo>
                  <a:lnTo>
                    <a:pt x="64008" y="71310"/>
                  </a:lnTo>
                  <a:lnTo>
                    <a:pt x="64102" y="71437"/>
                  </a:lnTo>
                  <a:lnTo>
                    <a:pt x="64176" y="71818"/>
                  </a:lnTo>
                  <a:lnTo>
                    <a:pt x="63013" y="71818"/>
                  </a:lnTo>
                  <a:lnTo>
                    <a:pt x="62437" y="71945"/>
                  </a:lnTo>
                  <a:lnTo>
                    <a:pt x="65637" y="71945"/>
                  </a:lnTo>
                  <a:lnTo>
                    <a:pt x="65422" y="71437"/>
                  </a:lnTo>
                  <a:lnTo>
                    <a:pt x="65306" y="71310"/>
                  </a:lnTo>
                  <a:lnTo>
                    <a:pt x="65087" y="71183"/>
                  </a:lnTo>
                  <a:lnTo>
                    <a:pt x="64961" y="71056"/>
                  </a:lnTo>
                  <a:lnTo>
                    <a:pt x="64961" y="70929"/>
                  </a:lnTo>
                  <a:lnTo>
                    <a:pt x="64265" y="70421"/>
                  </a:lnTo>
                  <a:lnTo>
                    <a:pt x="63108" y="69659"/>
                  </a:lnTo>
                  <a:close/>
                </a:path>
                <a:path w="340360" h="179070">
                  <a:moveTo>
                    <a:pt x="50205" y="70456"/>
                  </a:moveTo>
                  <a:lnTo>
                    <a:pt x="50493" y="70611"/>
                  </a:lnTo>
                  <a:lnTo>
                    <a:pt x="50205" y="70456"/>
                  </a:lnTo>
                  <a:close/>
                </a:path>
                <a:path w="340360" h="179070">
                  <a:moveTo>
                    <a:pt x="49904" y="70294"/>
                  </a:moveTo>
                  <a:lnTo>
                    <a:pt x="50113" y="70421"/>
                  </a:lnTo>
                  <a:lnTo>
                    <a:pt x="49904" y="70294"/>
                  </a:lnTo>
                  <a:close/>
                </a:path>
                <a:path w="340360" h="179070">
                  <a:moveTo>
                    <a:pt x="54972" y="65722"/>
                  </a:moveTo>
                  <a:lnTo>
                    <a:pt x="55307" y="66484"/>
                  </a:lnTo>
                  <a:lnTo>
                    <a:pt x="55935" y="67373"/>
                  </a:lnTo>
                  <a:lnTo>
                    <a:pt x="56228" y="68262"/>
                  </a:lnTo>
                  <a:lnTo>
                    <a:pt x="57655" y="68262"/>
                  </a:lnTo>
                  <a:lnTo>
                    <a:pt x="56930" y="66357"/>
                  </a:lnTo>
                  <a:lnTo>
                    <a:pt x="56375" y="66103"/>
                  </a:lnTo>
                  <a:lnTo>
                    <a:pt x="54972" y="65722"/>
                  </a:lnTo>
                  <a:close/>
                </a:path>
                <a:path w="340360" h="179070">
                  <a:moveTo>
                    <a:pt x="48480" y="64706"/>
                  </a:moveTo>
                  <a:lnTo>
                    <a:pt x="48040" y="64833"/>
                  </a:lnTo>
                  <a:lnTo>
                    <a:pt x="48281" y="65468"/>
                  </a:lnTo>
                  <a:lnTo>
                    <a:pt x="48375" y="65976"/>
                  </a:lnTo>
                  <a:lnTo>
                    <a:pt x="44448" y="66357"/>
                  </a:lnTo>
                  <a:lnTo>
                    <a:pt x="45516" y="67500"/>
                  </a:lnTo>
                  <a:lnTo>
                    <a:pt x="48480" y="67246"/>
                  </a:lnTo>
                  <a:lnTo>
                    <a:pt x="50061" y="66992"/>
                  </a:lnTo>
                  <a:lnTo>
                    <a:pt x="49862" y="66103"/>
                  </a:lnTo>
                  <a:lnTo>
                    <a:pt x="49652" y="65468"/>
                  </a:lnTo>
                  <a:lnTo>
                    <a:pt x="49485" y="64833"/>
                  </a:lnTo>
                  <a:lnTo>
                    <a:pt x="48982" y="64833"/>
                  </a:lnTo>
                  <a:lnTo>
                    <a:pt x="48480" y="64706"/>
                  </a:lnTo>
                  <a:close/>
                </a:path>
                <a:path w="340360" h="179070">
                  <a:moveTo>
                    <a:pt x="16454" y="28194"/>
                  </a:moveTo>
                  <a:lnTo>
                    <a:pt x="12533" y="28194"/>
                  </a:lnTo>
                  <a:lnTo>
                    <a:pt x="13109" y="28448"/>
                  </a:lnTo>
                  <a:lnTo>
                    <a:pt x="13517" y="28575"/>
                  </a:lnTo>
                  <a:lnTo>
                    <a:pt x="14198" y="28829"/>
                  </a:lnTo>
                  <a:lnTo>
                    <a:pt x="16072" y="28702"/>
                  </a:lnTo>
                  <a:lnTo>
                    <a:pt x="16355" y="28448"/>
                  </a:lnTo>
                  <a:lnTo>
                    <a:pt x="16454" y="28194"/>
                  </a:lnTo>
                  <a:close/>
                </a:path>
                <a:path w="340360" h="179070">
                  <a:moveTo>
                    <a:pt x="10523" y="26162"/>
                  </a:moveTo>
                  <a:lnTo>
                    <a:pt x="3560" y="26162"/>
                  </a:lnTo>
                  <a:lnTo>
                    <a:pt x="5361" y="26416"/>
                  </a:lnTo>
                  <a:lnTo>
                    <a:pt x="5717" y="26416"/>
                  </a:lnTo>
                  <a:lnTo>
                    <a:pt x="6345" y="26670"/>
                  </a:lnTo>
                  <a:lnTo>
                    <a:pt x="6827" y="26797"/>
                  </a:lnTo>
                  <a:lnTo>
                    <a:pt x="7434" y="27051"/>
                  </a:lnTo>
                  <a:lnTo>
                    <a:pt x="6994" y="27686"/>
                  </a:lnTo>
                  <a:lnTo>
                    <a:pt x="6827" y="28194"/>
                  </a:lnTo>
                  <a:lnTo>
                    <a:pt x="7381" y="28194"/>
                  </a:lnTo>
                  <a:lnTo>
                    <a:pt x="7434" y="28321"/>
                  </a:lnTo>
                  <a:lnTo>
                    <a:pt x="8125" y="28321"/>
                  </a:lnTo>
                  <a:lnTo>
                    <a:pt x="8125" y="28448"/>
                  </a:lnTo>
                  <a:lnTo>
                    <a:pt x="8366" y="28194"/>
                  </a:lnTo>
                  <a:lnTo>
                    <a:pt x="8512" y="27813"/>
                  </a:lnTo>
                  <a:lnTo>
                    <a:pt x="8774" y="27686"/>
                  </a:lnTo>
                  <a:lnTo>
                    <a:pt x="9277" y="27051"/>
                  </a:lnTo>
                  <a:lnTo>
                    <a:pt x="13158" y="27051"/>
                  </a:lnTo>
                  <a:lnTo>
                    <a:pt x="12701" y="26924"/>
                  </a:lnTo>
                  <a:lnTo>
                    <a:pt x="11360" y="26416"/>
                  </a:lnTo>
                  <a:lnTo>
                    <a:pt x="10523" y="26162"/>
                  </a:lnTo>
                  <a:close/>
                </a:path>
                <a:path w="340360" h="179070">
                  <a:moveTo>
                    <a:pt x="12093" y="28321"/>
                  </a:moveTo>
                  <a:lnTo>
                    <a:pt x="11905" y="28448"/>
                  </a:lnTo>
                  <a:lnTo>
                    <a:pt x="12093" y="28321"/>
                  </a:lnTo>
                  <a:close/>
                </a:path>
                <a:path w="340360" h="179070">
                  <a:moveTo>
                    <a:pt x="13158" y="27051"/>
                  </a:moveTo>
                  <a:lnTo>
                    <a:pt x="9277" y="27051"/>
                  </a:lnTo>
                  <a:lnTo>
                    <a:pt x="10271" y="27432"/>
                  </a:lnTo>
                  <a:lnTo>
                    <a:pt x="12387" y="28194"/>
                  </a:lnTo>
                  <a:lnTo>
                    <a:pt x="12240" y="28321"/>
                  </a:lnTo>
                  <a:lnTo>
                    <a:pt x="12533" y="28194"/>
                  </a:lnTo>
                  <a:lnTo>
                    <a:pt x="16454" y="28194"/>
                  </a:lnTo>
                  <a:lnTo>
                    <a:pt x="16753" y="27813"/>
                  </a:lnTo>
                  <a:lnTo>
                    <a:pt x="15277" y="27813"/>
                  </a:lnTo>
                  <a:lnTo>
                    <a:pt x="14722" y="27686"/>
                  </a:lnTo>
                  <a:lnTo>
                    <a:pt x="14481" y="27432"/>
                  </a:lnTo>
                  <a:lnTo>
                    <a:pt x="14737" y="27305"/>
                  </a:lnTo>
                  <a:lnTo>
                    <a:pt x="14072" y="27305"/>
                  </a:lnTo>
                  <a:lnTo>
                    <a:pt x="13158" y="27051"/>
                  </a:lnTo>
                  <a:close/>
                </a:path>
                <a:path w="340360" h="179070">
                  <a:moveTo>
                    <a:pt x="17607" y="26670"/>
                  </a:moveTo>
                  <a:lnTo>
                    <a:pt x="16020" y="26670"/>
                  </a:lnTo>
                  <a:lnTo>
                    <a:pt x="15475" y="27432"/>
                  </a:lnTo>
                  <a:lnTo>
                    <a:pt x="15277" y="27813"/>
                  </a:lnTo>
                  <a:lnTo>
                    <a:pt x="16753" y="27813"/>
                  </a:lnTo>
                  <a:lnTo>
                    <a:pt x="17607" y="26670"/>
                  </a:lnTo>
                  <a:close/>
                </a:path>
                <a:path w="340360" h="179070">
                  <a:moveTo>
                    <a:pt x="22020" y="22606"/>
                  </a:moveTo>
                  <a:lnTo>
                    <a:pt x="16072" y="22606"/>
                  </a:lnTo>
                  <a:lnTo>
                    <a:pt x="16072" y="22733"/>
                  </a:lnTo>
                  <a:lnTo>
                    <a:pt x="17350" y="23114"/>
                  </a:lnTo>
                  <a:lnTo>
                    <a:pt x="17926" y="23368"/>
                  </a:lnTo>
                  <a:lnTo>
                    <a:pt x="17078" y="24892"/>
                  </a:lnTo>
                  <a:lnTo>
                    <a:pt x="15151" y="26670"/>
                  </a:lnTo>
                  <a:lnTo>
                    <a:pt x="14072" y="27305"/>
                  </a:lnTo>
                  <a:lnTo>
                    <a:pt x="14737" y="27305"/>
                  </a:lnTo>
                  <a:lnTo>
                    <a:pt x="16020" y="26670"/>
                  </a:lnTo>
                  <a:lnTo>
                    <a:pt x="17607" y="26670"/>
                  </a:lnTo>
                  <a:lnTo>
                    <a:pt x="18432" y="25400"/>
                  </a:lnTo>
                  <a:lnTo>
                    <a:pt x="19130" y="24130"/>
                  </a:lnTo>
                  <a:lnTo>
                    <a:pt x="19371" y="24003"/>
                  </a:lnTo>
                  <a:lnTo>
                    <a:pt x="19570" y="23622"/>
                  </a:lnTo>
                  <a:lnTo>
                    <a:pt x="19894" y="23368"/>
                  </a:lnTo>
                  <a:lnTo>
                    <a:pt x="24292" y="23368"/>
                  </a:lnTo>
                  <a:lnTo>
                    <a:pt x="23391" y="23114"/>
                  </a:lnTo>
                  <a:lnTo>
                    <a:pt x="22020" y="22606"/>
                  </a:lnTo>
                  <a:close/>
                </a:path>
                <a:path w="340360" h="179070">
                  <a:moveTo>
                    <a:pt x="27266" y="24511"/>
                  </a:moveTo>
                  <a:lnTo>
                    <a:pt x="23266" y="24511"/>
                  </a:lnTo>
                  <a:lnTo>
                    <a:pt x="24449" y="24892"/>
                  </a:lnTo>
                  <a:lnTo>
                    <a:pt x="24962" y="25146"/>
                  </a:lnTo>
                  <a:lnTo>
                    <a:pt x="24522" y="25908"/>
                  </a:lnTo>
                  <a:lnTo>
                    <a:pt x="23967" y="26416"/>
                  </a:lnTo>
                  <a:lnTo>
                    <a:pt x="23391" y="27051"/>
                  </a:lnTo>
                  <a:lnTo>
                    <a:pt x="24522" y="26670"/>
                  </a:lnTo>
                  <a:lnTo>
                    <a:pt x="24789" y="26670"/>
                  </a:lnTo>
                  <a:lnTo>
                    <a:pt x="25130" y="26543"/>
                  </a:lnTo>
                  <a:lnTo>
                    <a:pt x="25946" y="26162"/>
                  </a:lnTo>
                  <a:lnTo>
                    <a:pt x="26543" y="25908"/>
                  </a:lnTo>
                  <a:lnTo>
                    <a:pt x="26836" y="25527"/>
                  </a:lnTo>
                  <a:lnTo>
                    <a:pt x="27067" y="25019"/>
                  </a:lnTo>
                  <a:lnTo>
                    <a:pt x="27269" y="24765"/>
                  </a:lnTo>
                  <a:lnTo>
                    <a:pt x="27266" y="24511"/>
                  </a:lnTo>
                  <a:close/>
                </a:path>
                <a:path w="340360" h="179070">
                  <a:moveTo>
                    <a:pt x="24789" y="26670"/>
                  </a:moveTo>
                  <a:lnTo>
                    <a:pt x="24522" y="26670"/>
                  </a:lnTo>
                  <a:lnTo>
                    <a:pt x="24449" y="26797"/>
                  </a:lnTo>
                  <a:lnTo>
                    <a:pt x="24789" y="26670"/>
                  </a:lnTo>
                  <a:close/>
                </a:path>
                <a:path w="340360" h="179070">
                  <a:moveTo>
                    <a:pt x="8125" y="25654"/>
                  </a:moveTo>
                  <a:lnTo>
                    <a:pt x="3287" y="25654"/>
                  </a:lnTo>
                  <a:lnTo>
                    <a:pt x="2753" y="25908"/>
                  </a:lnTo>
                  <a:lnTo>
                    <a:pt x="2209" y="25908"/>
                  </a:lnTo>
                  <a:lnTo>
                    <a:pt x="2418" y="26035"/>
                  </a:lnTo>
                  <a:lnTo>
                    <a:pt x="2753" y="26289"/>
                  </a:lnTo>
                  <a:lnTo>
                    <a:pt x="3560" y="26162"/>
                  </a:lnTo>
                  <a:lnTo>
                    <a:pt x="10523" y="26162"/>
                  </a:lnTo>
                  <a:lnTo>
                    <a:pt x="10104" y="26035"/>
                  </a:lnTo>
                  <a:lnTo>
                    <a:pt x="10319" y="25781"/>
                  </a:lnTo>
                  <a:lnTo>
                    <a:pt x="8439" y="25781"/>
                  </a:lnTo>
                  <a:lnTo>
                    <a:pt x="8125" y="25654"/>
                  </a:lnTo>
                  <a:close/>
                </a:path>
                <a:path w="340360" h="179070">
                  <a:moveTo>
                    <a:pt x="11549" y="24130"/>
                  </a:moveTo>
                  <a:lnTo>
                    <a:pt x="9884" y="24130"/>
                  </a:lnTo>
                  <a:lnTo>
                    <a:pt x="9549" y="24765"/>
                  </a:lnTo>
                  <a:lnTo>
                    <a:pt x="8774" y="25781"/>
                  </a:lnTo>
                  <a:lnTo>
                    <a:pt x="10319" y="25781"/>
                  </a:lnTo>
                  <a:lnTo>
                    <a:pt x="10963" y="25019"/>
                  </a:lnTo>
                  <a:lnTo>
                    <a:pt x="11549" y="24130"/>
                  </a:lnTo>
                  <a:close/>
                </a:path>
                <a:path w="340360" h="179070">
                  <a:moveTo>
                    <a:pt x="1005" y="23749"/>
                  </a:moveTo>
                  <a:lnTo>
                    <a:pt x="0" y="23749"/>
                  </a:lnTo>
                  <a:lnTo>
                    <a:pt x="910" y="24892"/>
                  </a:lnTo>
                  <a:lnTo>
                    <a:pt x="1047" y="24892"/>
                  </a:lnTo>
                  <a:lnTo>
                    <a:pt x="1340" y="25146"/>
                  </a:lnTo>
                  <a:lnTo>
                    <a:pt x="1602" y="25527"/>
                  </a:lnTo>
                  <a:lnTo>
                    <a:pt x="1874" y="25654"/>
                  </a:lnTo>
                  <a:lnTo>
                    <a:pt x="2104" y="25527"/>
                  </a:lnTo>
                  <a:lnTo>
                    <a:pt x="2157" y="25400"/>
                  </a:lnTo>
                  <a:lnTo>
                    <a:pt x="2324" y="25146"/>
                  </a:lnTo>
                  <a:lnTo>
                    <a:pt x="6418" y="25146"/>
                  </a:lnTo>
                  <a:lnTo>
                    <a:pt x="5717" y="24892"/>
                  </a:lnTo>
                  <a:lnTo>
                    <a:pt x="3193" y="24130"/>
                  </a:lnTo>
                  <a:lnTo>
                    <a:pt x="3295" y="24003"/>
                  </a:lnTo>
                  <a:lnTo>
                    <a:pt x="1874" y="24003"/>
                  </a:lnTo>
                  <a:lnTo>
                    <a:pt x="1340" y="23876"/>
                  </a:lnTo>
                  <a:lnTo>
                    <a:pt x="1005" y="23749"/>
                  </a:lnTo>
                  <a:close/>
                </a:path>
                <a:path w="340360" h="179070">
                  <a:moveTo>
                    <a:pt x="6418" y="25146"/>
                  </a:moveTo>
                  <a:lnTo>
                    <a:pt x="2324" y="25146"/>
                  </a:lnTo>
                  <a:lnTo>
                    <a:pt x="3287" y="25527"/>
                  </a:lnTo>
                  <a:lnTo>
                    <a:pt x="3821" y="25654"/>
                  </a:lnTo>
                  <a:lnTo>
                    <a:pt x="7591" y="25654"/>
                  </a:lnTo>
                  <a:lnTo>
                    <a:pt x="7528" y="25527"/>
                  </a:lnTo>
                  <a:lnTo>
                    <a:pt x="7807" y="25400"/>
                  </a:lnTo>
                  <a:lnTo>
                    <a:pt x="7120" y="25400"/>
                  </a:lnTo>
                  <a:lnTo>
                    <a:pt x="6418" y="25146"/>
                  </a:lnTo>
                  <a:close/>
                </a:path>
                <a:path w="340360" h="179070">
                  <a:moveTo>
                    <a:pt x="14834" y="18923"/>
                  </a:moveTo>
                  <a:lnTo>
                    <a:pt x="13203" y="18923"/>
                  </a:lnTo>
                  <a:lnTo>
                    <a:pt x="13109" y="19304"/>
                  </a:lnTo>
                  <a:lnTo>
                    <a:pt x="12533" y="19939"/>
                  </a:lnTo>
                  <a:lnTo>
                    <a:pt x="7528" y="19939"/>
                  </a:lnTo>
                  <a:lnTo>
                    <a:pt x="5675" y="20447"/>
                  </a:lnTo>
                  <a:lnTo>
                    <a:pt x="7528" y="20447"/>
                  </a:lnTo>
                  <a:lnTo>
                    <a:pt x="9549" y="20701"/>
                  </a:lnTo>
                  <a:lnTo>
                    <a:pt x="11570" y="21209"/>
                  </a:lnTo>
                  <a:lnTo>
                    <a:pt x="11622" y="21336"/>
                  </a:lnTo>
                  <a:lnTo>
                    <a:pt x="8900" y="24257"/>
                  </a:lnTo>
                  <a:lnTo>
                    <a:pt x="7120" y="25400"/>
                  </a:lnTo>
                  <a:lnTo>
                    <a:pt x="7807" y="25400"/>
                  </a:lnTo>
                  <a:lnTo>
                    <a:pt x="9141" y="24765"/>
                  </a:lnTo>
                  <a:lnTo>
                    <a:pt x="9884" y="24130"/>
                  </a:lnTo>
                  <a:lnTo>
                    <a:pt x="11549" y="24130"/>
                  </a:lnTo>
                  <a:lnTo>
                    <a:pt x="12387" y="22860"/>
                  </a:lnTo>
                  <a:lnTo>
                    <a:pt x="13517" y="22606"/>
                  </a:lnTo>
                  <a:lnTo>
                    <a:pt x="14722" y="22479"/>
                  </a:lnTo>
                  <a:lnTo>
                    <a:pt x="12533" y="22479"/>
                  </a:lnTo>
                  <a:lnTo>
                    <a:pt x="13109" y="21590"/>
                  </a:lnTo>
                  <a:lnTo>
                    <a:pt x="17179" y="21590"/>
                  </a:lnTo>
                  <a:lnTo>
                    <a:pt x="16355" y="21336"/>
                  </a:lnTo>
                  <a:lnTo>
                    <a:pt x="15015" y="20828"/>
                  </a:lnTo>
                  <a:lnTo>
                    <a:pt x="13737" y="20447"/>
                  </a:lnTo>
                  <a:lnTo>
                    <a:pt x="14834" y="18923"/>
                  </a:lnTo>
                  <a:close/>
                </a:path>
                <a:path w="340360" h="179070">
                  <a:moveTo>
                    <a:pt x="24292" y="23368"/>
                  </a:moveTo>
                  <a:lnTo>
                    <a:pt x="19894" y="23368"/>
                  </a:lnTo>
                  <a:lnTo>
                    <a:pt x="23098" y="24384"/>
                  </a:lnTo>
                  <a:lnTo>
                    <a:pt x="22617" y="24638"/>
                  </a:lnTo>
                  <a:lnTo>
                    <a:pt x="22449" y="24765"/>
                  </a:lnTo>
                  <a:lnTo>
                    <a:pt x="22669" y="24765"/>
                  </a:lnTo>
                  <a:lnTo>
                    <a:pt x="23004" y="24638"/>
                  </a:lnTo>
                  <a:lnTo>
                    <a:pt x="23266" y="24511"/>
                  </a:lnTo>
                  <a:lnTo>
                    <a:pt x="27192" y="24511"/>
                  </a:lnTo>
                  <a:lnTo>
                    <a:pt x="27272" y="24130"/>
                  </a:lnTo>
                  <a:lnTo>
                    <a:pt x="27374" y="24003"/>
                  </a:lnTo>
                  <a:lnTo>
                    <a:pt x="25821" y="24003"/>
                  </a:lnTo>
                  <a:lnTo>
                    <a:pt x="25412" y="23749"/>
                  </a:lnTo>
                  <a:lnTo>
                    <a:pt x="25130" y="23749"/>
                  </a:lnTo>
                  <a:lnTo>
                    <a:pt x="25685" y="23495"/>
                  </a:lnTo>
                  <a:lnTo>
                    <a:pt x="24742" y="23495"/>
                  </a:lnTo>
                  <a:lnTo>
                    <a:pt x="24292" y="23368"/>
                  </a:lnTo>
                  <a:close/>
                </a:path>
                <a:path w="340360" h="179070">
                  <a:moveTo>
                    <a:pt x="4340" y="22606"/>
                  </a:moveTo>
                  <a:lnTo>
                    <a:pt x="2753" y="22606"/>
                  </a:lnTo>
                  <a:lnTo>
                    <a:pt x="1874" y="24003"/>
                  </a:lnTo>
                  <a:lnTo>
                    <a:pt x="3295" y="24003"/>
                  </a:lnTo>
                  <a:lnTo>
                    <a:pt x="4010" y="23114"/>
                  </a:lnTo>
                  <a:lnTo>
                    <a:pt x="4340" y="22606"/>
                  </a:lnTo>
                  <a:close/>
                </a:path>
                <a:path w="340360" h="179070">
                  <a:moveTo>
                    <a:pt x="28158" y="22987"/>
                  </a:moveTo>
                  <a:lnTo>
                    <a:pt x="26501" y="22987"/>
                  </a:lnTo>
                  <a:lnTo>
                    <a:pt x="26323" y="23368"/>
                  </a:lnTo>
                  <a:lnTo>
                    <a:pt x="25821" y="24003"/>
                  </a:lnTo>
                  <a:lnTo>
                    <a:pt x="27374" y="24003"/>
                  </a:lnTo>
                  <a:lnTo>
                    <a:pt x="28158" y="22987"/>
                  </a:lnTo>
                  <a:close/>
                </a:path>
                <a:path w="340360" h="179070">
                  <a:moveTo>
                    <a:pt x="7591" y="18288"/>
                  </a:moveTo>
                  <a:lnTo>
                    <a:pt x="6921" y="18923"/>
                  </a:lnTo>
                  <a:lnTo>
                    <a:pt x="4471" y="20447"/>
                  </a:lnTo>
                  <a:lnTo>
                    <a:pt x="3717" y="20955"/>
                  </a:lnTo>
                  <a:lnTo>
                    <a:pt x="3560" y="21082"/>
                  </a:lnTo>
                  <a:lnTo>
                    <a:pt x="3413" y="21082"/>
                  </a:lnTo>
                  <a:lnTo>
                    <a:pt x="3245" y="21209"/>
                  </a:lnTo>
                  <a:lnTo>
                    <a:pt x="3476" y="21209"/>
                  </a:lnTo>
                  <a:lnTo>
                    <a:pt x="2471" y="22098"/>
                  </a:lnTo>
                  <a:lnTo>
                    <a:pt x="1340" y="22860"/>
                  </a:lnTo>
                  <a:lnTo>
                    <a:pt x="83" y="23749"/>
                  </a:lnTo>
                  <a:lnTo>
                    <a:pt x="502" y="23749"/>
                  </a:lnTo>
                  <a:lnTo>
                    <a:pt x="2104" y="22987"/>
                  </a:lnTo>
                  <a:lnTo>
                    <a:pt x="2753" y="22606"/>
                  </a:lnTo>
                  <a:lnTo>
                    <a:pt x="4340" y="22606"/>
                  </a:lnTo>
                  <a:lnTo>
                    <a:pt x="5402" y="20701"/>
                  </a:lnTo>
                  <a:lnTo>
                    <a:pt x="7528" y="20447"/>
                  </a:lnTo>
                  <a:lnTo>
                    <a:pt x="5675" y="20447"/>
                  </a:lnTo>
                  <a:lnTo>
                    <a:pt x="5717" y="20193"/>
                  </a:lnTo>
                  <a:lnTo>
                    <a:pt x="5842" y="20066"/>
                  </a:lnTo>
                  <a:lnTo>
                    <a:pt x="6345" y="19685"/>
                  </a:lnTo>
                  <a:lnTo>
                    <a:pt x="6491" y="19431"/>
                  </a:lnTo>
                  <a:lnTo>
                    <a:pt x="10994" y="19431"/>
                  </a:lnTo>
                  <a:lnTo>
                    <a:pt x="10052" y="19050"/>
                  </a:lnTo>
                  <a:lnTo>
                    <a:pt x="8900" y="18669"/>
                  </a:lnTo>
                  <a:lnTo>
                    <a:pt x="7591" y="18288"/>
                  </a:lnTo>
                  <a:close/>
                </a:path>
                <a:path w="340360" h="179070">
                  <a:moveTo>
                    <a:pt x="31821" y="18796"/>
                  </a:moveTo>
                  <a:lnTo>
                    <a:pt x="25287" y="18796"/>
                  </a:lnTo>
                  <a:lnTo>
                    <a:pt x="26418" y="18923"/>
                  </a:lnTo>
                  <a:lnTo>
                    <a:pt x="26836" y="18923"/>
                  </a:lnTo>
                  <a:lnTo>
                    <a:pt x="28491" y="19685"/>
                  </a:lnTo>
                  <a:lnTo>
                    <a:pt x="28187" y="20193"/>
                  </a:lnTo>
                  <a:lnTo>
                    <a:pt x="27559" y="21336"/>
                  </a:lnTo>
                  <a:lnTo>
                    <a:pt x="26732" y="22098"/>
                  </a:lnTo>
                  <a:lnTo>
                    <a:pt x="25821" y="22860"/>
                  </a:lnTo>
                  <a:lnTo>
                    <a:pt x="24742" y="23495"/>
                  </a:lnTo>
                  <a:lnTo>
                    <a:pt x="25685" y="23495"/>
                  </a:lnTo>
                  <a:lnTo>
                    <a:pt x="26501" y="22987"/>
                  </a:lnTo>
                  <a:lnTo>
                    <a:pt x="28158" y="22987"/>
                  </a:lnTo>
                  <a:lnTo>
                    <a:pt x="28836" y="21971"/>
                  </a:lnTo>
                  <a:lnTo>
                    <a:pt x="29559" y="20447"/>
                  </a:lnTo>
                  <a:lnTo>
                    <a:pt x="30135" y="19939"/>
                  </a:lnTo>
                  <a:lnTo>
                    <a:pt x="30344" y="19685"/>
                  </a:lnTo>
                  <a:lnTo>
                    <a:pt x="34380" y="19685"/>
                  </a:lnTo>
                  <a:lnTo>
                    <a:pt x="32396" y="18923"/>
                  </a:lnTo>
                  <a:lnTo>
                    <a:pt x="31821" y="18796"/>
                  </a:lnTo>
                  <a:close/>
                </a:path>
                <a:path w="340360" h="179070">
                  <a:moveTo>
                    <a:pt x="15701" y="22796"/>
                  </a:moveTo>
                  <a:lnTo>
                    <a:pt x="15475" y="22860"/>
                  </a:lnTo>
                  <a:lnTo>
                    <a:pt x="15643" y="22860"/>
                  </a:lnTo>
                  <a:close/>
                </a:path>
                <a:path w="340360" h="179070">
                  <a:moveTo>
                    <a:pt x="17179" y="21590"/>
                  </a:moveTo>
                  <a:lnTo>
                    <a:pt x="13109" y="21590"/>
                  </a:lnTo>
                  <a:lnTo>
                    <a:pt x="13465" y="21717"/>
                  </a:lnTo>
                  <a:lnTo>
                    <a:pt x="14481" y="21971"/>
                  </a:lnTo>
                  <a:lnTo>
                    <a:pt x="13203" y="22225"/>
                  </a:lnTo>
                  <a:lnTo>
                    <a:pt x="12533" y="22479"/>
                  </a:lnTo>
                  <a:lnTo>
                    <a:pt x="14722" y="22479"/>
                  </a:lnTo>
                  <a:lnTo>
                    <a:pt x="15926" y="22606"/>
                  </a:lnTo>
                  <a:lnTo>
                    <a:pt x="15701" y="22796"/>
                  </a:lnTo>
                  <a:lnTo>
                    <a:pt x="15926" y="22733"/>
                  </a:lnTo>
                  <a:lnTo>
                    <a:pt x="16072" y="22606"/>
                  </a:lnTo>
                  <a:lnTo>
                    <a:pt x="22020" y="22606"/>
                  </a:lnTo>
                  <a:lnTo>
                    <a:pt x="20721" y="22352"/>
                  </a:lnTo>
                  <a:lnTo>
                    <a:pt x="20918" y="22098"/>
                  </a:lnTo>
                  <a:lnTo>
                    <a:pt x="19371" y="22098"/>
                  </a:lnTo>
                  <a:lnTo>
                    <a:pt x="18606" y="21971"/>
                  </a:lnTo>
                  <a:lnTo>
                    <a:pt x="18041" y="21971"/>
                  </a:lnTo>
                  <a:lnTo>
                    <a:pt x="18041" y="21844"/>
                  </a:lnTo>
                  <a:lnTo>
                    <a:pt x="18341" y="21717"/>
                  </a:lnTo>
                  <a:lnTo>
                    <a:pt x="17591" y="21717"/>
                  </a:lnTo>
                  <a:lnTo>
                    <a:pt x="17179" y="21590"/>
                  </a:lnTo>
                  <a:close/>
                </a:path>
                <a:path w="340360" h="179070">
                  <a:moveTo>
                    <a:pt x="22058" y="20447"/>
                  </a:moveTo>
                  <a:lnTo>
                    <a:pt x="20449" y="20447"/>
                  </a:lnTo>
                  <a:lnTo>
                    <a:pt x="20114" y="21082"/>
                  </a:lnTo>
                  <a:lnTo>
                    <a:pt x="19371" y="22098"/>
                  </a:lnTo>
                  <a:lnTo>
                    <a:pt x="20918" y="22098"/>
                  </a:lnTo>
                  <a:lnTo>
                    <a:pt x="21507" y="21336"/>
                  </a:lnTo>
                  <a:lnTo>
                    <a:pt x="22058" y="20447"/>
                  </a:lnTo>
                  <a:close/>
                </a:path>
                <a:path w="340360" h="179070">
                  <a:moveTo>
                    <a:pt x="21525" y="15748"/>
                  </a:moveTo>
                  <a:lnTo>
                    <a:pt x="17078" y="15748"/>
                  </a:lnTo>
                  <a:lnTo>
                    <a:pt x="18386" y="16129"/>
                  </a:lnTo>
                  <a:lnTo>
                    <a:pt x="18941" y="16256"/>
                  </a:lnTo>
                  <a:lnTo>
                    <a:pt x="18041" y="16256"/>
                  </a:lnTo>
                  <a:lnTo>
                    <a:pt x="16219" y="16764"/>
                  </a:lnTo>
                  <a:lnTo>
                    <a:pt x="18041" y="16764"/>
                  </a:lnTo>
                  <a:lnTo>
                    <a:pt x="20114" y="17018"/>
                  </a:lnTo>
                  <a:lnTo>
                    <a:pt x="22135" y="17526"/>
                  </a:lnTo>
                  <a:lnTo>
                    <a:pt x="22028" y="17780"/>
                  </a:lnTo>
                  <a:lnTo>
                    <a:pt x="20858" y="19177"/>
                  </a:lnTo>
                  <a:lnTo>
                    <a:pt x="19465" y="20574"/>
                  </a:lnTo>
                  <a:lnTo>
                    <a:pt x="17591" y="21717"/>
                  </a:lnTo>
                  <a:lnTo>
                    <a:pt x="18341" y="21717"/>
                  </a:lnTo>
                  <a:lnTo>
                    <a:pt x="18941" y="21463"/>
                  </a:lnTo>
                  <a:lnTo>
                    <a:pt x="20449" y="20447"/>
                  </a:lnTo>
                  <a:lnTo>
                    <a:pt x="22058" y="20447"/>
                  </a:lnTo>
                  <a:lnTo>
                    <a:pt x="23004" y="18923"/>
                  </a:lnTo>
                  <a:lnTo>
                    <a:pt x="25287" y="18796"/>
                  </a:lnTo>
                  <a:lnTo>
                    <a:pt x="31821" y="18796"/>
                  </a:lnTo>
                  <a:lnTo>
                    <a:pt x="31245" y="18669"/>
                  </a:lnTo>
                  <a:lnTo>
                    <a:pt x="23098" y="18669"/>
                  </a:lnTo>
                  <a:lnTo>
                    <a:pt x="23266" y="18288"/>
                  </a:lnTo>
                  <a:lnTo>
                    <a:pt x="23653" y="17907"/>
                  </a:lnTo>
                  <a:lnTo>
                    <a:pt x="27849" y="17907"/>
                  </a:lnTo>
                  <a:lnTo>
                    <a:pt x="26836" y="17526"/>
                  </a:lnTo>
                  <a:lnTo>
                    <a:pt x="25601" y="17145"/>
                  </a:lnTo>
                  <a:lnTo>
                    <a:pt x="24261" y="16764"/>
                  </a:lnTo>
                  <a:lnTo>
                    <a:pt x="24567" y="16383"/>
                  </a:lnTo>
                  <a:lnTo>
                    <a:pt x="23004" y="16383"/>
                  </a:lnTo>
                  <a:lnTo>
                    <a:pt x="22763" y="16256"/>
                  </a:lnTo>
                  <a:lnTo>
                    <a:pt x="22313" y="16129"/>
                  </a:lnTo>
                  <a:lnTo>
                    <a:pt x="22613" y="15875"/>
                  </a:lnTo>
                  <a:lnTo>
                    <a:pt x="21852" y="15875"/>
                  </a:lnTo>
                  <a:lnTo>
                    <a:pt x="21525" y="15748"/>
                  </a:lnTo>
                  <a:close/>
                </a:path>
                <a:path w="340360" h="179070">
                  <a:moveTo>
                    <a:pt x="34380" y="19685"/>
                  </a:moveTo>
                  <a:lnTo>
                    <a:pt x="30344" y="19685"/>
                  </a:lnTo>
                  <a:lnTo>
                    <a:pt x="31339" y="20066"/>
                  </a:lnTo>
                  <a:lnTo>
                    <a:pt x="32438" y="20447"/>
                  </a:lnTo>
                  <a:lnTo>
                    <a:pt x="33454" y="20828"/>
                  </a:lnTo>
                  <a:lnTo>
                    <a:pt x="33307" y="20955"/>
                  </a:lnTo>
                  <a:lnTo>
                    <a:pt x="32899" y="21082"/>
                  </a:lnTo>
                  <a:lnTo>
                    <a:pt x="33360" y="20955"/>
                  </a:lnTo>
                  <a:lnTo>
                    <a:pt x="33622" y="20828"/>
                  </a:lnTo>
                  <a:lnTo>
                    <a:pt x="33768" y="20701"/>
                  </a:lnTo>
                  <a:lnTo>
                    <a:pt x="34710" y="19812"/>
                  </a:lnTo>
                  <a:lnTo>
                    <a:pt x="34380" y="19685"/>
                  </a:lnTo>
                  <a:close/>
                </a:path>
                <a:path w="340360" h="179070">
                  <a:moveTo>
                    <a:pt x="33716" y="20828"/>
                  </a:moveTo>
                  <a:lnTo>
                    <a:pt x="33622" y="20955"/>
                  </a:lnTo>
                  <a:lnTo>
                    <a:pt x="33716" y="20828"/>
                  </a:lnTo>
                  <a:close/>
                </a:path>
                <a:path w="340360" h="179070">
                  <a:moveTo>
                    <a:pt x="10994" y="19431"/>
                  </a:moveTo>
                  <a:lnTo>
                    <a:pt x="6491" y="19431"/>
                  </a:lnTo>
                  <a:lnTo>
                    <a:pt x="7748" y="19685"/>
                  </a:lnTo>
                  <a:lnTo>
                    <a:pt x="8366" y="19939"/>
                  </a:lnTo>
                  <a:lnTo>
                    <a:pt x="12240" y="19939"/>
                  </a:lnTo>
                  <a:lnTo>
                    <a:pt x="11664" y="19685"/>
                  </a:lnTo>
                  <a:lnTo>
                    <a:pt x="11999" y="19558"/>
                  </a:lnTo>
                  <a:lnTo>
                    <a:pt x="11308" y="19558"/>
                  </a:lnTo>
                  <a:lnTo>
                    <a:pt x="10994" y="19431"/>
                  </a:lnTo>
                  <a:close/>
                </a:path>
                <a:path w="340360" h="179070">
                  <a:moveTo>
                    <a:pt x="13465" y="13462"/>
                  </a:moveTo>
                  <a:lnTo>
                    <a:pt x="12491" y="14478"/>
                  </a:lnTo>
                  <a:lnTo>
                    <a:pt x="12051" y="14859"/>
                  </a:lnTo>
                  <a:lnTo>
                    <a:pt x="13455" y="14859"/>
                  </a:lnTo>
                  <a:lnTo>
                    <a:pt x="13465" y="14986"/>
                  </a:lnTo>
                  <a:lnTo>
                    <a:pt x="14198" y="15113"/>
                  </a:lnTo>
                  <a:lnTo>
                    <a:pt x="14627" y="15367"/>
                  </a:lnTo>
                  <a:lnTo>
                    <a:pt x="15277" y="15621"/>
                  </a:lnTo>
                  <a:lnTo>
                    <a:pt x="14292" y="17145"/>
                  </a:lnTo>
                  <a:lnTo>
                    <a:pt x="14198" y="17399"/>
                  </a:lnTo>
                  <a:lnTo>
                    <a:pt x="13957" y="17399"/>
                  </a:lnTo>
                  <a:lnTo>
                    <a:pt x="13863" y="17526"/>
                  </a:lnTo>
                  <a:lnTo>
                    <a:pt x="14072" y="17526"/>
                  </a:lnTo>
                  <a:lnTo>
                    <a:pt x="13203" y="18288"/>
                  </a:lnTo>
                  <a:lnTo>
                    <a:pt x="12334" y="18923"/>
                  </a:lnTo>
                  <a:lnTo>
                    <a:pt x="11308" y="19558"/>
                  </a:lnTo>
                  <a:lnTo>
                    <a:pt x="11999" y="19558"/>
                  </a:lnTo>
                  <a:lnTo>
                    <a:pt x="12334" y="19431"/>
                  </a:lnTo>
                  <a:lnTo>
                    <a:pt x="13203" y="18923"/>
                  </a:lnTo>
                  <a:lnTo>
                    <a:pt x="14834" y="18923"/>
                  </a:lnTo>
                  <a:lnTo>
                    <a:pt x="16020" y="17018"/>
                  </a:lnTo>
                  <a:lnTo>
                    <a:pt x="18041" y="16764"/>
                  </a:lnTo>
                  <a:lnTo>
                    <a:pt x="16219" y="16764"/>
                  </a:lnTo>
                  <a:lnTo>
                    <a:pt x="16219" y="16637"/>
                  </a:lnTo>
                  <a:lnTo>
                    <a:pt x="16460" y="16510"/>
                  </a:lnTo>
                  <a:lnTo>
                    <a:pt x="16575" y="16256"/>
                  </a:lnTo>
                  <a:lnTo>
                    <a:pt x="17078" y="15748"/>
                  </a:lnTo>
                  <a:lnTo>
                    <a:pt x="21525" y="15748"/>
                  </a:lnTo>
                  <a:lnTo>
                    <a:pt x="20543" y="15367"/>
                  </a:lnTo>
                  <a:lnTo>
                    <a:pt x="17926" y="14605"/>
                  </a:lnTo>
                  <a:lnTo>
                    <a:pt x="18130" y="14351"/>
                  </a:lnTo>
                  <a:lnTo>
                    <a:pt x="16575" y="14351"/>
                  </a:lnTo>
                  <a:lnTo>
                    <a:pt x="16219" y="14224"/>
                  </a:lnTo>
                  <a:lnTo>
                    <a:pt x="15475" y="14224"/>
                  </a:lnTo>
                  <a:lnTo>
                    <a:pt x="15392" y="14097"/>
                  </a:lnTo>
                  <a:lnTo>
                    <a:pt x="15591" y="13970"/>
                  </a:lnTo>
                  <a:lnTo>
                    <a:pt x="14962" y="13970"/>
                  </a:lnTo>
                  <a:lnTo>
                    <a:pt x="14418" y="13843"/>
                  </a:lnTo>
                  <a:lnTo>
                    <a:pt x="13465" y="13462"/>
                  </a:lnTo>
                  <a:close/>
                </a:path>
                <a:path w="340360" h="179070">
                  <a:moveTo>
                    <a:pt x="26501" y="18923"/>
                  </a:moveTo>
                  <a:lnTo>
                    <a:pt x="26229" y="18923"/>
                  </a:lnTo>
                  <a:lnTo>
                    <a:pt x="26156" y="19050"/>
                  </a:lnTo>
                  <a:lnTo>
                    <a:pt x="26323" y="19050"/>
                  </a:lnTo>
                  <a:lnTo>
                    <a:pt x="26501" y="18923"/>
                  </a:lnTo>
                  <a:close/>
                </a:path>
                <a:path w="340360" h="179070">
                  <a:moveTo>
                    <a:pt x="29486" y="18288"/>
                  </a:moveTo>
                  <a:lnTo>
                    <a:pt x="24302" y="18288"/>
                  </a:lnTo>
                  <a:lnTo>
                    <a:pt x="23695" y="18415"/>
                  </a:lnTo>
                  <a:lnTo>
                    <a:pt x="23098" y="18669"/>
                  </a:lnTo>
                  <a:lnTo>
                    <a:pt x="31245" y="18669"/>
                  </a:lnTo>
                  <a:lnTo>
                    <a:pt x="31456" y="18415"/>
                  </a:lnTo>
                  <a:lnTo>
                    <a:pt x="29842" y="18415"/>
                  </a:lnTo>
                  <a:lnTo>
                    <a:pt x="29486" y="18288"/>
                  </a:lnTo>
                  <a:close/>
                </a:path>
                <a:path w="340360" h="179070">
                  <a:moveTo>
                    <a:pt x="32640" y="16764"/>
                  </a:moveTo>
                  <a:lnTo>
                    <a:pt x="30951" y="16764"/>
                  </a:lnTo>
                  <a:lnTo>
                    <a:pt x="30616" y="17399"/>
                  </a:lnTo>
                  <a:lnTo>
                    <a:pt x="29842" y="18415"/>
                  </a:lnTo>
                  <a:lnTo>
                    <a:pt x="31456" y="18415"/>
                  </a:lnTo>
                  <a:lnTo>
                    <a:pt x="32302" y="17399"/>
                  </a:lnTo>
                  <a:lnTo>
                    <a:pt x="32640" y="16764"/>
                  </a:lnTo>
                  <a:close/>
                </a:path>
                <a:path w="340360" h="179070">
                  <a:moveTo>
                    <a:pt x="27849" y="17907"/>
                  </a:moveTo>
                  <a:lnTo>
                    <a:pt x="24009" y="17907"/>
                  </a:lnTo>
                  <a:lnTo>
                    <a:pt x="24522" y="18161"/>
                  </a:lnTo>
                  <a:lnTo>
                    <a:pt x="24910" y="18288"/>
                  </a:lnTo>
                  <a:lnTo>
                    <a:pt x="28595" y="18288"/>
                  </a:lnTo>
                  <a:lnTo>
                    <a:pt x="29014" y="18034"/>
                  </a:lnTo>
                  <a:lnTo>
                    <a:pt x="28187" y="18034"/>
                  </a:lnTo>
                  <a:lnTo>
                    <a:pt x="27849" y="17907"/>
                  </a:lnTo>
                  <a:close/>
                </a:path>
                <a:path w="340360" h="179070">
                  <a:moveTo>
                    <a:pt x="32065" y="12065"/>
                  </a:moveTo>
                  <a:lnTo>
                    <a:pt x="27559" y="12065"/>
                  </a:lnTo>
                  <a:lnTo>
                    <a:pt x="28836" y="12319"/>
                  </a:lnTo>
                  <a:lnTo>
                    <a:pt x="29486" y="12573"/>
                  </a:lnTo>
                  <a:lnTo>
                    <a:pt x="28595" y="12573"/>
                  </a:lnTo>
                  <a:lnTo>
                    <a:pt x="26732" y="13081"/>
                  </a:lnTo>
                  <a:lnTo>
                    <a:pt x="28711" y="13081"/>
                  </a:lnTo>
                  <a:lnTo>
                    <a:pt x="30616" y="13335"/>
                  </a:lnTo>
                  <a:lnTo>
                    <a:pt x="32616" y="13843"/>
                  </a:lnTo>
                  <a:lnTo>
                    <a:pt x="32616" y="13970"/>
                  </a:lnTo>
                  <a:lnTo>
                    <a:pt x="31339" y="15494"/>
                  </a:lnTo>
                  <a:lnTo>
                    <a:pt x="29915" y="16891"/>
                  </a:lnTo>
                  <a:lnTo>
                    <a:pt x="28187" y="18034"/>
                  </a:lnTo>
                  <a:lnTo>
                    <a:pt x="29014" y="18034"/>
                  </a:lnTo>
                  <a:lnTo>
                    <a:pt x="29433" y="17780"/>
                  </a:lnTo>
                  <a:lnTo>
                    <a:pt x="30951" y="16764"/>
                  </a:lnTo>
                  <a:lnTo>
                    <a:pt x="32640" y="16764"/>
                  </a:lnTo>
                  <a:lnTo>
                    <a:pt x="34103" y="14224"/>
                  </a:lnTo>
                  <a:lnTo>
                    <a:pt x="38409" y="14224"/>
                  </a:lnTo>
                  <a:lnTo>
                    <a:pt x="36218" y="13462"/>
                  </a:lnTo>
                  <a:lnTo>
                    <a:pt x="34826" y="13081"/>
                  </a:lnTo>
                  <a:lnTo>
                    <a:pt x="35099" y="12700"/>
                  </a:lnTo>
                  <a:lnTo>
                    <a:pt x="33622" y="12700"/>
                  </a:lnTo>
                  <a:lnTo>
                    <a:pt x="33025" y="12446"/>
                  </a:lnTo>
                  <a:lnTo>
                    <a:pt x="32805" y="12319"/>
                  </a:lnTo>
                  <a:lnTo>
                    <a:pt x="33360" y="12192"/>
                  </a:lnTo>
                  <a:lnTo>
                    <a:pt x="32396" y="12192"/>
                  </a:lnTo>
                  <a:lnTo>
                    <a:pt x="32065" y="12065"/>
                  </a:lnTo>
                  <a:close/>
                </a:path>
                <a:path w="340360" h="179070">
                  <a:moveTo>
                    <a:pt x="25408" y="15240"/>
                  </a:moveTo>
                  <a:lnTo>
                    <a:pt x="23779" y="15240"/>
                  </a:lnTo>
                  <a:lnTo>
                    <a:pt x="23004" y="16383"/>
                  </a:lnTo>
                  <a:lnTo>
                    <a:pt x="24567" y="16383"/>
                  </a:lnTo>
                  <a:lnTo>
                    <a:pt x="25077" y="15748"/>
                  </a:lnTo>
                  <a:lnTo>
                    <a:pt x="25408" y="15240"/>
                  </a:lnTo>
                  <a:close/>
                </a:path>
                <a:path w="340360" h="179070">
                  <a:moveTo>
                    <a:pt x="29119" y="11049"/>
                  </a:moveTo>
                  <a:lnTo>
                    <a:pt x="22501" y="11049"/>
                  </a:lnTo>
                  <a:lnTo>
                    <a:pt x="23695" y="11176"/>
                  </a:lnTo>
                  <a:lnTo>
                    <a:pt x="24156" y="11176"/>
                  </a:lnTo>
                  <a:lnTo>
                    <a:pt x="24617" y="11430"/>
                  </a:lnTo>
                  <a:lnTo>
                    <a:pt x="25287" y="11684"/>
                  </a:lnTo>
                  <a:lnTo>
                    <a:pt x="25507" y="11811"/>
                  </a:lnTo>
                  <a:lnTo>
                    <a:pt x="25606" y="12192"/>
                  </a:lnTo>
                  <a:lnTo>
                    <a:pt x="25486" y="12446"/>
                  </a:lnTo>
                  <a:lnTo>
                    <a:pt x="25130" y="12954"/>
                  </a:lnTo>
                  <a:lnTo>
                    <a:pt x="24910" y="13462"/>
                  </a:lnTo>
                  <a:lnTo>
                    <a:pt x="24742" y="13589"/>
                  </a:lnTo>
                  <a:lnTo>
                    <a:pt x="24617" y="13716"/>
                  </a:lnTo>
                  <a:lnTo>
                    <a:pt x="24302" y="13843"/>
                  </a:lnTo>
                  <a:lnTo>
                    <a:pt x="24522" y="13843"/>
                  </a:lnTo>
                  <a:lnTo>
                    <a:pt x="23695" y="14478"/>
                  </a:lnTo>
                  <a:lnTo>
                    <a:pt x="22910" y="15367"/>
                  </a:lnTo>
                  <a:lnTo>
                    <a:pt x="21852" y="15875"/>
                  </a:lnTo>
                  <a:lnTo>
                    <a:pt x="22613" y="15875"/>
                  </a:lnTo>
                  <a:lnTo>
                    <a:pt x="22763" y="15748"/>
                  </a:lnTo>
                  <a:lnTo>
                    <a:pt x="23779" y="15240"/>
                  </a:lnTo>
                  <a:lnTo>
                    <a:pt x="25408" y="15240"/>
                  </a:lnTo>
                  <a:lnTo>
                    <a:pt x="26543" y="13335"/>
                  </a:lnTo>
                  <a:lnTo>
                    <a:pt x="28711" y="13081"/>
                  </a:lnTo>
                  <a:lnTo>
                    <a:pt x="26732" y="13081"/>
                  </a:lnTo>
                  <a:lnTo>
                    <a:pt x="26836" y="12827"/>
                  </a:lnTo>
                  <a:lnTo>
                    <a:pt x="27192" y="12573"/>
                  </a:lnTo>
                  <a:lnTo>
                    <a:pt x="27412" y="12192"/>
                  </a:lnTo>
                  <a:lnTo>
                    <a:pt x="27559" y="12065"/>
                  </a:lnTo>
                  <a:lnTo>
                    <a:pt x="32065" y="12065"/>
                  </a:lnTo>
                  <a:lnTo>
                    <a:pt x="29747" y="11176"/>
                  </a:lnTo>
                  <a:lnTo>
                    <a:pt x="29119" y="11049"/>
                  </a:lnTo>
                  <a:close/>
                </a:path>
                <a:path w="340360" h="179070">
                  <a:moveTo>
                    <a:pt x="38409" y="14224"/>
                  </a:moveTo>
                  <a:lnTo>
                    <a:pt x="34103" y="14224"/>
                  </a:lnTo>
                  <a:lnTo>
                    <a:pt x="35475" y="14605"/>
                  </a:lnTo>
                  <a:lnTo>
                    <a:pt x="36826" y="15113"/>
                  </a:lnTo>
                  <a:lnTo>
                    <a:pt x="38239" y="15748"/>
                  </a:lnTo>
                  <a:lnTo>
                    <a:pt x="39140" y="14478"/>
                  </a:lnTo>
                  <a:lnTo>
                    <a:pt x="38409" y="14224"/>
                  </a:lnTo>
                  <a:close/>
                </a:path>
                <a:path w="340360" h="179070">
                  <a:moveTo>
                    <a:pt x="13136" y="14920"/>
                  </a:moveTo>
                  <a:lnTo>
                    <a:pt x="12962" y="14986"/>
                  </a:lnTo>
                  <a:lnTo>
                    <a:pt x="13109" y="14986"/>
                  </a:lnTo>
                  <a:close/>
                </a:path>
                <a:path w="340360" h="179070">
                  <a:moveTo>
                    <a:pt x="13298" y="14859"/>
                  </a:moveTo>
                  <a:lnTo>
                    <a:pt x="13161" y="14859"/>
                  </a:lnTo>
                  <a:lnTo>
                    <a:pt x="13298" y="14859"/>
                  </a:lnTo>
                  <a:close/>
                </a:path>
                <a:path w="340360" h="179070">
                  <a:moveTo>
                    <a:pt x="19259" y="12827"/>
                  </a:moveTo>
                  <a:lnTo>
                    <a:pt x="17664" y="12827"/>
                  </a:lnTo>
                  <a:lnTo>
                    <a:pt x="17015" y="13843"/>
                  </a:lnTo>
                  <a:lnTo>
                    <a:pt x="16575" y="14351"/>
                  </a:lnTo>
                  <a:lnTo>
                    <a:pt x="18130" y="14351"/>
                  </a:lnTo>
                  <a:lnTo>
                    <a:pt x="18915" y="13335"/>
                  </a:lnTo>
                  <a:lnTo>
                    <a:pt x="19259" y="12827"/>
                  </a:lnTo>
                  <a:close/>
                </a:path>
                <a:path w="340360" h="179070">
                  <a:moveTo>
                    <a:pt x="18386" y="7747"/>
                  </a:moveTo>
                  <a:lnTo>
                    <a:pt x="17486" y="9017"/>
                  </a:lnTo>
                  <a:lnTo>
                    <a:pt x="17350" y="9017"/>
                  </a:lnTo>
                  <a:lnTo>
                    <a:pt x="17172" y="9271"/>
                  </a:lnTo>
                  <a:lnTo>
                    <a:pt x="18606" y="9525"/>
                  </a:lnTo>
                  <a:lnTo>
                    <a:pt x="19371" y="9779"/>
                  </a:lnTo>
                  <a:lnTo>
                    <a:pt x="18041" y="11430"/>
                  </a:lnTo>
                  <a:lnTo>
                    <a:pt x="16669" y="12827"/>
                  </a:lnTo>
                  <a:lnTo>
                    <a:pt x="14962" y="13970"/>
                  </a:lnTo>
                  <a:lnTo>
                    <a:pt x="15591" y="13970"/>
                  </a:lnTo>
                  <a:lnTo>
                    <a:pt x="16114" y="13716"/>
                  </a:lnTo>
                  <a:lnTo>
                    <a:pt x="17015" y="13335"/>
                  </a:lnTo>
                  <a:lnTo>
                    <a:pt x="17664" y="12827"/>
                  </a:lnTo>
                  <a:lnTo>
                    <a:pt x="19259" y="12827"/>
                  </a:lnTo>
                  <a:lnTo>
                    <a:pt x="20229" y="11176"/>
                  </a:lnTo>
                  <a:lnTo>
                    <a:pt x="21392" y="11049"/>
                  </a:lnTo>
                  <a:lnTo>
                    <a:pt x="29119" y="11049"/>
                  </a:lnTo>
                  <a:lnTo>
                    <a:pt x="28491" y="10922"/>
                  </a:lnTo>
                  <a:lnTo>
                    <a:pt x="28590" y="10795"/>
                  </a:lnTo>
                  <a:lnTo>
                    <a:pt x="20449" y="10795"/>
                  </a:lnTo>
                  <a:lnTo>
                    <a:pt x="20685" y="10414"/>
                  </a:lnTo>
                  <a:lnTo>
                    <a:pt x="20858" y="10033"/>
                  </a:lnTo>
                  <a:lnTo>
                    <a:pt x="24805" y="10033"/>
                  </a:lnTo>
                  <a:lnTo>
                    <a:pt x="22763" y="9271"/>
                  </a:lnTo>
                  <a:lnTo>
                    <a:pt x="21507" y="9017"/>
                  </a:lnTo>
                  <a:lnTo>
                    <a:pt x="21957" y="8509"/>
                  </a:lnTo>
                  <a:lnTo>
                    <a:pt x="20114" y="8509"/>
                  </a:lnTo>
                  <a:lnTo>
                    <a:pt x="19779" y="8382"/>
                  </a:lnTo>
                  <a:lnTo>
                    <a:pt x="19517" y="8255"/>
                  </a:lnTo>
                  <a:lnTo>
                    <a:pt x="19816" y="8128"/>
                  </a:lnTo>
                  <a:lnTo>
                    <a:pt x="19130" y="8128"/>
                  </a:lnTo>
                  <a:lnTo>
                    <a:pt x="18386" y="7747"/>
                  </a:lnTo>
                  <a:close/>
                </a:path>
                <a:path w="340360" h="179070">
                  <a:moveTo>
                    <a:pt x="35988" y="11430"/>
                  </a:moveTo>
                  <a:lnTo>
                    <a:pt x="34323" y="11430"/>
                  </a:lnTo>
                  <a:lnTo>
                    <a:pt x="34103" y="11938"/>
                  </a:lnTo>
                  <a:lnTo>
                    <a:pt x="33622" y="12700"/>
                  </a:lnTo>
                  <a:lnTo>
                    <a:pt x="35099" y="12700"/>
                  </a:lnTo>
                  <a:lnTo>
                    <a:pt x="35988" y="11430"/>
                  </a:lnTo>
                  <a:close/>
                </a:path>
                <a:path w="340360" h="179070">
                  <a:moveTo>
                    <a:pt x="39429" y="7366"/>
                  </a:moveTo>
                  <a:lnTo>
                    <a:pt x="33360" y="7366"/>
                  </a:lnTo>
                  <a:lnTo>
                    <a:pt x="35213" y="7747"/>
                  </a:lnTo>
                  <a:lnTo>
                    <a:pt x="36292" y="8255"/>
                  </a:lnTo>
                  <a:lnTo>
                    <a:pt x="35957" y="8763"/>
                  </a:lnTo>
                  <a:lnTo>
                    <a:pt x="35737" y="9271"/>
                  </a:lnTo>
                  <a:lnTo>
                    <a:pt x="35423" y="9779"/>
                  </a:lnTo>
                  <a:lnTo>
                    <a:pt x="34532" y="10668"/>
                  </a:lnTo>
                  <a:lnTo>
                    <a:pt x="33580" y="11430"/>
                  </a:lnTo>
                  <a:lnTo>
                    <a:pt x="32396" y="12192"/>
                  </a:lnTo>
                  <a:lnTo>
                    <a:pt x="33360" y="12192"/>
                  </a:lnTo>
                  <a:lnTo>
                    <a:pt x="33894" y="11811"/>
                  </a:lnTo>
                  <a:lnTo>
                    <a:pt x="34323" y="11430"/>
                  </a:lnTo>
                  <a:lnTo>
                    <a:pt x="35988" y="11430"/>
                  </a:lnTo>
                  <a:lnTo>
                    <a:pt x="37475" y="9017"/>
                  </a:lnTo>
                  <a:lnTo>
                    <a:pt x="37695" y="8890"/>
                  </a:lnTo>
                  <a:lnTo>
                    <a:pt x="37883" y="8509"/>
                  </a:lnTo>
                  <a:lnTo>
                    <a:pt x="38124" y="8382"/>
                  </a:lnTo>
                  <a:lnTo>
                    <a:pt x="42553" y="8382"/>
                  </a:lnTo>
                  <a:lnTo>
                    <a:pt x="41611" y="8001"/>
                  </a:lnTo>
                  <a:lnTo>
                    <a:pt x="39429" y="7366"/>
                  </a:lnTo>
                  <a:close/>
                </a:path>
                <a:path w="340360" h="179070">
                  <a:moveTo>
                    <a:pt x="23779" y="11176"/>
                  </a:moveTo>
                  <a:lnTo>
                    <a:pt x="23538" y="11176"/>
                  </a:lnTo>
                  <a:lnTo>
                    <a:pt x="23444" y="11303"/>
                  </a:lnTo>
                  <a:lnTo>
                    <a:pt x="23779" y="11176"/>
                  </a:lnTo>
                  <a:close/>
                </a:path>
                <a:path w="340360" h="179070">
                  <a:moveTo>
                    <a:pt x="26156" y="10414"/>
                  </a:moveTo>
                  <a:lnTo>
                    <a:pt x="22135" y="10414"/>
                  </a:lnTo>
                  <a:lnTo>
                    <a:pt x="20449" y="10795"/>
                  </a:lnTo>
                  <a:lnTo>
                    <a:pt x="28590" y="10795"/>
                  </a:lnTo>
                  <a:lnTo>
                    <a:pt x="28690" y="10668"/>
                  </a:lnTo>
                  <a:lnTo>
                    <a:pt x="27192" y="10668"/>
                  </a:lnTo>
                  <a:lnTo>
                    <a:pt x="26836" y="10541"/>
                  </a:lnTo>
                  <a:lnTo>
                    <a:pt x="26501" y="10541"/>
                  </a:lnTo>
                  <a:lnTo>
                    <a:pt x="26156" y="10414"/>
                  </a:lnTo>
                  <a:close/>
                </a:path>
                <a:path w="340360" h="179070">
                  <a:moveTo>
                    <a:pt x="29869" y="9017"/>
                  </a:moveTo>
                  <a:lnTo>
                    <a:pt x="28229" y="9017"/>
                  </a:lnTo>
                  <a:lnTo>
                    <a:pt x="27192" y="10668"/>
                  </a:lnTo>
                  <a:lnTo>
                    <a:pt x="28690" y="10668"/>
                  </a:lnTo>
                  <a:lnTo>
                    <a:pt x="29536" y="9525"/>
                  </a:lnTo>
                  <a:lnTo>
                    <a:pt x="29869" y="9017"/>
                  </a:lnTo>
                  <a:close/>
                </a:path>
                <a:path w="340360" h="179070">
                  <a:moveTo>
                    <a:pt x="24805" y="10033"/>
                  </a:moveTo>
                  <a:lnTo>
                    <a:pt x="20858" y="10033"/>
                  </a:lnTo>
                  <a:lnTo>
                    <a:pt x="21685" y="10414"/>
                  </a:lnTo>
                  <a:lnTo>
                    <a:pt x="25946" y="10414"/>
                  </a:lnTo>
                  <a:lnTo>
                    <a:pt x="26143" y="10287"/>
                  </a:lnTo>
                  <a:lnTo>
                    <a:pt x="25486" y="10287"/>
                  </a:lnTo>
                  <a:lnTo>
                    <a:pt x="24805" y="10033"/>
                  </a:lnTo>
                  <a:close/>
                </a:path>
                <a:path w="340360" h="179070">
                  <a:moveTo>
                    <a:pt x="32061" y="5334"/>
                  </a:moveTo>
                  <a:lnTo>
                    <a:pt x="25946" y="5334"/>
                  </a:lnTo>
                  <a:lnTo>
                    <a:pt x="27936" y="5588"/>
                  </a:lnTo>
                  <a:lnTo>
                    <a:pt x="29842" y="6096"/>
                  </a:lnTo>
                  <a:lnTo>
                    <a:pt x="29929" y="6223"/>
                  </a:lnTo>
                  <a:lnTo>
                    <a:pt x="28711" y="7747"/>
                  </a:lnTo>
                  <a:lnTo>
                    <a:pt x="27266" y="9144"/>
                  </a:lnTo>
                  <a:lnTo>
                    <a:pt x="25486" y="10287"/>
                  </a:lnTo>
                  <a:lnTo>
                    <a:pt x="26143" y="10287"/>
                  </a:lnTo>
                  <a:lnTo>
                    <a:pt x="26732" y="9906"/>
                  </a:lnTo>
                  <a:lnTo>
                    <a:pt x="27507" y="9525"/>
                  </a:lnTo>
                  <a:lnTo>
                    <a:pt x="28229" y="9017"/>
                  </a:lnTo>
                  <a:lnTo>
                    <a:pt x="29869" y="9017"/>
                  </a:lnTo>
                  <a:lnTo>
                    <a:pt x="30784" y="7620"/>
                  </a:lnTo>
                  <a:lnTo>
                    <a:pt x="32103" y="7366"/>
                  </a:lnTo>
                  <a:lnTo>
                    <a:pt x="39429" y="7366"/>
                  </a:lnTo>
                  <a:lnTo>
                    <a:pt x="38993" y="7239"/>
                  </a:lnTo>
                  <a:lnTo>
                    <a:pt x="39095" y="7112"/>
                  </a:lnTo>
                  <a:lnTo>
                    <a:pt x="30993" y="7112"/>
                  </a:lnTo>
                  <a:lnTo>
                    <a:pt x="31046" y="6858"/>
                  </a:lnTo>
                  <a:lnTo>
                    <a:pt x="31287" y="6604"/>
                  </a:lnTo>
                  <a:lnTo>
                    <a:pt x="31454" y="6350"/>
                  </a:lnTo>
                  <a:lnTo>
                    <a:pt x="35475" y="6350"/>
                  </a:lnTo>
                  <a:lnTo>
                    <a:pt x="35161" y="6223"/>
                  </a:lnTo>
                  <a:lnTo>
                    <a:pt x="32061" y="5334"/>
                  </a:lnTo>
                  <a:close/>
                </a:path>
                <a:path w="340360" h="179070">
                  <a:moveTo>
                    <a:pt x="42553" y="8382"/>
                  </a:moveTo>
                  <a:lnTo>
                    <a:pt x="38124" y="8382"/>
                  </a:lnTo>
                  <a:lnTo>
                    <a:pt x="39517" y="8636"/>
                  </a:lnTo>
                  <a:lnTo>
                    <a:pt x="40794" y="9144"/>
                  </a:lnTo>
                  <a:lnTo>
                    <a:pt x="42218" y="9652"/>
                  </a:lnTo>
                  <a:lnTo>
                    <a:pt x="42459" y="9271"/>
                  </a:lnTo>
                  <a:lnTo>
                    <a:pt x="42606" y="8890"/>
                  </a:lnTo>
                  <a:lnTo>
                    <a:pt x="42867" y="8509"/>
                  </a:lnTo>
                  <a:lnTo>
                    <a:pt x="42553" y="8382"/>
                  </a:lnTo>
                  <a:close/>
                </a:path>
                <a:path w="340360" h="179070">
                  <a:moveTo>
                    <a:pt x="22712" y="7493"/>
                  </a:moveTo>
                  <a:lnTo>
                    <a:pt x="21098" y="7493"/>
                  </a:lnTo>
                  <a:lnTo>
                    <a:pt x="20858" y="7747"/>
                  </a:lnTo>
                  <a:lnTo>
                    <a:pt x="20596" y="8255"/>
                  </a:lnTo>
                  <a:lnTo>
                    <a:pt x="20334" y="8509"/>
                  </a:lnTo>
                  <a:lnTo>
                    <a:pt x="21957" y="8509"/>
                  </a:lnTo>
                  <a:lnTo>
                    <a:pt x="22407" y="8001"/>
                  </a:lnTo>
                  <a:lnTo>
                    <a:pt x="22712" y="7493"/>
                  </a:lnTo>
                  <a:close/>
                </a:path>
                <a:path w="340360" h="179070">
                  <a:moveTo>
                    <a:pt x="23626" y="5969"/>
                  </a:moveTo>
                  <a:lnTo>
                    <a:pt x="21852" y="5969"/>
                  </a:lnTo>
                  <a:lnTo>
                    <a:pt x="21056" y="6858"/>
                  </a:lnTo>
                  <a:lnTo>
                    <a:pt x="19130" y="8128"/>
                  </a:lnTo>
                  <a:lnTo>
                    <a:pt x="19816" y="8128"/>
                  </a:lnTo>
                  <a:lnTo>
                    <a:pt x="20114" y="8001"/>
                  </a:lnTo>
                  <a:lnTo>
                    <a:pt x="21098" y="7493"/>
                  </a:lnTo>
                  <a:lnTo>
                    <a:pt x="22712" y="7493"/>
                  </a:lnTo>
                  <a:lnTo>
                    <a:pt x="23626" y="5969"/>
                  </a:lnTo>
                  <a:close/>
                </a:path>
                <a:path w="340360" h="179070">
                  <a:moveTo>
                    <a:pt x="37108" y="6858"/>
                  </a:moveTo>
                  <a:lnTo>
                    <a:pt x="32103" y="6858"/>
                  </a:lnTo>
                  <a:lnTo>
                    <a:pt x="31601" y="7112"/>
                  </a:lnTo>
                  <a:lnTo>
                    <a:pt x="39095" y="7112"/>
                  </a:lnTo>
                  <a:lnTo>
                    <a:pt x="39197" y="6985"/>
                  </a:lnTo>
                  <a:lnTo>
                    <a:pt x="37422" y="6985"/>
                  </a:lnTo>
                  <a:lnTo>
                    <a:pt x="37108" y="6858"/>
                  </a:lnTo>
                  <a:close/>
                </a:path>
                <a:path w="340360" h="179070">
                  <a:moveTo>
                    <a:pt x="39925" y="3302"/>
                  </a:moveTo>
                  <a:lnTo>
                    <a:pt x="38532" y="5842"/>
                  </a:lnTo>
                  <a:lnTo>
                    <a:pt x="37695" y="6985"/>
                  </a:lnTo>
                  <a:lnTo>
                    <a:pt x="39197" y="6985"/>
                  </a:lnTo>
                  <a:lnTo>
                    <a:pt x="39810" y="6223"/>
                  </a:lnTo>
                  <a:lnTo>
                    <a:pt x="41297" y="3810"/>
                  </a:lnTo>
                  <a:lnTo>
                    <a:pt x="40438" y="3556"/>
                  </a:lnTo>
                  <a:lnTo>
                    <a:pt x="39925" y="3302"/>
                  </a:lnTo>
                  <a:close/>
                </a:path>
                <a:path w="340360" h="179070">
                  <a:moveTo>
                    <a:pt x="35475" y="6350"/>
                  </a:moveTo>
                  <a:lnTo>
                    <a:pt x="31454" y="6350"/>
                  </a:lnTo>
                  <a:lnTo>
                    <a:pt x="31862" y="6604"/>
                  </a:lnTo>
                  <a:lnTo>
                    <a:pt x="32679" y="6858"/>
                  </a:lnTo>
                  <a:lnTo>
                    <a:pt x="36731" y="6858"/>
                  </a:lnTo>
                  <a:lnTo>
                    <a:pt x="35475" y="6350"/>
                  </a:lnTo>
                  <a:close/>
                </a:path>
                <a:path w="340360" h="179070">
                  <a:moveTo>
                    <a:pt x="21800" y="2159"/>
                  </a:moveTo>
                  <a:lnTo>
                    <a:pt x="21098" y="3429"/>
                  </a:lnTo>
                  <a:lnTo>
                    <a:pt x="21392" y="3429"/>
                  </a:lnTo>
                  <a:lnTo>
                    <a:pt x="21967" y="3683"/>
                  </a:lnTo>
                  <a:lnTo>
                    <a:pt x="22449" y="3810"/>
                  </a:lnTo>
                  <a:lnTo>
                    <a:pt x="23004" y="4191"/>
                  </a:lnTo>
                  <a:lnTo>
                    <a:pt x="22669" y="4699"/>
                  </a:lnTo>
                  <a:lnTo>
                    <a:pt x="22449" y="5207"/>
                  </a:lnTo>
                  <a:lnTo>
                    <a:pt x="22135" y="5715"/>
                  </a:lnTo>
                  <a:lnTo>
                    <a:pt x="22020" y="5842"/>
                  </a:lnTo>
                  <a:lnTo>
                    <a:pt x="21559" y="6096"/>
                  </a:lnTo>
                  <a:lnTo>
                    <a:pt x="21852" y="5969"/>
                  </a:lnTo>
                  <a:lnTo>
                    <a:pt x="23626" y="5969"/>
                  </a:lnTo>
                  <a:lnTo>
                    <a:pt x="23779" y="5715"/>
                  </a:lnTo>
                  <a:lnTo>
                    <a:pt x="25946" y="5334"/>
                  </a:lnTo>
                  <a:lnTo>
                    <a:pt x="32061" y="5334"/>
                  </a:lnTo>
                  <a:lnTo>
                    <a:pt x="32154" y="5207"/>
                  </a:lnTo>
                  <a:lnTo>
                    <a:pt x="24009" y="5207"/>
                  </a:lnTo>
                  <a:lnTo>
                    <a:pt x="24522" y="4699"/>
                  </a:lnTo>
                  <a:lnTo>
                    <a:pt x="24617" y="4445"/>
                  </a:lnTo>
                  <a:lnTo>
                    <a:pt x="24910" y="4191"/>
                  </a:lnTo>
                  <a:lnTo>
                    <a:pt x="29098" y="4191"/>
                  </a:lnTo>
                  <a:lnTo>
                    <a:pt x="25726" y="3175"/>
                  </a:lnTo>
                  <a:lnTo>
                    <a:pt x="25948" y="2921"/>
                  </a:lnTo>
                  <a:lnTo>
                    <a:pt x="24522" y="2921"/>
                  </a:lnTo>
                  <a:lnTo>
                    <a:pt x="23779" y="2794"/>
                  </a:lnTo>
                  <a:lnTo>
                    <a:pt x="23444" y="2794"/>
                  </a:lnTo>
                  <a:lnTo>
                    <a:pt x="22910" y="2540"/>
                  </a:lnTo>
                  <a:lnTo>
                    <a:pt x="22313" y="2286"/>
                  </a:lnTo>
                  <a:lnTo>
                    <a:pt x="21800" y="2159"/>
                  </a:lnTo>
                  <a:close/>
                </a:path>
                <a:path w="340360" h="179070">
                  <a:moveTo>
                    <a:pt x="29098" y="4191"/>
                  </a:moveTo>
                  <a:lnTo>
                    <a:pt x="24910" y="4191"/>
                  </a:lnTo>
                  <a:lnTo>
                    <a:pt x="25486" y="4318"/>
                  </a:lnTo>
                  <a:lnTo>
                    <a:pt x="26156" y="4699"/>
                  </a:lnTo>
                  <a:lnTo>
                    <a:pt x="26732" y="4826"/>
                  </a:lnTo>
                  <a:lnTo>
                    <a:pt x="24009" y="5207"/>
                  </a:lnTo>
                  <a:lnTo>
                    <a:pt x="32154" y="5207"/>
                  </a:lnTo>
                  <a:lnTo>
                    <a:pt x="32341" y="4953"/>
                  </a:lnTo>
                  <a:lnTo>
                    <a:pt x="30899" y="4953"/>
                  </a:lnTo>
                  <a:lnTo>
                    <a:pt x="29098" y="4191"/>
                  </a:lnTo>
                  <a:close/>
                </a:path>
                <a:path w="340360" h="179070">
                  <a:moveTo>
                    <a:pt x="33622" y="1270"/>
                  </a:moveTo>
                  <a:lnTo>
                    <a:pt x="33182" y="1270"/>
                  </a:lnTo>
                  <a:lnTo>
                    <a:pt x="30899" y="4953"/>
                  </a:lnTo>
                  <a:lnTo>
                    <a:pt x="32341" y="4953"/>
                  </a:lnTo>
                  <a:lnTo>
                    <a:pt x="33768" y="2921"/>
                  </a:lnTo>
                  <a:lnTo>
                    <a:pt x="34532" y="1524"/>
                  </a:lnTo>
                  <a:lnTo>
                    <a:pt x="33622" y="1270"/>
                  </a:lnTo>
                  <a:close/>
                </a:path>
                <a:path w="340360" h="179070">
                  <a:moveTo>
                    <a:pt x="27842" y="127"/>
                  </a:moveTo>
                  <a:lnTo>
                    <a:pt x="26229" y="127"/>
                  </a:lnTo>
                  <a:lnTo>
                    <a:pt x="25602" y="1270"/>
                  </a:lnTo>
                  <a:lnTo>
                    <a:pt x="24522" y="2921"/>
                  </a:lnTo>
                  <a:lnTo>
                    <a:pt x="25948" y="2921"/>
                  </a:lnTo>
                  <a:lnTo>
                    <a:pt x="26501" y="2286"/>
                  </a:lnTo>
                  <a:lnTo>
                    <a:pt x="27265" y="1143"/>
                  </a:lnTo>
                  <a:lnTo>
                    <a:pt x="27842" y="127"/>
                  </a:lnTo>
                  <a:close/>
                </a:path>
                <a:path w="340360" h="179070">
                  <a:moveTo>
                    <a:pt x="26062" y="127"/>
                  </a:moveTo>
                  <a:lnTo>
                    <a:pt x="25685" y="254"/>
                  </a:lnTo>
                  <a:lnTo>
                    <a:pt x="26062" y="127"/>
                  </a:lnTo>
                  <a:close/>
                </a:path>
                <a:path w="340360" h="179070">
                  <a:moveTo>
                    <a:pt x="26836" y="0"/>
                  </a:moveTo>
                  <a:lnTo>
                    <a:pt x="26323" y="0"/>
                  </a:lnTo>
                  <a:lnTo>
                    <a:pt x="26062" y="127"/>
                  </a:lnTo>
                  <a:lnTo>
                    <a:pt x="27370" y="127"/>
                  </a:lnTo>
                  <a:lnTo>
                    <a:pt x="26836" y="0"/>
                  </a:lnTo>
                  <a:close/>
                </a:path>
                <a:path w="340360" h="179070">
                  <a:moveTo>
                    <a:pt x="180690" y="169049"/>
                  </a:moveTo>
                  <a:lnTo>
                    <a:pt x="180361" y="169049"/>
                  </a:lnTo>
                  <a:lnTo>
                    <a:pt x="180473" y="169938"/>
                  </a:lnTo>
                  <a:lnTo>
                    <a:pt x="180696" y="170573"/>
                  </a:lnTo>
                  <a:lnTo>
                    <a:pt x="179240" y="170573"/>
                  </a:lnTo>
                  <a:lnTo>
                    <a:pt x="179973" y="171716"/>
                  </a:lnTo>
                  <a:lnTo>
                    <a:pt x="181942" y="173748"/>
                  </a:lnTo>
                  <a:lnTo>
                    <a:pt x="182067" y="174002"/>
                  </a:lnTo>
                  <a:lnTo>
                    <a:pt x="182423" y="174510"/>
                  </a:lnTo>
                  <a:lnTo>
                    <a:pt x="181104" y="176542"/>
                  </a:lnTo>
                  <a:lnTo>
                    <a:pt x="180235" y="177558"/>
                  </a:lnTo>
                  <a:lnTo>
                    <a:pt x="180643" y="177939"/>
                  </a:lnTo>
                  <a:lnTo>
                    <a:pt x="181104" y="178447"/>
                  </a:lnTo>
                  <a:lnTo>
                    <a:pt x="181889" y="177558"/>
                  </a:lnTo>
                  <a:lnTo>
                    <a:pt x="182549" y="176542"/>
                  </a:lnTo>
                  <a:lnTo>
                    <a:pt x="183072" y="175526"/>
                  </a:lnTo>
                  <a:lnTo>
                    <a:pt x="184489" y="175526"/>
                  </a:lnTo>
                  <a:lnTo>
                    <a:pt x="183606" y="174510"/>
                  </a:lnTo>
                  <a:lnTo>
                    <a:pt x="183795" y="174256"/>
                  </a:lnTo>
                  <a:lnTo>
                    <a:pt x="183847" y="174002"/>
                  </a:lnTo>
                  <a:lnTo>
                    <a:pt x="184067" y="173748"/>
                  </a:lnTo>
                  <a:lnTo>
                    <a:pt x="184570" y="172986"/>
                  </a:lnTo>
                  <a:lnTo>
                    <a:pt x="182978" y="172986"/>
                  </a:lnTo>
                  <a:lnTo>
                    <a:pt x="182643" y="172605"/>
                  </a:lnTo>
                  <a:lnTo>
                    <a:pt x="182203" y="172351"/>
                  </a:lnTo>
                  <a:lnTo>
                    <a:pt x="181324" y="170954"/>
                  </a:lnTo>
                  <a:lnTo>
                    <a:pt x="180832" y="169811"/>
                  </a:lnTo>
                  <a:lnTo>
                    <a:pt x="180690" y="169049"/>
                  </a:lnTo>
                  <a:close/>
                </a:path>
                <a:path w="340360" h="179070">
                  <a:moveTo>
                    <a:pt x="184489" y="175526"/>
                  </a:moveTo>
                  <a:lnTo>
                    <a:pt x="183072" y="175526"/>
                  </a:lnTo>
                  <a:lnTo>
                    <a:pt x="183906" y="176542"/>
                  </a:lnTo>
                  <a:lnTo>
                    <a:pt x="185355" y="178193"/>
                  </a:lnTo>
                  <a:lnTo>
                    <a:pt x="185648" y="177939"/>
                  </a:lnTo>
                  <a:lnTo>
                    <a:pt x="185921" y="177558"/>
                  </a:lnTo>
                  <a:lnTo>
                    <a:pt x="186130" y="177177"/>
                  </a:lnTo>
                  <a:lnTo>
                    <a:pt x="185198" y="176288"/>
                  </a:lnTo>
                  <a:lnTo>
                    <a:pt x="184489" y="175526"/>
                  </a:lnTo>
                  <a:close/>
                </a:path>
                <a:path w="340360" h="179070">
                  <a:moveTo>
                    <a:pt x="176779" y="166128"/>
                  </a:moveTo>
                  <a:lnTo>
                    <a:pt x="175418" y="166128"/>
                  </a:lnTo>
                  <a:lnTo>
                    <a:pt x="176214" y="167398"/>
                  </a:lnTo>
                  <a:lnTo>
                    <a:pt x="177303" y="168541"/>
                  </a:lnTo>
                  <a:lnTo>
                    <a:pt x="178364" y="169557"/>
                  </a:lnTo>
                  <a:lnTo>
                    <a:pt x="178420" y="169811"/>
                  </a:lnTo>
                  <a:lnTo>
                    <a:pt x="177806" y="170827"/>
                  </a:lnTo>
                  <a:lnTo>
                    <a:pt x="176408" y="172605"/>
                  </a:lnTo>
                  <a:lnTo>
                    <a:pt x="176311" y="172986"/>
                  </a:lnTo>
                  <a:lnTo>
                    <a:pt x="176989" y="173875"/>
                  </a:lnTo>
                  <a:lnTo>
                    <a:pt x="178580" y="171716"/>
                  </a:lnTo>
                  <a:lnTo>
                    <a:pt x="179240" y="170573"/>
                  </a:lnTo>
                  <a:lnTo>
                    <a:pt x="180696" y="170573"/>
                  </a:lnTo>
                  <a:lnTo>
                    <a:pt x="180402" y="170319"/>
                  </a:lnTo>
                  <a:lnTo>
                    <a:pt x="180182" y="169938"/>
                  </a:lnTo>
                  <a:lnTo>
                    <a:pt x="180078" y="169811"/>
                  </a:lnTo>
                  <a:lnTo>
                    <a:pt x="179973" y="169430"/>
                  </a:lnTo>
                  <a:lnTo>
                    <a:pt x="180182" y="169303"/>
                  </a:lnTo>
                  <a:lnTo>
                    <a:pt x="180361" y="169049"/>
                  </a:lnTo>
                  <a:lnTo>
                    <a:pt x="180690" y="169049"/>
                  </a:lnTo>
                  <a:lnTo>
                    <a:pt x="180643" y="168795"/>
                  </a:lnTo>
                  <a:lnTo>
                    <a:pt x="180815" y="168541"/>
                  </a:lnTo>
                  <a:lnTo>
                    <a:pt x="178989" y="168541"/>
                  </a:lnTo>
                  <a:lnTo>
                    <a:pt x="177599" y="166382"/>
                  </a:lnTo>
                  <a:lnTo>
                    <a:pt x="176989" y="166382"/>
                  </a:lnTo>
                  <a:lnTo>
                    <a:pt x="176779" y="166128"/>
                  </a:lnTo>
                  <a:close/>
                </a:path>
                <a:path w="340360" h="179070">
                  <a:moveTo>
                    <a:pt x="187941" y="170192"/>
                  </a:moveTo>
                  <a:lnTo>
                    <a:pt x="186392" y="170192"/>
                  </a:lnTo>
                  <a:lnTo>
                    <a:pt x="187257" y="171335"/>
                  </a:lnTo>
                  <a:lnTo>
                    <a:pt x="188999" y="173240"/>
                  </a:lnTo>
                  <a:lnTo>
                    <a:pt x="189219" y="172732"/>
                  </a:lnTo>
                  <a:lnTo>
                    <a:pt x="189669" y="172097"/>
                  </a:lnTo>
                  <a:lnTo>
                    <a:pt x="188727" y="171208"/>
                  </a:lnTo>
                  <a:lnTo>
                    <a:pt x="187941" y="170192"/>
                  </a:lnTo>
                  <a:close/>
                </a:path>
                <a:path w="340360" h="179070">
                  <a:moveTo>
                    <a:pt x="183944" y="165747"/>
                  </a:moveTo>
                  <a:lnTo>
                    <a:pt x="182643" y="165747"/>
                  </a:lnTo>
                  <a:lnTo>
                    <a:pt x="183292" y="166763"/>
                  </a:lnTo>
                  <a:lnTo>
                    <a:pt x="184905" y="168541"/>
                  </a:lnTo>
                  <a:lnTo>
                    <a:pt x="184669" y="169811"/>
                  </a:lnTo>
                  <a:lnTo>
                    <a:pt x="184320" y="170954"/>
                  </a:lnTo>
                  <a:lnTo>
                    <a:pt x="183962" y="171843"/>
                  </a:lnTo>
                  <a:lnTo>
                    <a:pt x="182978" y="172986"/>
                  </a:lnTo>
                  <a:lnTo>
                    <a:pt x="184570" y="172986"/>
                  </a:lnTo>
                  <a:lnTo>
                    <a:pt x="185743" y="171335"/>
                  </a:lnTo>
                  <a:lnTo>
                    <a:pt x="186320" y="170319"/>
                  </a:lnTo>
                  <a:lnTo>
                    <a:pt x="184957" y="170319"/>
                  </a:lnTo>
                  <a:lnTo>
                    <a:pt x="185072" y="169557"/>
                  </a:lnTo>
                  <a:lnTo>
                    <a:pt x="185125" y="168795"/>
                  </a:lnTo>
                  <a:lnTo>
                    <a:pt x="187439" y="168795"/>
                  </a:lnTo>
                  <a:lnTo>
                    <a:pt x="187837" y="168287"/>
                  </a:lnTo>
                  <a:lnTo>
                    <a:pt x="186277" y="168287"/>
                  </a:lnTo>
                  <a:lnTo>
                    <a:pt x="185198" y="166763"/>
                  </a:lnTo>
                  <a:lnTo>
                    <a:pt x="184816" y="166001"/>
                  </a:lnTo>
                  <a:lnTo>
                    <a:pt x="184161" y="166001"/>
                  </a:lnTo>
                  <a:lnTo>
                    <a:pt x="183944" y="165747"/>
                  </a:lnTo>
                  <a:close/>
                </a:path>
                <a:path w="340360" h="179070">
                  <a:moveTo>
                    <a:pt x="187439" y="168795"/>
                  </a:moveTo>
                  <a:lnTo>
                    <a:pt x="185125" y="168795"/>
                  </a:lnTo>
                  <a:lnTo>
                    <a:pt x="185313" y="169049"/>
                  </a:lnTo>
                  <a:lnTo>
                    <a:pt x="185648" y="169303"/>
                  </a:lnTo>
                  <a:lnTo>
                    <a:pt x="185481" y="169684"/>
                  </a:lnTo>
                  <a:lnTo>
                    <a:pt x="185198" y="170065"/>
                  </a:lnTo>
                  <a:lnTo>
                    <a:pt x="184957" y="170319"/>
                  </a:lnTo>
                  <a:lnTo>
                    <a:pt x="186320" y="170319"/>
                  </a:lnTo>
                  <a:lnTo>
                    <a:pt x="186392" y="170192"/>
                  </a:lnTo>
                  <a:lnTo>
                    <a:pt x="187941" y="170192"/>
                  </a:lnTo>
                  <a:lnTo>
                    <a:pt x="187041" y="169303"/>
                  </a:lnTo>
                  <a:lnTo>
                    <a:pt x="187439" y="168795"/>
                  </a:lnTo>
                  <a:close/>
                </a:path>
                <a:path w="340360" h="179070">
                  <a:moveTo>
                    <a:pt x="174602" y="153682"/>
                  </a:moveTo>
                  <a:lnTo>
                    <a:pt x="174525" y="153936"/>
                  </a:lnTo>
                  <a:lnTo>
                    <a:pt x="174153" y="154698"/>
                  </a:lnTo>
                  <a:lnTo>
                    <a:pt x="174033" y="155206"/>
                  </a:lnTo>
                  <a:lnTo>
                    <a:pt x="174104" y="155587"/>
                  </a:lnTo>
                  <a:lnTo>
                    <a:pt x="172507" y="157873"/>
                  </a:lnTo>
                  <a:lnTo>
                    <a:pt x="172120" y="158381"/>
                  </a:lnTo>
                  <a:lnTo>
                    <a:pt x="171345" y="159270"/>
                  </a:lnTo>
                  <a:lnTo>
                    <a:pt x="171303" y="159397"/>
                  </a:lnTo>
                  <a:lnTo>
                    <a:pt x="170602" y="160286"/>
                  </a:lnTo>
                  <a:lnTo>
                    <a:pt x="171209" y="160794"/>
                  </a:lnTo>
                  <a:lnTo>
                    <a:pt x="171439" y="161175"/>
                  </a:lnTo>
                  <a:lnTo>
                    <a:pt x="173157" y="163334"/>
                  </a:lnTo>
                  <a:lnTo>
                    <a:pt x="174193" y="164350"/>
                  </a:lnTo>
                  <a:lnTo>
                    <a:pt x="174403" y="164731"/>
                  </a:lnTo>
                  <a:lnTo>
                    <a:pt x="174602" y="164858"/>
                  </a:lnTo>
                  <a:lnTo>
                    <a:pt x="174748" y="165112"/>
                  </a:lnTo>
                  <a:lnTo>
                    <a:pt x="173659" y="166763"/>
                  </a:lnTo>
                  <a:lnTo>
                    <a:pt x="173062" y="167525"/>
                  </a:lnTo>
                  <a:lnTo>
                    <a:pt x="172937" y="167779"/>
                  </a:lnTo>
                  <a:lnTo>
                    <a:pt x="173183" y="168033"/>
                  </a:lnTo>
                  <a:lnTo>
                    <a:pt x="173659" y="168795"/>
                  </a:lnTo>
                  <a:lnTo>
                    <a:pt x="175418" y="166128"/>
                  </a:lnTo>
                  <a:lnTo>
                    <a:pt x="176779" y="166128"/>
                  </a:lnTo>
                  <a:lnTo>
                    <a:pt x="176675" y="166001"/>
                  </a:lnTo>
                  <a:lnTo>
                    <a:pt x="176214" y="165620"/>
                  </a:lnTo>
                  <a:lnTo>
                    <a:pt x="176057" y="165366"/>
                  </a:lnTo>
                  <a:lnTo>
                    <a:pt x="176172" y="164604"/>
                  </a:lnTo>
                  <a:lnTo>
                    <a:pt x="176256" y="164477"/>
                  </a:lnTo>
                  <a:lnTo>
                    <a:pt x="176382" y="164096"/>
                  </a:lnTo>
                  <a:lnTo>
                    <a:pt x="176739" y="164096"/>
                  </a:lnTo>
                  <a:lnTo>
                    <a:pt x="176842" y="163588"/>
                  </a:lnTo>
                  <a:lnTo>
                    <a:pt x="175230" y="163588"/>
                  </a:lnTo>
                  <a:lnTo>
                    <a:pt x="174863" y="163334"/>
                  </a:lnTo>
                  <a:lnTo>
                    <a:pt x="174486" y="162826"/>
                  </a:lnTo>
                  <a:lnTo>
                    <a:pt x="174120" y="162572"/>
                  </a:lnTo>
                  <a:lnTo>
                    <a:pt x="173520" y="161302"/>
                  </a:lnTo>
                  <a:lnTo>
                    <a:pt x="172937" y="161302"/>
                  </a:lnTo>
                  <a:lnTo>
                    <a:pt x="172602" y="160794"/>
                  </a:lnTo>
                  <a:lnTo>
                    <a:pt x="172361" y="160667"/>
                  </a:lnTo>
                  <a:lnTo>
                    <a:pt x="172200" y="160413"/>
                  </a:lnTo>
                  <a:lnTo>
                    <a:pt x="172287" y="160032"/>
                  </a:lnTo>
                  <a:lnTo>
                    <a:pt x="172413" y="159905"/>
                  </a:lnTo>
                  <a:lnTo>
                    <a:pt x="172602" y="159778"/>
                  </a:lnTo>
                  <a:lnTo>
                    <a:pt x="172979" y="159778"/>
                  </a:lnTo>
                  <a:lnTo>
                    <a:pt x="173086" y="159016"/>
                  </a:lnTo>
                  <a:lnTo>
                    <a:pt x="173565" y="158381"/>
                  </a:lnTo>
                  <a:lnTo>
                    <a:pt x="174821" y="156349"/>
                  </a:lnTo>
                  <a:lnTo>
                    <a:pt x="176248" y="156349"/>
                  </a:lnTo>
                  <a:lnTo>
                    <a:pt x="176172" y="156222"/>
                  </a:lnTo>
                  <a:lnTo>
                    <a:pt x="175732" y="155841"/>
                  </a:lnTo>
                  <a:lnTo>
                    <a:pt x="175497" y="155460"/>
                  </a:lnTo>
                  <a:lnTo>
                    <a:pt x="175607" y="154952"/>
                  </a:lnTo>
                  <a:lnTo>
                    <a:pt x="175732" y="154571"/>
                  </a:lnTo>
                  <a:lnTo>
                    <a:pt x="175858" y="154444"/>
                  </a:lnTo>
                  <a:lnTo>
                    <a:pt x="175900" y="154317"/>
                  </a:lnTo>
                  <a:lnTo>
                    <a:pt x="176273" y="154317"/>
                  </a:lnTo>
                  <a:lnTo>
                    <a:pt x="176172" y="153936"/>
                  </a:lnTo>
                  <a:lnTo>
                    <a:pt x="174748" y="153936"/>
                  </a:lnTo>
                  <a:lnTo>
                    <a:pt x="174654" y="153809"/>
                  </a:lnTo>
                  <a:lnTo>
                    <a:pt x="174602" y="153682"/>
                  </a:lnTo>
                  <a:close/>
                </a:path>
                <a:path w="340360" h="179070">
                  <a:moveTo>
                    <a:pt x="180069" y="159270"/>
                  </a:moveTo>
                  <a:lnTo>
                    <a:pt x="179826" y="159270"/>
                  </a:lnTo>
                  <a:lnTo>
                    <a:pt x="179944" y="159778"/>
                  </a:lnTo>
                  <a:lnTo>
                    <a:pt x="180067" y="160794"/>
                  </a:lnTo>
                  <a:lnTo>
                    <a:pt x="178675" y="160794"/>
                  </a:lnTo>
                  <a:lnTo>
                    <a:pt x="180941" y="163461"/>
                  </a:lnTo>
                  <a:lnTo>
                    <a:pt x="180975" y="163969"/>
                  </a:lnTo>
                  <a:lnTo>
                    <a:pt x="180772" y="164985"/>
                  </a:lnTo>
                  <a:lnTo>
                    <a:pt x="180647" y="165493"/>
                  </a:lnTo>
                  <a:lnTo>
                    <a:pt x="180067" y="167017"/>
                  </a:lnTo>
                  <a:lnTo>
                    <a:pt x="179146" y="168541"/>
                  </a:lnTo>
                  <a:lnTo>
                    <a:pt x="180815" y="168541"/>
                  </a:lnTo>
                  <a:lnTo>
                    <a:pt x="182329" y="166255"/>
                  </a:lnTo>
                  <a:lnTo>
                    <a:pt x="180957" y="166255"/>
                  </a:lnTo>
                  <a:lnTo>
                    <a:pt x="181200" y="164858"/>
                  </a:lnTo>
                  <a:lnTo>
                    <a:pt x="181219" y="163842"/>
                  </a:lnTo>
                  <a:lnTo>
                    <a:pt x="183512" y="163842"/>
                  </a:lnTo>
                  <a:lnTo>
                    <a:pt x="183606" y="163715"/>
                  </a:lnTo>
                  <a:lnTo>
                    <a:pt x="183959" y="163715"/>
                  </a:lnTo>
                  <a:lnTo>
                    <a:pt x="183943" y="163207"/>
                  </a:lnTo>
                  <a:lnTo>
                    <a:pt x="182423" y="163207"/>
                  </a:lnTo>
                  <a:lnTo>
                    <a:pt x="182015" y="162826"/>
                  </a:lnTo>
                  <a:lnTo>
                    <a:pt x="181648" y="162572"/>
                  </a:lnTo>
                  <a:lnTo>
                    <a:pt x="181324" y="162064"/>
                  </a:lnTo>
                  <a:lnTo>
                    <a:pt x="181146" y="161937"/>
                  </a:lnTo>
                  <a:lnTo>
                    <a:pt x="181081" y="161683"/>
                  </a:lnTo>
                  <a:lnTo>
                    <a:pt x="180647" y="160794"/>
                  </a:lnTo>
                  <a:lnTo>
                    <a:pt x="180069" y="159270"/>
                  </a:lnTo>
                  <a:close/>
                </a:path>
                <a:path w="340360" h="179070">
                  <a:moveTo>
                    <a:pt x="187317" y="159016"/>
                  </a:moveTo>
                  <a:lnTo>
                    <a:pt x="186999" y="159016"/>
                  </a:lnTo>
                  <a:lnTo>
                    <a:pt x="187085" y="159524"/>
                  </a:lnTo>
                  <a:lnTo>
                    <a:pt x="187174" y="159778"/>
                  </a:lnTo>
                  <a:lnTo>
                    <a:pt x="187261" y="160413"/>
                  </a:lnTo>
                  <a:lnTo>
                    <a:pt x="185921" y="160413"/>
                  </a:lnTo>
                  <a:lnTo>
                    <a:pt x="186570" y="161429"/>
                  </a:lnTo>
                  <a:lnTo>
                    <a:pt x="187634" y="162572"/>
                  </a:lnTo>
                  <a:lnTo>
                    <a:pt x="188256" y="163207"/>
                  </a:lnTo>
                  <a:lnTo>
                    <a:pt x="187986" y="164731"/>
                  </a:lnTo>
                  <a:lnTo>
                    <a:pt x="187881" y="165112"/>
                  </a:lnTo>
                  <a:lnTo>
                    <a:pt x="186392" y="168160"/>
                  </a:lnTo>
                  <a:lnTo>
                    <a:pt x="186277" y="168287"/>
                  </a:lnTo>
                  <a:lnTo>
                    <a:pt x="187837" y="168287"/>
                  </a:lnTo>
                  <a:lnTo>
                    <a:pt x="188999" y="166636"/>
                  </a:lnTo>
                  <a:lnTo>
                    <a:pt x="189505" y="165747"/>
                  </a:lnTo>
                  <a:lnTo>
                    <a:pt x="188130" y="165747"/>
                  </a:lnTo>
                  <a:lnTo>
                    <a:pt x="188262" y="165366"/>
                  </a:lnTo>
                  <a:lnTo>
                    <a:pt x="188386" y="164096"/>
                  </a:lnTo>
                  <a:lnTo>
                    <a:pt x="188475" y="163461"/>
                  </a:lnTo>
                  <a:lnTo>
                    <a:pt x="190728" y="163461"/>
                  </a:lnTo>
                  <a:lnTo>
                    <a:pt x="191204" y="162826"/>
                  </a:lnTo>
                  <a:lnTo>
                    <a:pt x="189669" y="162826"/>
                  </a:lnTo>
                  <a:lnTo>
                    <a:pt x="189219" y="162445"/>
                  </a:lnTo>
                  <a:lnTo>
                    <a:pt x="188591" y="161683"/>
                  </a:lnTo>
                  <a:lnTo>
                    <a:pt x="188350" y="161556"/>
                  </a:lnTo>
                  <a:lnTo>
                    <a:pt x="188226" y="161175"/>
                  </a:lnTo>
                  <a:lnTo>
                    <a:pt x="187481" y="159651"/>
                  </a:lnTo>
                  <a:lnTo>
                    <a:pt x="187317" y="159016"/>
                  </a:lnTo>
                  <a:close/>
                </a:path>
                <a:path w="340360" h="179070">
                  <a:moveTo>
                    <a:pt x="191204" y="165366"/>
                  </a:moveTo>
                  <a:lnTo>
                    <a:pt x="189721" y="165366"/>
                  </a:lnTo>
                  <a:lnTo>
                    <a:pt x="191072" y="167017"/>
                  </a:lnTo>
                  <a:lnTo>
                    <a:pt x="191837" y="167779"/>
                  </a:lnTo>
                  <a:lnTo>
                    <a:pt x="192004" y="167525"/>
                  </a:lnTo>
                  <a:lnTo>
                    <a:pt x="192151" y="167017"/>
                  </a:lnTo>
                  <a:lnTo>
                    <a:pt x="192297" y="166763"/>
                  </a:lnTo>
                  <a:lnTo>
                    <a:pt x="192371" y="166509"/>
                  </a:lnTo>
                  <a:lnTo>
                    <a:pt x="192224" y="166509"/>
                  </a:lnTo>
                  <a:lnTo>
                    <a:pt x="191204" y="165366"/>
                  </a:lnTo>
                  <a:close/>
                </a:path>
                <a:path w="340360" h="179070">
                  <a:moveTo>
                    <a:pt x="172937" y="167271"/>
                  </a:moveTo>
                  <a:lnTo>
                    <a:pt x="172937" y="167525"/>
                  </a:lnTo>
                  <a:lnTo>
                    <a:pt x="172937" y="167271"/>
                  </a:lnTo>
                  <a:close/>
                </a:path>
                <a:path w="340360" h="179070">
                  <a:moveTo>
                    <a:pt x="192224" y="166382"/>
                  </a:moveTo>
                  <a:lnTo>
                    <a:pt x="192224" y="166509"/>
                  </a:lnTo>
                  <a:lnTo>
                    <a:pt x="192371" y="166509"/>
                  </a:lnTo>
                  <a:lnTo>
                    <a:pt x="192224" y="166382"/>
                  </a:lnTo>
                  <a:close/>
                </a:path>
                <a:path w="340360" h="179070">
                  <a:moveTo>
                    <a:pt x="176739" y="164096"/>
                  </a:moveTo>
                  <a:lnTo>
                    <a:pt x="176476" y="164096"/>
                  </a:lnTo>
                  <a:lnTo>
                    <a:pt x="176502" y="164477"/>
                  </a:lnTo>
                  <a:lnTo>
                    <a:pt x="176622" y="165112"/>
                  </a:lnTo>
                  <a:lnTo>
                    <a:pt x="176811" y="165620"/>
                  </a:lnTo>
                  <a:lnTo>
                    <a:pt x="176989" y="166382"/>
                  </a:lnTo>
                  <a:lnTo>
                    <a:pt x="177599" y="166382"/>
                  </a:lnTo>
                  <a:lnTo>
                    <a:pt x="177204" y="165747"/>
                  </a:lnTo>
                  <a:lnTo>
                    <a:pt x="177093" y="165493"/>
                  </a:lnTo>
                  <a:lnTo>
                    <a:pt x="176739" y="164096"/>
                  </a:lnTo>
                  <a:close/>
                </a:path>
                <a:path w="340360" h="179070">
                  <a:moveTo>
                    <a:pt x="183512" y="163842"/>
                  </a:moveTo>
                  <a:lnTo>
                    <a:pt x="181324" y="163842"/>
                  </a:lnTo>
                  <a:lnTo>
                    <a:pt x="181439" y="164096"/>
                  </a:lnTo>
                  <a:lnTo>
                    <a:pt x="181774" y="164604"/>
                  </a:lnTo>
                  <a:lnTo>
                    <a:pt x="181838" y="164985"/>
                  </a:lnTo>
                  <a:lnTo>
                    <a:pt x="181219" y="165747"/>
                  </a:lnTo>
                  <a:lnTo>
                    <a:pt x="180957" y="166255"/>
                  </a:lnTo>
                  <a:lnTo>
                    <a:pt x="182329" y="166255"/>
                  </a:lnTo>
                  <a:lnTo>
                    <a:pt x="182643" y="165747"/>
                  </a:lnTo>
                  <a:lnTo>
                    <a:pt x="183944" y="165747"/>
                  </a:lnTo>
                  <a:lnTo>
                    <a:pt x="183181" y="164858"/>
                  </a:lnTo>
                  <a:lnTo>
                    <a:pt x="183512" y="163842"/>
                  </a:lnTo>
                  <a:close/>
                </a:path>
                <a:path w="340360" h="179070">
                  <a:moveTo>
                    <a:pt x="183959" y="163715"/>
                  </a:moveTo>
                  <a:lnTo>
                    <a:pt x="183606" y="163715"/>
                  </a:lnTo>
                  <a:lnTo>
                    <a:pt x="183962" y="165366"/>
                  </a:lnTo>
                  <a:lnTo>
                    <a:pt x="184161" y="166001"/>
                  </a:lnTo>
                  <a:lnTo>
                    <a:pt x="184816" y="166001"/>
                  </a:lnTo>
                  <a:lnTo>
                    <a:pt x="184371" y="165112"/>
                  </a:lnTo>
                  <a:lnTo>
                    <a:pt x="183959" y="163715"/>
                  </a:lnTo>
                  <a:close/>
                </a:path>
                <a:path w="340360" h="179070">
                  <a:moveTo>
                    <a:pt x="190728" y="163461"/>
                  </a:moveTo>
                  <a:lnTo>
                    <a:pt x="188475" y="163461"/>
                  </a:lnTo>
                  <a:lnTo>
                    <a:pt x="188811" y="163842"/>
                  </a:lnTo>
                  <a:lnTo>
                    <a:pt x="188926" y="164604"/>
                  </a:lnTo>
                  <a:lnTo>
                    <a:pt x="188811" y="164858"/>
                  </a:lnTo>
                  <a:lnTo>
                    <a:pt x="188130" y="165747"/>
                  </a:lnTo>
                  <a:lnTo>
                    <a:pt x="189505" y="165747"/>
                  </a:lnTo>
                  <a:lnTo>
                    <a:pt x="189721" y="165366"/>
                  </a:lnTo>
                  <a:lnTo>
                    <a:pt x="191204" y="165366"/>
                  </a:lnTo>
                  <a:lnTo>
                    <a:pt x="190411" y="164477"/>
                  </a:lnTo>
                  <a:lnTo>
                    <a:pt x="190517" y="163969"/>
                  </a:lnTo>
                  <a:lnTo>
                    <a:pt x="190632" y="163588"/>
                  </a:lnTo>
                  <a:lnTo>
                    <a:pt x="190728" y="163461"/>
                  </a:lnTo>
                  <a:close/>
                </a:path>
                <a:path w="340360" h="179070">
                  <a:moveTo>
                    <a:pt x="176248" y="156349"/>
                  </a:moveTo>
                  <a:lnTo>
                    <a:pt x="174821" y="156349"/>
                  </a:lnTo>
                  <a:lnTo>
                    <a:pt x="175565" y="157365"/>
                  </a:lnTo>
                  <a:lnTo>
                    <a:pt x="176902" y="158889"/>
                  </a:lnTo>
                  <a:lnTo>
                    <a:pt x="177006" y="160032"/>
                  </a:lnTo>
                  <a:lnTo>
                    <a:pt x="176785" y="160921"/>
                  </a:lnTo>
                  <a:lnTo>
                    <a:pt x="176663" y="161302"/>
                  </a:lnTo>
                  <a:lnTo>
                    <a:pt x="176214" y="162318"/>
                  </a:lnTo>
                  <a:lnTo>
                    <a:pt x="175230" y="163588"/>
                  </a:lnTo>
                  <a:lnTo>
                    <a:pt x="176842" y="163588"/>
                  </a:lnTo>
                  <a:lnTo>
                    <a:pt x="178596" y="160921"/>
                  </a:lnTo>
                  <a:lnTo>
                    <a:pt x="177251" y="160921"/>
                  </a:lnTo>
                  <a:lnTo>
                    <a:pt x="177345" y="159397"/>
                  </a:lnTo>
                  <a:lnTo>
                    <a:pt x="179732" y="159397"/>
                  </a:lnTo>
                  <a:lnTo>
                    <a:pt x="179826" y="159270"/>
                  </a:lnTo>
                  <a:lnTo>
                    <a:pt x="180069" y="159270"/>
                  </a:lnTo>
                  <a:lnTo>
                    <a:pt x="180075" y="158889"/>
                  </a:lnTo>
                  <a:lnTo>
                    <a:pt x="178497" y="158889"/>
                  </a:lnTo>
                  <a:lnTo>
                    <a:pt x="178409" y="158635"/>
                  </a:lnTo>
                  <a:lnTo>
                    <a:pt x="177176" y="156730"/>
                  </a:lnTo>
                  <a:lnTo>
                    <a:pt x="176476" y="156730"/>
                  </a:lnTo>
                  <a:lnTo>
                    <a:pt x="176248" y="156349"/>
                  </a:lnTo>
                  <a:close/>
                </a:path>
                <a:path w="340360" h="179070">
                  <a:moveTo>
                    <a:pt x="183446" y="155968"/>
                  </a:moveTo>
                  <a:lnTo>
                    <a:pt x="182015" y="155968"/>
                  </a:lnTo>
                  <a:lnTo>
                    <a:pt x="183512" y="157873"/>
                  </a:lnTo>
                  <a:lnTo>
                    <a:pt x="184248" y="158635"/>
                  </a:lnTo>
                  <a:lnTo>
                    <a:pt x="184266" y="159270"/>
                  </a:lnTo>
                  <a:lnTo>
                    <a:pt x="184161" y="159778"/>
                  </a:lnTo>
                  <a:lnTo>
                    <a:pt x="183512" y="161683"/>
                  </a:lnTo>
                  <a:lnTo>
                    <a:pt x="183460" y="161937"/>
                  </a:lnTo>
                  <a:lnTo>
                    <a:pt x="183072" y="162318"/>
                  </a:lnTo>
                  <a:lnTo>
                    <a:pt x="182423" y="163207"/>
                  </a:lnTo>
                  <a:lnTo>
                    <a:pt x="183943" y="163207"/>
                  </a:lnTo>
                  <a:lnTo>
                    <a:pt x="185313" y="161429"/>
                  </a:lnTo>
                  <a:lnTo>
                    <a:pt x="185845" y="160540"/>
                  </a:lnTo>
                  <a:lnTo>
                    <a:pt x="184476" y="160540"/>
                  </a:lnTo>
                  <a:lnTo>
                    <a:pt x="184601" y="159651"/>
                  </a:lnTo>
                  <a:lnTo>
                    <a:pt x="184612" y="159016"/>
                  </a:lnTo>
                  <a:lnTo>
                    <a:pt x="187317" y="159016"/>
                  </a:lnTo>
                  <a:lnTo>
                    <a:pt x="187219" y="158635"/>
                  </a:lnTo>
                  <a:lnTo>
                    <a:pt x="187410" y="158381"/>
                  </a:lnTo>
                  <a:lnTo>
                    <a:pt x="185743" y="158381"/>
                  </a:lnTo>
                  <a:lnTo>
                    <a:pt x="184316" y="156222"/>
                  </a:lnTo>
                  <a:lnTo>
                    <a:pt x="183753" y="156222"/>
                  </a:lnTo>
                  <a:lnTo>
                    <a:pt x="183446" y="155968"/>
                  </a:lnTo>
                  <a:close/>
                </a:path>
                <a:path w="340360" h="179070">
                  <a:moveTo>
                    <a:pt x="190586" y="155587"/>
                  </a:moveTo>
                  <a:lnTo>
                    <a:pt x="189219" y="155587"/>
                  </a:lnTo>
                  <a:lnTo>
                    <a:pt x="189941" y="156603"/>
                  </a:lnTo>
                  <a:lnTo>
                    <a:pt x="191284" y="158127"/>
                  </a:lnTo>
                  <a:lnTo>
                    <a:pt x="191404" y="159143"/>
                  </a:lnTo>
                  <a:lnTo>
                    <a:pt x="191280" y="159778"/>
                  </a:lnTo>
                  <a:lnTo>
                    <a:pt x="191057" y="160540"/>
                  </a:lnTo>
                  <a:lnTo>
                    <a:pt x="190591" y="161556"/>
                  </a:lnTo>
                  <a:lnTo>
                    <a:pt x="189669" y="162826"/>
                  </a:lnTo>
                  <a:lnTo>
                    <a:pt x="191204" y="162826"/>
                  </a:lnTo>
                  <a:lnTo>
                    <a:pt x="192444" y="161175"/>
                  </a:lnTo>
                  <a:lnTo>
                    <a:pt x="192938" y="160159"/>
                  </a:lnTo>
                  <a:lnTo>
                    <a:pt x="191690" y="160159"/>
                  </a:lnTo>
                  <a:lnTo>
                    <a:pt x="191837" y="158635"/>
                  </a:lnTo>
                  <a:lnTo>
                    <a:pt x="193962" y="158635"/>
                  </a:lnTo>
                  <a:lnTo>
                    <a:pt x="193962" y="158127"/>
                  </a:lnTo>
                  <a:lnTo>
                    <a:pt x="192947" y="158127"/>
                  </a:lnTo>
                  <a:lnTo>
                    <a:pt x="192611" y="157619"/>
                  </a:lnTo>
                  <a:lnTo>
                    <a:pt x="192151" y="157238"/>
                  </a:lnTo>
                  <a:lnTo>
                    <a:pt x="191906" y="156984"/>
                  </a:lnTo>
                  <a:lnTo>
                    <a:pt x="191784" y="156730"/>
                  </a:lnTo>
                  <a:lnTo>
                    <a:pt x="191020" y="155968"/>
                  </a:lnTo>
                  <a:lnTo>
                    <a:pt x="190586" y="155587"/>
                  </a:lnTo>
                  <a:close/>
                </a:path>
                <a:path w="340360" h="179070">
                  <a:moveTo>
                    <a:pt x="183460" y="161302"/>
                  </a:moveTo>
                  <a:lnTo>
                    <a:pt x="183460" y="161683"/>
                  </a:lnTo>
                  <a:lnTo>
                    <a:pt x="183460" y="161302"/>
                  </a:lnTo>
                  <a:close/>
                </a:path>
                <a:path w="340360" h="179070">
                  <a:moveTo>
                    <a:pt x="172979" y="159778"/>
                  </a:moveTo>
                  <a:lnTo>
                    <a:pt x="172602" y="159778"/>
                  </a:lnTo>
                  <a:lnTo>
                    <a:pt x="172748" y="160159"/>
                  </a:lnTo>
                  <a:lnTo>
                    <a:pt x="172828" y="160794"/>
                  </a:lnTo>
                  <a:lnTo>
                    <a:pt x="172937" y="161302"/>
                  </a:lnTo>
                  <a:lnTo>
                    <a:pt x="173520" y="161302"/>
                  </a:lnTo>
                  <a:lnTo>
                    <a:pt x="173174" y="160667"/>
                  </a:lnTo>
                  <a:lnTo>
                    <a:pt x="173062" y="160286"/>
                  </a:lnTo>
                  <a:lnTo>
                    <a:pt x="172979" y="159778"/>
                  </a:lnTo>
                  <a:close/>
                </a:path>
                <a:path w="340360" h="179070">
                  <a:moveTo>
                    <a:pt x="179732" y="159397"/>
                  </a:moveTo>
                  <a:lnTo>
                    <a:pt x="177345" y="159397"/>
                  </a:lnTo>
                  <a:lnTo>
                    <a:pt x="177586" y="159651"/>
                  </a:lnTo>
                  <a:lnTo>
                    <a:pt x="177753" y="159778"/>
                  </a:lnTo>
                  <a:lnTo>
                    <a:pt x="177865" y="160032"/>
                  </a:lnTo>
                  <a:lnTo>
                    <a:pt x="177533" y="160667"/>
                  </a:lnTo>
                  <a:lnTo>
                    <a:pt x="177251" y="160921"/>
                  </a:lnTo>
                  <a:lnTo>
                    <a:pt x="178596" y="160921"/>
                  </a:lnTo>
                  <a:lnTo>
                    <a:pt x="178675" y="160794"/>
                  </a:lnTo>
                  <a:lnTo>
                    <a:pt x="180067" y="160794"/>
                  </a:lnTo>
                  <a:lnTo>
                    <a:pt x="179826" y="160540"/>
                  </a:lnTo>
                  <a:lnTo>
                    <a:pt x="179397" y="159905"/>
                  </a:lnTo>
                  <a:lnTo>
                    <a:pt x="179533" y="159778"/>
                  </a:lnTo>
                  <a:lnTo>
                    <a:pt x="179638" y="159524"/>
                  </a:lnTo>
                  <a:lnTo>
                    <a:pt x="179732" y="159397"/>
                  </a:lnTo>
                  <a:close/>
                </a:path>
                <a:path w="340360" h="179070">
                  <a:moveTo>
                    <a:pt x="186999" y="159016"/>
                  </a:moveTo>
                  <a:lnTo>
                    <a:pt x="184612" y="159016"/>
                  </a:lnTo>
                  <a:lnTo>
                    <a:pt x="184811" y="159143"/>
                  </a:lnTo>
                  <a:lnTo>
                    <a:pt x="184968" y="159397"/>
                  </a:lnTo>
                  <a:lnTo>
                    <a:pt x="185032" y="159778"/>
                  </a:lnTo>
                  <a:lnTo>
                    <a:pt x="184476" y="160540"/>
                  </a:lnTo>
                  <a:lnTo>
                    <a:pt x="185845" y="160540"/>
                  </a:lnTo>
                  <a:lnTo>
                    <a:pt x="185921" y="160413"/>
                  </a:lnTo>
                  <a:lnTo>
                    <a:pt x="187261" y="160413"/>
                  </a:lnTo>
                  <a:lnTo>
                    <a:pt x="187041" y="160032"/>
                  </a:lnTo>
                  <a:lnTo>
                    <a:pt x="186832" y="159778"/>
                  </a:lnTo>
                  <a:lnTo>
                    <a:pt x="186570" y="159524"/>
                  </a:lnTo>
                  <a:lnTo>
                    <a:pt x="186999" y="159016"/>
                  </a:lnTo>
                  <a:close/>
                </a:path>
                <a:path w="340360" h="179070">
                  <a:moveTo>
                    <a:pt x="193962" y="158635"/>
                  </a:moveTo>
                  <a:lnTo>
                    <a:pt x="191837" y="158635"/>
                  </a:lnTo>
                  <a:lnTo>
                    <a:pt x="192151" y="159016"/>
                  </a:lnTo>
                  <a:lnTo>
                    <a:pt x="192371" y="159143"/>
                  </a:lnTo>
                  <a:lnTo>
                    <a:pt x="192098" y="159524"/>
                  </a:lnTo>
                  <a:lnTo>
                    <a:pt x="191910" y="159905"/>
                  </a:lnTo>
                  <a:lnTo>
                    <a:pt x="191690" y="160159"/>
                  </a:lnTo>
                  <a:lnTo>
                    <a:pt x="192938" y="160159"/>
                  </a:lnTo>
                  <a:lnTo>
                    <a:pt x="193062" y="159905"/>
                  </a:lnTo>
                  <a:lnTo>
                    <a:pt x="193313" y="159524"/>
                  </a:lnTo>
                  <a:lnTo>
                    <a:pt x="193648" y="159270"/>
                  </a:lnTo>
                  <a:lnTo>
                    <a:pt x="193884" y="158889"/>
                  </a:lnTo>
                  <a:lnTo>
                    <a:pt x="193962" y="158635"/>
                  </a:lnTo>
                  <a:close/>
                </a:path>
                <a:path w="340360" h="179070">
                  <a:moveTo>
                    <a:pt x="179602" y="149491"/>
                  </a:moveTo>
                  <a:lnTo>
                    <a:pt x="179240" y="149491"/>
                  </a:lnTo>
                  <a:lnTo>
                    <a:pt x="179358" y="149872"/>
                  </a:lnTo>
                  <a:lnTo>
                    <a:pt x="179476" y="150634"/>
                  </a:lnTo>
                  <a:lnTo>
                    <a:pt x="179586" y="151015"/>
                  </a:lnTo>
                  <a:lnTo>
                    <a:pt x="178088" y="151015"/>
                  </a:lnTo>
                  <a:lnTo>
                    <a:pt x="178832" y="152031"/>
                  </a:lnTo>
                  <a:lnTo>
                    <a:pt x="180290" y="153682"/>
                  </a:lnTo>
                  <a:lnTo>
                    <a:pt x="180371" y="154063"/>
                  </a:lnTo>
                  <a:lnTo>
                    <a:pt x="180245" y="155079"/>
                  </a:lnTo>
                  <a:lnTo>
                    <a:pt x="180128" y="155714"/>
                  </a:lnTo>
                  <a:lnTo>
                    <a:pt x="179401" y="157365"/>
                  </a:lnTo>
                  <a:lnTo>
                    <a:pt x="178675" y="158762"/>
                  </a:lnTo>
                  <a:lnTo>
                    <a:pt x="178580" y="158889"/>
                  </a:lnTo>
                  <a:lnTo>
                    <a:pt x="180075" y="158889"/>
                  </a:lnTo>
                  <a:lnTo>
                    <a:pt x="180790" y="158000"/>
                  </a:lnTo>
                  <a:lnTo>
                    <a:pt x="181799" y="156349"/>
                  </a:lnTo>
                  <a:lnTo>
                    <a:pt x="180402" y="156349"/>
                  </a:lnTo>
                  <a:lnTo>
                    <a:pt x="180595" y="155841"/>
                  </a:lnTo>
                  <a:lnTo>
                    <a:pt x="180790" y="154063"/>
                  </a:lnTo>
                  <a:lnTo>
                    <a:pt x="183020" y="154063"/>
                  </a:lnTo>
                  <a:lnTo>
                    <a:pt x="183020" y="153936"/>
                  </a:lnTo>
                  <a:lnTo>
                    <a:pt x="183479" y="153936"/>
                  </a:lnTo>
                  <a:lnTo>
                    <a:pt x="183418" y="153682"/>
                  </a:lnTo>
                  <a:lnTo>
                    <a:pt x="183592" y="153428"/>
                  </a:lnTo>
                  <a:lnTo>
                    <a:pt x="181889" y="153428"/>
                  </a:lnTo>
                  <a:lnTo>
                    <a:pt x="181512" y="153174"/>
                  </a:lnTo>
                  <a:lnTo>
                    <a:pt x="180832" y="152412"/>
                  </a:lnTo>
                  <a:lnTo>
                    <a:pt x="180696" y="152031"/>
                  </a:lnTo>
                  <a:lnTo>
                    <a:pt x="180131" y="151015"/>
                  </a:lnTo>
                  <a:lnTo>
                    <a:pt x="179825" y="150253"/>
                  </a:lnTo>
                  <a:lnTo>
                    <a:pt x="179602" y="149491"/>
                  </a:lnTo>
                  <a:close/>
                </a:path>
                <a:path w="340360" h="179070">
                  <a:moveTo>
                    <a:pt x="186803" y="149110"/>
                  </a:moveTo>
                  <a:lnTo>
                    <a:pt x="186475" y="149110"/>
                  </a:lnTo>
                  <a:lnTo>
                    <a:pt x="186601" y="149999"/>
                  </a:lnTo>
                  <a:lnTo>
                    <a:pt x="186722" y="150380"/>
                  </a:lnTo>
                  <a:lnTo>
                    <a:pt x="186832" y="150634"/>
                  </a:lnTo>
                  <a:lnTo>
                    <a:pt x="185355" y="150634"/>
                  </a:lnTo>
                  <a:lnTo>
                    <a:pt x="187110" y="152793"/>
                  </a:lnTo>
                  <a:lnTo>
                    <a:pt x="187482" y="153301"/>
                  </a:lnTo>
                  <a:lnTo>
                    <a:pt x="187535" y="153809"/>
                  </a:lnTo>
                  <a:lnTo>
                    <a:pt x="187413" y="154952"/>
                  </a:lnTo>
                  <a:lnTo>
                    <a:pt x="187287" y="155460"/>
                  </a:lnTo>
                  <a:lnTo>
                    <a:pt x="186787" y="156730"/>
                  </a:lnTo>
                  <a:lnTo>
                    <a:pt x="185921" y="158381"/>
                  </a:lnTo>
                  <a:lnTo>
                    <a:pt x="187410" y="158381"/>
                  </a:lnTo>
                  <a:lnTo>
                    <a:pt x="187983" y="157619"/>
                  </a:lnTo>
                  <a:lnTo>
                    <a:pt x="188926" y="156095"/>
                  </a:lnTo>
                  <a:lnTo>
                    <a:pt x="187575" y="156095"/>
                  </a:lnTo>
                  <a:lnTo>
                    <a:pt x="187816" y="155333"/>
                  </a:lnTo>
                  <a:lnTo>
                    <a:pt x="187941" y="153682"/>
                  </a:lnTo>
                  <a:lnTo>
                    <a:pt x="190161" y="153682"/>
                  </a:lnTo>
                  <a:lnTo>
                    <a:pt x="190496" y="153301"/>
                  </a:lnTo>
                  <a:lnTo>
                    <a:pt x="190648" y="153047"/>
                  </a:lnTo>
                  <a:lnTo>
                    <a:pt x="189041" y="153047"/>
                  </a:lnTo>
                  <a:lnTo>
                    <a:pt x="188105" y="152158"/>
                  </a:lnTo>
                  <a:lnTo>
                    <a:pt x="187983" y="151904"/>
                  </a:lnTo>
                  <a:lnTo>
                    <a:pt x="187941" y="151650"/>
                  </a:lnTo>
                  <a:lnTo>
                    <a:pt x="186999" y="149872"/>
                  </a:lnTo>
                  <a:lnTo>
                    <a:pt x="186803" y="149110"/>
                  </a:lnTo>
                  <a:close/>
                </a:path>
                <a:path w="340360" h="179070">
                  <a:moveTo>
                    <a:pt x="193857" y="156222"/>
                  </a:moveTo>
                  <a:lnTo>
                    <a:pt x="193690" y="156730"/>
                  </a:lnTo>
                  <a:lnTo>
                    <a:pt x="192947" y="158127"/>
                  </a:lnTo>
                  <a:lnTo>
                    <a:pt x="193962" y="158127"/>
                  </a:lnTo>
                  <a:lnTo>
                    <a:pt x="193857" y="156222"/>
                  </a:lnTo>
                  <a:close/>
                </a:path>
                <a:path w="340360" h="179070">
                  <a:moveTo>
                    <a:pt x="172413" y="157619"/>
                  </a:moveTo>
                  <a:lnTo>
                    <a:pt x="172413" y="157873"/>
                  </a:lnTo>
                  <a:lnTo>
                    <a:pt x="172413" y="157619"/>
                  </a:lnTo>
                  <a:close/>
                </a:path>
                <a:path w="340360" h="179070">
                  <a:moveTo>
                    <a:pt x="176273" y="154317"/>
                  </a:moveTo>
                  <a:lnTo>
                    <a:pt x="175900" y="154317"/>
                  </a:lnTo>
                  <a:lnTo>
                    <a:pt x="176046" y="155206"/>
                  </a:lnTo>
                  <a:lnTo>
                    <a:pt x="176476" y="156730"/>
                  </a:lnTo>
                  <a:lnTo>
                    <a:pt x="177176" y="156730"/>
                  </a:lnTo>
                  <a:lnTo>
                    <a:pt x="176746" y="155968"/>
                  </a:lnTo>
                  <a:lnTo>
                    <a:pt x="176641" y="155714"/>
                  </a:lnTo>
                  <a:lnTo>
                    <a:pt x="176273" y="154317"/>
                  </a:lnTo>
                  <a:close/>
                </a:path>
                <a:path w="340360" h="179070">
                  <a:moveTo>
                    <a:pt x="191690" y="156222"/>
                  </a:moveTo>
                  <a:lnTo>
                    <a:pt x="191690" y="156730"/>
                  </a:lnTo>
                  <a:lnTo>
                    <a:pt x="191690" y="156222"/>
                  </a:lnTo>
                  <a:close/>
                </a:path>
                <a:path w="340360" h="179070">
                  <a:moveTo>
                    <a:pt x="183020" y="154063"/>
                  </a:moveTo>
                  <a:lnTo>
                    <a:pt x="180790" y="154063"/>
                  </a:lnTo>
                  <a:lnTo>
                    <a:pt x="180790" y="154190"/>
                  </a:lnTo>
                  <a:lnTo>
                    <a:pt x="180957" y="154190"/>
                  </a:lnTo>
                  <a:lnTo>
                    <a:pt x="181104" y="154444"/>
                  </a:lnTo>
                  <a:lnTo>
                    <a:pt x="181214" y="155206"/>
                  </a:lnTo>
                  <a:lnTo>
                    <a:pt x="181104" y="155460"/>
                  </a:lnTo>
                  <a:lnTo>
                    <a:pt x="180790" y="155968"/>
                  </a:lnTo>
                  <a:lnTo>
                    <a:pt x="180402" y="156349"/>
                  </a:lnTo>
                  <a:lnTo>
                    <a:pt x="181799" y="156349"/>
                  </a:lnTo>
                  <a:lnTo>
                    <a:pt x="182015" y="155968"/>
                  </a:lnTo>
                  <a:lnTo>
                    <a:pt x="183446" y="155968"/>
                  </a:lnTo>
                  <a:lnTo>
                    <a:pt x="183292" y="155841"/>
                  </a:lnTo>
                  <a:lnTo>
                    <a:pt x="182736" y="155079"/>
                  </a:lnTo>
                  <a:lnTo>
                    <a:pt x="182779" y="154571"/>
                  </a:lnTo>
                  <a:lnTo>
                    <a:pt x="182863" y="154444"/>
                  </a:lnTo>
                  <a:lnTo>
                    <a:pt x="183020" y="154063"/>
                  </a:lnTo>
                  <a:close/>
                </a:path>
                <a:path w="340360" h="179070">
                  <a:moveTo>
                    <a:pt x="183479" y="153936"/>
                  </a:moveTo>
                  <a:lnTo>
                    <a:pt x="183072" y="153936"/>
                  </a:lnTo>
                  <a:lnTo>
                    <a:pt x="183460" y="155460"/>
                  </a:lnTo>
                  <a:lnTo>
                    <a:pt x="183753" y="156222"/>
                  </a:lnTo>
                  <a:lnTo>
                    <a:pt x="184316" y="156222"/>
                  </a:lnTo>
                  <a:lnTo>
                    <a:pt x="183925" y="155587"/>
                  </a:lnTo>
                  <a:lnTo>
                    <a:pt x="183817" y="155333"/>
                  </a:lnTo>
                  <a:lnTo>
                    <a:pt x="183479" y="153936"/>
                  </a:lnTo>
                  <a:close/>
                </a:path>
                <a:path w="340360" h="179070">
                  <a:moveTo>
                    <a:pt x="190161" y="153682"/>
                  </a:moveTo>
                  <a:lnTo>
                    <a:pt x="187941" y="153682"/>
                  </a:lnTo>
                  <a:lnTo>
                    <a:pt x="188036" y="153809"/>
                  </a:lnTo>
                  <a:lnTo>
                    <a:pt x="188146" y="154063"/>
                  </a:lnTo>
                  <a:lnTo>
                    <a:pt x="188256" y="154190"/>
                  </a:lnTo>
                  <a:lnTo>
                    <a:pt x="188350" y="154444"/>
                  </a:lnTo>
                  <a:lnTo>
                    <a:pt x="188470" y="154571"/>
                  </a:lnTo>
                  <a:lnTo>
                    <a:pt x="188479" y="154825"/>
                  </a:lnTo>
                  <a:lnTo>
                    <a:pt x="188256" y="155079"/>
                  </a:lnTo>
                  <a:lnTo>
                    <a:pt x="187983" y="155587"/>
                  </a:lnTo>
                  <a:lnTo>
                    <a:pt x="187575" y="156095"/>
                  </a:lnTo>
                  <a:lnTo>
                    <a:pt x="188926" y="156095"/>
                  </a:lnTo>
                  <a:lnTo>
                    <a:pt x="189219" y="155587"/>
                  </a:lnTo>
                  <a:lnTo>
                    <a:pt x="190586" y="155587"/>
                  </a:lnTo>
                  <a:lnTo>
                    <a:pt x="190297" y="155333"/>
                  </a:lnTo>
                  <a:lnTo>
                    <a:pt x="189817" y="154698"/>
                  </a:lnTo>
                  <a:lnTo>
                    <a:pt x="190043" y="153936"/>
                  </a:lnTo>
                  <a:lnTo>
                    <a:pt x="190161" y="153682"/>
                  </a:lnTo>
                  <a:close/>
                </a:path>
                <a:path w="340360" h="179070">
                  <a:moveTo>
                    <a:pt x="176937" y="147459"/>
                  </a:moveTo>
                  <a:lnTo>
                    <a:pt x="176937" y="147586"/>
                  </a:lnTo>
                  <a:lnTo>
                    <a:pt x="176382" y="149237"/>
                  </a:lnTo>
                  <a:lnTo>
                    <a:pt x="176528" y="149237"/>
                  </a:lnTo>
                  <a:lnTo>
                    <a:pt x="176600" y="149745"/>
                  </a:lnTo>
                  <a:lnTo>
                    <a:pt x="176476" y="150380"/>
                  </a:lnTo>
                  <a:lnTo>
                    <a:pt x="175858" y="152285"/>
                  </a:lnTo>
                  <a:lnTo>
                    <a:pt x="175617" y="152666"/>
                  </a:lnTo>
                  <a:lnTo>
                    <a:pt x="175272" y="153047"/>
                  </a:lnTo>
                  <a:lnTo>
                    <a:pt x="175083" y="153428"/>
                  </a:lnTo>
                  <a:lnTo>
                    <a:pt x="174748" y="153936"/>
                  </a:lnTo>
                  <a:lnTo>
                    <a:pt x="176172" y="153936"/>
                  </a:lnTo>
                  <a:lnTo>
                    <a:pt x="176937" y="153047"/>
                  </a:lnTo>
                  <a:lnTo>
                    <a:pt x="177586" y="152031"/>
                  </a:lnTo>
                  <a:lnTo>
                    <a:pt x="177963" y="151269"/>
                  </a:lnTo>
                  <a:lnTo>
                    <a:pt x="176717" y="151269"/>
                  </a:lnTo>
                  <a:lnTo>
                    <a:pt x="176811" y="150126"/>
                  </a:lnTo>
                  <a:lnTo>
                    <a:pt x="176937" y="149745"/>
                  </a:lnTo>
                  <a:lnTo>
                    <a:pt x="179104" y="149745"/>
                  </a:lnTo>
                  <a:lnTo>
                    <a:pt x="179240" y="149491"/>
                  </a:lnTo>
                  <a:lnTo>
                    <a:pt x="179602" y="149491"/>
                  </a:lnTo>
                  <a:lnTo>
                    <a:pt x="179621" y="149110"/>
                  </a:lnTo>
                  <a:lnTo>
                    <a:pt x="178046" y="149110"/>
                  </a:lnTo>
                  <a:lnTo>
                    <a:pt x="177586" y="148475"/>
                  </a:lnTo>
                  <a:lnTo>
                    <a:pt x="176937" y="147459"/>
                  </a:lnTo>
                  <a:close/>
                </a:path>
                <a:path w="340360" h="179070">
                  <a:moveTo>
                    <a:pt x="182957" y="146316"/>
                  </a:moveTo>
                  <a:lnTo>
                    <a:pt x="181512" y="146316"/>
                  </a:lnTo>
                  <a:lnTo>
                    <a:pt x="182535" y="147586"/>
                  </a:lnTo>
                  <a:lnTo>
                    <a:pt x="183678" y="148856"/>
                  </a:lnTo>
                  <a:lnTo>
                    <a:pt x="183694" y="149491"/>
                  </a:lnTo>
                  <a:lnTo>
                    <a:pt x="183443" y="150761"/>
                  </a:lnTo>
                  <a:lnTo>
                    <a:pt x="183020" y="151904"/>
                  </a:lnTo>
                  <a:lnTo>
                    <a:pt x="182755" y="152412"/>
                  </a:lnTo>
                  <a:lnTo>
                    <a:pt x="181889" y="153428"/>
                  </a:lnTo>
                  <a:lnTo>
                    <a:pt x="183592" y="153428"/>
                  </a:lnTo>
                  <a:lnTo>
                    <a:pt x="184811" y="151650"/>
                  </a:lnTo>
                  <a:lnTo>
                    <a:pt x="185287" y="150761"/>
                  </a:lnTo>
                  <a:lnTo>
                    <a:pt x="183962" y="150761"/>
                  </a:lnTo>
                  <a:lnTo>
                    <a:pt x="184067" y="149237"/>
                  </a:lnTo>
                  <a:lnTo>
                    <a:pt x="186360" y="149237"/>
                  </a:lnTo>
                  <a:lnTo>
                    <a:pt x="186475" y="149110"/>
                  </a:lnTo>
                  <a:lnTo>
                    <a:pt x="186803" y="149110"/>
                  </a:lnTo>
                  <a:lnTo>
                    <a:pt x="186737" y="148729"/>
                  </a:lnTo>
                  <a:lnTo>
                    <a:pt x="185198" y="148729"/>
                  </a:lnTo>
                  <a:lnTo>
                    <a:pt x="185094" y="148475"/>
                  </a:lnTo>
                  <a:lnTo>
                    <a:pt x="184161" y="147332"/>
                  </a:lnTo>
                  <a:lnTo>
                    <a:pt x="183779" y="146570"/>
                  </a:lnTo>
                  <a:lnTo>
                    <a:pt x="183167" y="146570"/>
                  </a:lnTo>
                  <a:lnTo>
                    <a:pt x="182957" y="146316"/>
                  </a:lnTo>
                  <a:close/>
                </a:path>
                <a:path w="340360" h="179070">
                  <a:moveTo>
                    <a:pt x="190161" y="151523"/>
                  </a:moveTo>
                  <a:lnTo>
                    <a:pt x="190098" y="151777"/>
                  </a:lnTo>
                  <a:lnTo>
                    <a:pt x="189973" y="152031"/>
                  </a:lnTo>
                  <a:lnTo>
                    <a:pt x="189721" y="152285"/>
                  </a:lnTo>
                  <a:lnTo>
                    <a:pt x="189449" y="152666"/>
                  </a:lnTo>
                  <a:lnTo>
                    <a:pt x="189041" y="153047"/>
                  </a:lnTo>
                  <a:lnTo>
                    <a:pt x="190648" y="153047"/>
                  </a:lnTo>
                  <a:lnTo>
                    <a:pt x="190800" y="152793"/>
                  </a:lnTo>
                  <a:lnTo>
                    <a:pt x="191009" y="152539"/>
                  </a:lnTo>
                  <a:lnTo>
                    <a:pt x="191072" y="152285"/>
                  </a:lnTo>
                  <a:lnTo>
                    <a:pt x="190161" y="151523"/>
                  </a:lnTo>
                  <a:close/>
                </a:path>
                <a:path w="340360" h="179070">
                  <a:moveTo>
                    <a:pt x="175732" y="152031"/>
                  </a:moveTo>
                  <a:lnTo>
                    <a:pt x="175732" y="152285"/>
                  </a:lnTo>
                  <a:lnTo>
                    <a:pt x="175732" y="152031"/>
                  </a:lnTo>
                  <a:close/>
                </a:path>
                <a:path w="340360" h="179070">
                  <a:moveTo>
                    <a:pt x="180643" y="151650"/>
                  </a:moveTo>
                  <a:lnTo>
                    <a:pt x="180643" y="152031"/>
                  </a:lnTo>
                  <a:lnTo>
                    <a:pt x="180643" y="151650"/>
                  </a:lnTo>
                  <a:close/>
                </a:path>
                <a:path w="340360" h="179070">
                  <a:moveTo>
                    <a:pt x="182978" y="151777"/>
                  </a:moveTo>
                  <a:lnTo>
                    <a:pt x="182978" y="151904"/>
                  </a:lnTo>
                  <a:lnTo>
                    <a:pt x="182978" y="151777"/>
                  </a:lnTo>
                  <a:close/>
                </a:path>
                <a:path w="340360" h="179070">
                  <a:moveTo>
                    <a:pt x="187941" y="151523"/>
                  </a:moveTo>
                  <a:lnTo>
                    <a:pt x="187816" y="151650"/>
                  </a:lnTo>
                  <a:lnTo>
                    <a:pt x="187941" y="151523"/>
                  </a:lnTo>
                  <a:close/>
                </a:path>
                <a:path w="340360" h="179070">
                  <a:moveTo>
                    <a:pt x="179104" y="149745"/>
                  </a:moveTo>
                  <a:lnTo>
                    <a:pt x="176937" y="149745"/>
                  </a:lnTo>
                  <a:lnTo>
                    <a:pt x="177031" y="149872"/>
                  </a:lnTo>
                  <a:lnTo>
                    <a:pt x="177251" y="149999"/>
                  </a:lnTo>
                  <a:lnTo>
                    <a:pt x="177272" y="150253"/>
                  </a:lnTo>
                  <a:lnTo>
                    <a:pt x="177080" y="150634"/>
                  </a:lnTo>
                  <a:lnTo>
                    <a:pt x="176989" y="150888"/>
                  </a:lnTo>
                  <a:lnTo>
                    <a:pt x="176717" y="151269"/>
                  </a:lnTo>
                  <a:lnTo>
                    <a:pt x="177963" y="151269"/>
                  </a:lnTo>
                  <a:lnTo>
                    <a:pt x="178088" y="151015"/>
                  </a:lnTo>
                  <a:lnTo>
                    <a:pt x="179586" y="151015"/>
                  </a:lnTo>
                  <a:lnTo>
                    <a:pt x="179397" y="150761"/>
                  </a:lnTo>
                  <a:lnTo>
                    <a:pt x="179104" y="150507"/>
                  </a:lnTo>
                  <a:lnTo>
                    <a:pt x="178922" y="150253"/>
                  </a:lnTo>
                  <a:lnTo>
                    <a:pt x="178989" y="149872"/>
                  </a:lnTo>
                  <a:lnTo>
                    <a:pt x="179104" y="149745"/>
                  </a:lnTo>
                  <a:close/>
                </a:path>
                <a:path w="340360" h="179070">
                  <a:moveTo>
                    <a:pt x="186360" y="149237"/>
                  </a:moveTo>
                  <a:lnTo>
                    <a:pt x="184067" y="149237"/>
                  </a:lnTo>
                  <a:lnTo>
                    <a:pt x="184161" y="149491"/>
                  </a:lnTo>
                  <a:lnTo>
                    <a:pt x="184476" y="149618"/>
                  </a:lnTo>
                  <a:lnTo>
                    <a:pt x="184528" y="149872"/>
                  </a:lnTo>
                  <a:lnTo>
                    <a:pt x="183962" y="150761"/>
                  </a:lnTo>
                  <a:lnTo>
                    <a:pt x="185287" y="150761"/>
                  </a:lnTo>
                  <a:lnTo>
                    <a:pt x="185355" y="150634"/>
                  </a:lnTo>
                  <a:lnTo>
                    <a:pt x="186832" y="150634"/>
                  </a:lnTo>
                  <a:lnTo>
                    <a:pt x="186149" y="149872"/>
                  </a:lnTo>
                  <a:lnTo>
                    <a:pt x="186245" y="149364"/>
                  </a:lnTo>
                  <a:lnTo>
                    <a:pt x="186360" y="149237"/>
                  </a:lnTo>
                  <a:close/>
                </a:path>
                <a:path w="340360" h="179070">
                  <a:moveTo>
                    <a:pt x="178832" y="138696"/>
                  </a:moveTo>
                  <a:lnTo>
                    <a:pt x="178580" y="138696"/>
                  </a:lnTo>
                  <a:lnTo>
                    <a:pt x="178497" y="138823"/>
                  </a:lnTo>
                  <a:lnTo>
                    <a:pt x="178088" y="138823"/>
                  </a:lnTo>
                  <a:lnTo>
                    <a:pt x="178092" y="141871"/>
                  </a:lnTo>
                  <a:lnTo>
                    <a:pt x="178580" y="142506"/>
                  </a:lnTo>
                  <a:lnTo>
                    <a:pt x="179240" y="143268"/>
                  </a:lnTo>
                  <a:lnTo>
                    <a:pt x="179973" y="144030"/>
                  </a:lnTo>
                  <a:lnTo>
                    <a:pt x="179638" y="145808"/>
                  </a:lnTo>
                  <a:lnTo>
                    <a:pt x="178989" y="147459"/>
                  </a:lnTo>
                  <a:lnTo>
                    <a:pt x="178125" y="148856"/>
                  </a:lnTo>
                  <a:lnTo>
                    <a:pt x="178046" y="149110"/>
                  </a:lnTo>
                  <a:lnTo>
                    <a:pt x="179621" y="149110"/>
                  </a:lnTo>
                  <a:lnTo>
                    <a:pt x="180441" y="147967"/>
                  </a:lnTo>
                  <a:lnTo>
                    <a:pt x="180957" y="147332"/>
                  </a:lnTo>
                  <a:lnTo>
                    <a:pt x="181304" y="146697"/>
                  </a:lnTo>
                  <a:lnTo>
                    <a:pt x="179973" y="146697"/>
                  </a:lnTo>
                  <a:lnTo>
                    <a:pt x="180086" y="145808"/>
                  </a:lnTo>
                  <a:lnTo>
                    <a:pt x="180182" y="144284"/>
                  </a:lnTo>
                  <a:lnTo>
                    <a:pt x="182423" y="144284"/>
                  </a:lnTo>
                  <a:lnTo>
                    <a:pt x="182643" y="144157"/>
                  </a:lnTo>
                  <a:lnTo>
                    <a:pt x="182790" y="144157"/>
                  </a:lnTo>
                  <a:lnTo>
                    <a:pt x="182507" y="143776"/>
                  </a:lnTo>
                  <a:lnTo>
                    <a:pt x="181324" y="143776"/>
                  </a:lnTo>
                  <a:lnTo>
                    <a:pt x="181052" y="143268"/>
                  </a:lnTo>
                  <a:lnTo>
                    <a:pt x="180643" y="143014"/>
                  </a:lnTo>
                  <a:lnTo>
                    <a:pt x="180235" y="142506"/>
                  </a:lnTo>
                  <a:lnTo>
                    <a:pt x="179533" y="141236"/>
                  </a:lnTo>
                  <a:lnTo>
                    <a:pt x="179104" y="141236"/>
                  </a:lnTo>
                  <a:lnTo>
                    <a:pt x="178382" y="140601"/>
                  </a:lnTo>
                  <a:lnTo>
                    <a:pt x="178088" y="140220"/>
                  </a:lnTo>
                  <a:lnTo>
                    <a:pt x="178329" y="139839"/>
                  </a:lnTo>
                  <a:lnTo>
                    <a:pt x="178675" y="139077"/>
                  </a:lnTo>
                  <a:lnTo>
                    <a:pt x="178886" y="139077"/>
                  </a:lnTo>
                  <a:lnTo>
                    <a:pt x="178832" y="138696"/>
                  </a:lnTo>
                  <a:close/>
                </a:path>
                <a:path w="340360" h="179070">
                  <a:moveTo>
                    <a:pt x="185826" y="147586"/>
                  </a:moveTo>
                  <a:lnTo>
                    <a:pt x="185377" y="148475"/>
                  </a:lnTo>
                  <a:lnTo>
                    <a:pt x="185313" y="148729"/>
                  </a:lnTo>
                  <a:lnTo>
                    <a:pt x="186832" y="148729"/>
                  </a:lnTo>
                  <a:lnTo>
                    <a:pt x="186832" y="148602"/>
                  </a:lnTo>
                  <a:lnTo>
                    <a:pt x="186182" y="147967"/>
                  </a:lnTo>
                  <a:lnTo>
                    <a:pt x="185826" y="147586"/>
                  </a:lnTo>
                  <a:close/>
                </a:path>
                <a:path w="340360" h="179070">
                  <a:moveTo>
                    <a:pt x="182423" y="144284"/>
                  </a:moveTo>
                  <a:lnTo>
                    <a:pt x="180235" y="144284"/>
                  </a:lnTo>
                  <a:lnTo>
                    <a:pt x="180361" y="144411"/>
                  </a:lnTo>
                  <a:lnTo>
                    <a:pt x="180429" y="144665"/>
                  </a:lnTo>
                  <a:lnTo>
                    <a:pt x="180497" y="144792"/>
                  </a:lnTo>
                  <a:lnTo>
                    <a:pt x="180696" y="145046"/>
                  </a:lnTo>
                  <a:lnTo>
                    <a:pt x="180832" y="145300"/>
                  </a:lnTo>
                  <a:lnTo>
                    <a:pt x="180235" y="146189"/>
                  </a:lnTo>
                  <a:lnTo>
                    <a:pt x="179973" y="146697"/>
                  </a:lnTo>
                  <a:lnTo>
                    <a:pt x="181304" y="146697"/>
                  </a:lnTo>
                  <a:lnTo>
                    <a:pt x="181512" y="146316"/>
                  </a:lnTo>
                  <a:lnTo>
                    <a:pt x="182957" y="146316"/>
                  </a:lnTo>
                  <a:lnTo>
                    <a:pt x="182120" y="145300"/>
                  </a:lnTo>
                  <a:lnTo>
                    <a:pt x="182230" y="144792"/>
                  </a:lnTo>
                  <a:lnTo>
                    <a:pt x="182423" y="144284"/>
                  </a:lnTo>
                  <a:close/>
                </a:path>
                <a:path w="340360" h="179070">
                  <a:moveTo>
                    <a:pt x="182790" y="144157"/>
                  </a:moveTo>
                  <a:lnTo>
                    <a:pt x="182643" y="144157"/>
                  </a:lnTo>
                  <a:lnTo>
                    <a:pt x="182666" y="144538"/>
                  </a:lnTo>
                  <a:lnTo>
                    <a:pt x="182790" y="145300"/>
                  </a:lnTo>
                  <a:lnTo>
                    <a:pt x="182978" y="145808"/>
                  </a:lnTo>
                  <a:lnTo>
                    <a:pt x="183167" y="146570"/>
                  </a:lnTo>
                  <a:lnTo>
                    <a:pt x="183779" y="146570"/>
                  </a:lnTo>
                  <a:lnTo>
                    <a:pt x="183460" y="145935"/>
                  </a:lnTo>
                  <a:lnTo>
                    <a:pt x="182978" y="144411"/>
                  </a:lnTo>
                  <a:lnTo>
                    <a:pt x="182790" y="144157"/>
                  </a:lnTo>
                  <a:close/>
                </a:path>
                <a:path w="340360" h="179070">
                  <a:moveTo>
                    <a:pt x="181942" y="143014"/>
                  </a:moveTo>
                  <a:lnTo>
                    <a:pt x="181774" y="143268"/>
                  </a:lnTo>
                  <a:lnTo>
                    <a:pt x="181512" y="143522"/>
                  </a:lnTo>
                  <a:lnTo>
                    <a:pt x="181324" y="143776"/>
                  </a:lnTo>
                  <a:lnTo>
                    <a:pt x="182507" y="143776"/>
                  </a:lnTo>
                  <a:lnTo>
                    <a:pt x="181942" y="143014"/>
                  </a:lnTo>
                  <a:close/>
                </a:path>
                <a:path w="340360" h="179070">
                  <a:moveTo>
                    <a:pt x="180067" y="141998"/>
                  </a:moveTo>
                  <a:lnTo>
                    <a:pt x="180067" y="142252"/>
                  </a:lnTo>
                  <a:lnTo>
                    <a:pt x="180067" y="141998"/>
                  </a:lnTo>
                  <a:close/>
                </a:path>
                <a:path w="340360" h="179070">
                  <a:moveTo>
                    <a:pt x="178886" y="139077"/>
                  </a:moveTo>
                  <a:lnTo>
                    <a:pt x="178675" y="139077"/>
                  </a:lnTo>
                  <a:lnTo>
                    <a:pt x="178790" y="139839"/>
                  </a:lnTo>
                  <a:lnTo>
                    <a:pt x="178832" y="140601"/>
                  </a:lnTo>
                  <a:lnTo>
                    <a:pt x="179104" y="141236"/>
                  </a:lnTo>
                  <a:lnTo>
                    <a:pt x="179533" y="141236"/>
                  </a:lnTo>
                  <a:lnTo>
                    <a:pt x="179152" y="140220"/>
                  </a:lnTo>
                  <a:lnTo>
                    <a:pt x="179050" y="139839"/>
                  </a:lnTo>
                  <a:lnTo>
                    <a:pt x="178886" y="139077"/>
                  </a:lnTo>
                  <a:close/>
                </a:path>
                <a:path w="340360" h="179070">
                  <a:moveTo>
                    <a:pt x="178832" y="138569"/>
                  </a:moveTo>
                  <a:lnTo>
                    <a:pt x="178790" y="138696"/>
                  </a:lnTo>
                  <a:lnTo>
                    <a:pt x="178832" y="138569"/>
                  </a:lnTo>
                  <a:close/>
                </a:path>
                <a:path w="340360" h="179070">
                  <a:moveTo>
                    <a:pt x="166601" y="81894"/>
                  </a:moveTo>
                  <a:lnTo>
                    <a:pt x="165115" y="81894"/>
                  </a:lnTo>
                  <a:lnTo>
                    <a:pt x="164853" y="82148"/>
                  </a:lnTo>
                  <a:lnTo>
                    <a:pt x="164508" y="82402"/>
                  </a:lnTo>
                  <a:lnTo>
                    <a:pt x="164225" y="82783"/>
                  </a:lnTo>
                  <a:lnTo>
                    <a:pt x="161754" y="82783"/>
                  </a:lnTo>
                  <a:lnTo>
                    <a:pt x="162204" y="83037"/>
                  </a:lnTo>
                  <a:lnTo>
                    <a:pt x="162707" y="83418"/>
                  </a:lnTo>
                  <a:lnTo>
                    <a:pt x="163209" y="83672"/>
                  </a:lnTo>
                  <a:lnTo>
                    <a:pt x="163209" y="83799"/>
                  </a:lnTo>
                  <a:lnTo>
                    <a:pt x="162204" y="84688"/>
                  </a:lnTo>
                  <a:lnTo>
                    <a:pt x="161649" y="84942"/>
                  </a:lnTo>
                  <a:lnTo>
                    <a:pt x="162392" y="84942"/>
                  </a:lnTo>
                  <a:lnTo>
                    <a:pt x="162445" y="84815"/>
                  </a:lnTo>
                  <a:lnTo>
                    <a:pt x="162822" y="84815"/>
                  </a:lnTo>
                  <a:lnTo>
                    <a:pt x="162906" y="84688"/>
                  </a:lnTo>
                  <a:lnTo>
                    <a:pt x="163544" y="84688"/>
                  </a:lnTo>
                  <a:lnTo>
                    <a:pt x="163649" y="84561"/>
                  </a:lnTo>
                  <a:lnTo>
                    <a:pt x="163911" y="84434"/>
                  </a:lnTo>
                  <a:lnTo>
                    <a:pt x="164351" y="84434"/>
                  </a:lnTo>
                  <a:lnTo>
                    <a:pt x="166601" y="81894"/>
                  </a:lnTo>
                  <a:close/>
                </a:path>
                <a:path w="340360" h="179070">
                  <a:moveTo>
                    <a:pt x="156791" y="83545"/>
                  </a:moveTo>
                  <a:lnTo>
                    <a:pt x="155178" y="83545"/>
                  </a:lnTo>
                  <a:lnTo>
                    <a:pt x="154979" y="83672"/>
                  </a:lnTo>
                  <a:lnTo>
                    <a:pt x="154832" y="83926"/>
                  </a:lnTo>
                  <a:lnTo>
                    <a:pt x="154675" y="84053"/>
                  </a:lnTo>
                  <a:lnTo>
                    <a:pt x="155890" y="84434"/>
                  </a:lnTo>
                  <a:lnTo>
                    <a:pt x="156791" y="83545"/>
                  </a:lnTo>
                  <a:close/>
                </a:path>
                <a:path w="340360" h="179070">
                  <a:moveTo>
                    <a:pt x="161754" y="78719"/>
                  </a:moveTo>
                  <a:lnTo>
                    <a:pt x="159963" y="78719"/>
                  </a:lnTo>
                  <a:lnTo>
                    <a:pt x="159722" y="79227"/>
                  </a:lnTo>
                  <a:lnTo>
                    <a:pt x="159293" y="79608"/>
                  </a:lnTo>
                  <a:lnTo>
                    <a:pt x="158906" y="79989"/>
                  </a:lnTo>
                  <a:lnTo>
                    <a:pt x="156068" y="79989"/>
                  </a:lnTo>
                  <a:lnTo>
                    <a:pt x="156518" y="80370"/>
                  </a:lnTo>
                  <a:lnTo>
                    <a:pt x="157209" y="80751"/>
                  </a:lnTo>
                  <a:lnTo>
                    <a:pt x="157328" y="81005"/>
                  </a:lnTo>
                  <a:lnTo>
                    <a:pt x="157015" y="81386"/>
                  </a:lnTo>
                  <a:lnTo>
                    <a:pt x="156476" y="82148"/>
                  </a:lnTo>
                  <a:lnTo>
                    <a:pt x="155461" y="82783"/>
                  </a:lnTo>
                  <a:lnTo>
                    <a:pt x="154497" y="83291"/>
                  </a:lnTo>
                  <a:lnTo>
                    <a:pt x="153419" y="83672"/>
                  </a:lnTo>
                  <a:lnTo>
                    <a:pt x="153995" y="83926"/>
                  </a:lnTo>
                  <a:lnTo>
                    <a:pt x="154382" y="83799"/>
                  </a:lnTo>
                  <a:lnTo>
                    <a:pt x="154832" y="83545"/>
                  </a:lnTo>
                  <a:lnTo>
                    <a:pt x="156791" y="83545"/>
                  </a:lnTo>
                  <a:lnTo>
                    <a:pt x="158351" y="81767"/>
                  </a:lnTo>
                  <a:lnTo>
                    <a:pt x="158644" y="81640"/>
                  </a:lnTo>
                  <a:lnTo>
                    <a:pt x="158811" y="81386"/>
                  </a:lnTo>
                  <a:lnTo>
                    <a:pt x="159000" y="81259"/>
                  </a:lnTo>
                  <a:lnTo>
                    <a:pt x="161677" y="81259"/>
                  </a:lnTo>
                  <a:lnTo>
                    <a:pt x="161021" y="80878"/>
                  </a:lnTo>
                  <a:lnTo>
                    <a:pt x="159921" y="80497"/>
                  </a:lnTo>
                  <a:lnTo>
                    <a:pt x="160885" y="79735"/>
                  </a:lnTo>
                  <a:lnTo>
                    <a:pt x="161754" y="78719"/>
                  </a:lnTo>
                  <a:close/>
                </a:path>
                <a:path w="340360" h="179070">
                  <a:moveTo>
                    <a:pt x="146875" y="76560"/>
                  </a:moveTo>
                  <a:lnTo>
                    <a:pt x="145011" y="76560"/>
                  </a:lnTo>
                  <a:lnTo>
                    <a:pt x="144027" y="77322"/>
                  </a:lnTo>
                  <a:lnTo>
                    <a:pt x="142843" y="77957"/>
                  </a:lnTo>
                  <a:lnTo>
                    <a:pt x="141597" y="78338"/>
                  </a:lnTo>
                  <a:lnTo>
                    <a:pt x="141503" y="78465"/>
                  </a:lnTo>
                  <a:lnTo>
                    <a:pt x="141597" y="78592"/>
                  </a:lnTo>
                  <a:lnTo>
                    <a:pt x="141859" y="78719"/>
                  </a:lnTo>
                  <a:lnTo>
                    <a:pt x="143451" y="79608"/>
                  </a:lnTo>
                  <a:lnTo>
                    <a:pt x="146529" y="81259"/>
                  </a:lnTo>
                  <a:lnTo>
                    <a:pt x="148089" y="81894"/>
                  </a:lnTo>
                  <a:lnTo>
                    <a:pt x="149775" y="82402"/>
                  </a:lnTo>
                  <a:lnTo>
                    <a:pt x="151272" y="83037"/>
                  </a:lnTo>
                  <a:lnTo>
                    <a:pt x="152906" y="83545"/>
                  </a:lnTo>
                  <a:lnTo>
                    <a:pt x="153126" y="83545"/>
                  </a:lnTo>
                  <a:lnTo>
                    <a:pt x="152162" y="83037"/>
                  </a:lnTo>
                  <a:lnTo>
                    <a:pt x="150026" y="82021"/>
                  </a:lnTo>
                  <a:lnTo>
                    <a:pt x="150492" y="81640"/>
                  </a:lnTo>
                  <a:lnTo>
                    <a:pt x="148937" y="81640"/>
                  </a:lnTo>
                  <a:lnTo>
                    <a:pt x="148089" y="81259"/>
                  </a:lnTo>
                  <a:lnTo>
                    <a:pt x="147848" y="81259"/>
                  </a:lnTo>
                  <a:lnTo>
                    <a:pt x="148400" y="81005"/>
                  </a:lnTo>
                  <a:lnTo>
                    <a:pt x="147587" y="81005"/>
                  </a:lnTo>
                  <a:lnTo>
                    <a:pt x="145346" y="79735"/>
                  </a:lnTo>
                  <a:lnTo>
                    <a:pt x="144267" y="79227"/>
                  </a:lnTo>
                  <a:lnTo>
                    <a:pt x="144728" y="78846"/>
                  </a:lnTo>
                  <a:lnTo>
                    <a:pt x="143157" y="78846"/>
                  </a:lnTo>
                  <a:lnTo>
                    <a:pt x="141964" y="78465"/>
                  </a:lnTo>
                  <a:lnTo>
                    <a:pt x="142749" y="78211"/>
                  </a:lnTo>
                  <a:lnTo>
                    <a:pt x="143451" y="78084"/>
                  </a:lnTo>
                  <a:lnTo>
                    <a:pt x="144068" y="77830"/>
                  </a:lnTo>
                  <a:lnTo>
                    <a:pt x="145751" y="77830"/>
                  </a:lnTo>
                  <a:lnTo>
                    <a:pt x="146875" y="76560"/>
                  </a:lnTo>
                  <a:close/>
                </a:path>
                <a:path w="340360" h="179070">
                  <a:moveTo>
                    <a:pt x="161677" y="81259"/>
                  </a:moveTo>
                  <a:lnTo>
                    <a:pt x="159000" y="81259"/>
                  </a:lnTo>
                  <a:lnTo>
                    <a:pt x="159921" y="81640"/>
                  </a:lnTo>
                  <a:lnTo>
                    <a:pt x="160832" y="82148"/>
                  </a:lnTo>
                  <a:lnTo>
                    <a:pt x="161649" y="82783"/>
                  </a:lnTo>
                  <a:lnTo>
                    <a:pt x="164225" y="82783"/>
                  </a:lnTo>
                  <a:lnTo>
                    <a:pt x="163963" y="82656"/>
                  </a:lnTo>
                  <a:lnTo>
                    <a:pt x="163817" y="82529"/>
                  </a:lnTo>
                  <a:lnTo>
                    <a:pt x="163544" y="82402"/>
                  </a:lnTo>
                  <a:lnTo>
                    <a:pt x="164078" y="82275"/>
                  </a:lnTo>
                  <a:lnTo>
                    <a:pt x="164424" y="82148"/>
                  </a:lnTo>
                  <a:lnTo>
                    <a:pt x="163209" y="82148"/>
                  </a:lnTo>
                  <a:lnTo>
                    <a:pt x="161677" y="81259"/>
                  </a:lnTo>
                  <a:close/>
                </a:path>
                <a:path w="340360" h="179070">
                  <a:moveTo>
                    <a:pt x="171518" y="77195"/>
                  </a:moveTo>
                  <a:lnTo>
                    <a:pt x="169952" y="77195"/>
                  </a:lnTo>
                  <a:lnTo>
                    <a:pt x="169450" y="77576"/>
                  </a:lnTo>
                  <a:lnTo>
                    <a:pt x="168780" y="78465"/>
                  </a:lnTo>
                  <a:lnTo>
                    <a:pt x="165984" y="78465"/>
                  </a:lnTo>
                  <a:lnTo>
                    <a:pt x="166801" y="78973"/>
                  </a:lnTo>
                  <a:lnTo>
                    <a:pt x="167324" y="79227"/>
                  </a:lnTo>
                  <a:lnTo>
                    <a:pt x="167000" y="79735"/>
                  </a:lnTo>
                  <a:lnTo>
                    <a:pt x="166246" y="80497"/>
                  </a:lnTo>
                  <a:lnTo>
                    <a:pt x="165335" y="81259"/>
                  </a:lnTo>
                  <a:lnTo>
                    <a:pt x="164351" y="81640"/>
                  </a:lnTo>
                  <a:lnTo>
                    <a:pt x="163209" y="82148"/>
                  </a:lnTo>
                  <a:lnTo>
                    <a:pt x="164424" y="82148"/>
                  </a:lnTo>
                  <a:lnTo>
                    <a:pt x="165115" y="81894"/>
                  </a:lnTo>
                  <a:lnTo>
                    <a:pt x="166601" y="81894"/>
                  </a:lnTo>
                  <a:lnTo>
                    <a:pt x="168151" y="80116"/>
                  </a:lnTo>
                  <a:lnTo>
                    <a:pt x="168434" y="79989"/>
                  </a:lnTo>
                  <a:lnTo>
                    <a:pt x="168633" y="79862"/>
                  </a:lnTo>
                  <a:lnTo>
                    <a:pt x="168916" y="79735"/>
                  </a:lnTo>
                  <a:lnTo>
                    <a:pt x="171582" y="79735"/>
                  </a:lnTo>
                  <a:lnTo>
                    <a:pt x="170895" y="79227"/>
                  </a:lnTo>
                  <a:lnTo>
                    <a:pt x="169858" y="78846"/>
                  </a:lnTo>
                  <a:lnTo>
                    <a:pt x="171010" y="77830"/>
                  </a:lnTo>
                  <a:lnTo>
                    <a:pt x="171518" y="77195"/>
                  </a:lnTo>
                  <a:close/>
                </a:path>
                <a:path w="340360" h="179070">
                  <a:moveTo>
                    <a:pt x="151827" y="80370"/>
                  </a:moveTo>
                  <a:lnTo>
                    <a:pt x="150236" y="80370"/>
                  </a:lnTo>
                  <a:lnTo>
                    <a:pt x="148937" y="81640"/>
                  </a:lnTo>
                  <a:lnTo>
                    <a:pt x="150492" y="81640"/>
                  </a:lnTo>
                  <a:lnTo>
                    <a:pt x="150958" y="81259"/>
                  </a:lnTo>
                  <a:lnTo>
                    <a:pt x="151827" y="80370"/>
                  </a:lnTo>
                  <a:close/>
                </a:path>
                <a:path w="340360" h="179070">
                  <a:moveTo>
                    <a:pt x="171596" y="81132"/>
                  </a:moveTo>
                  <a:lnTo>
                    <a:pt x="171345" y="81132"/>
                  </a:lnTo>
                  <a:lnTo>
                    <a:pt x="171209" y="81259"/>
                  </a:lnTo>
                  <a:lnTo>
                    <a:pt x="171439" y="81259"/>
                  </a:lnTo>
                  <a:lnTo>
                    <a:pt x="171596" y="81132"/>
                  </a:lnTo>
                  <a:close/>
                </a:path>
                <a:path w="340360" h="179070">
                  <a:moveTo>
                    <a:pt x="171582" y="79735"/>
                  </a:moveTo>
                  <a:lnTo>
                    <a:pt x="168916" y="79735"/>
                  </a:lnTo>
                  <a:lnTo>
                    <a:pt x="169733" y="80116"/>
                  </a:lnTo>
                  <a:lnTo>
                    <a:pt x="170685" y="80497"/>
                  </a:lnTo>
                  <a:lnTo>
                    <a:pt x="171544" y="81132"/>
                  </a:lnTo>
                  <a:lnTo>
                    <a:pt x="171753" y="81132"/>
                  </a:lnTo>
                  <a:lnTo>
                    <a:pt x="172172" y="80751"/>
                  </a:lnTo>
                  <a:lnTo>
                    <a:pt x="172801" y="80370"/>
                  </a:lnTo>
                  <a:lnTo>
                    <a:pt x="171753" y="79862"/>
                  </a:lnTo>
                  <a:lnTo>
                    <a:pt x="171582" y="79735"/>
                  </a:lnTo>
                  <a:close/>
                </a:path>
                <a:path w="340360" h="179070">
                  <a:moveTo>
                    <a:pt x="156665" y="75036"/>
                  </a:moveTo>
                  <a:lnTo>
                    <a:pt x="154885" y="75036"/>
                  </a:lnTo>
                  <a:lnTo>
                    <a:pt x="154058" y="75671"/>
                  </a:lnTo>
                  <a:lnTo>
                    <a:pt x="153126" y="76052"/>
                  </a:lnTo>
                  <a:lnTo>
                    <a:pt x="152162" y="76560"/>
                  </a:lnTo>
                  <a:lnTo>
                    <a:pt x="146875" y="76560"/>
                  </a:lnTo>
                  <a:lnTo>
                    <a:pt x="148676" y="76687"/>
                  </a:lnTo>
                  <a:lnTo>
                    <a:pt x="150456" y="77195"/>
                  </a:lnTo>
                  <a:lnTo>
                    <a:pt x="152162" y="77957"/>
                  </a:lnTo>
                  <a:lnTo>
                    <a:pt x="152162" y="78084"/>
                  </a:lnTo>
                  <a:lnTo>
                    <a:pt x="150843" y="79227"/>
                  </a:lnTo>
                  <a:lnTo>
                    <a:pt x="149252" y="80243"/>
                  </a:lnTo>
                  <a:lnTo>
                    <a:pt x="147587" y="81005"/>
                  </a:lnTo>
                  <a:lnTo>
                    <a:pt x="148400" y="81005"/>
                  </a:lnTo>
                  <a:lnTo>
                    <a:pt x="148676" y="80878"/>
                  </a:lnTo>
                  <a:lnTo>
                    <a:pt x="150236" y="80370"/>
                  </a:lnTo>
                  <a:lnTo>
                    <a:pt x="151827" y="80370"/>
                  </a:lnTo>
                  <a:lnTo>
                    <a:pt x="152644" y="79481"/>
                  </a:lnTo>
                  <a:lnTo>
                    <a:pt x="158209" y="79481"/>
                  </a:lnTo>
                  <a:lnTo>
                    <a:pt x="158644" y="79354"/>
                  </a:lnTo>
                  <a:lnTo>
                    <a:pt x="157440" y="79354"/>
                  </a:lnTo>
                  <a:lnTo>
                    <a:pt x="156951" y="79100"/>
                  </a:lnTo>
                  <a:lnTo>
                    <a:pt x="152906" y="79100"/>
                  </a:lnTo>
                  <a:lnTo>
                    <a:pt x="153084" y="78973"/>
                  </a:lnTo>
                  <a:lnTo>
                    <a:pt x="153419" y="78465"/>
                  </a:lnTo>
                  <a:lnTo>
                    <a:pt x="155729" y="78465"/>
                  </a:lnTo>
                  <a:lnTo>
                    <a:pt x="155241" y="78211"/>
                  </a:lnTo>
                  <a:lnTo>
                    <a:pt x="154162" y="77703"/>
                  </a:lnTo>
                  <a:lnTo>
                    <a:pt x="154843" y="77068"/>
                  </a:lnTo>
                  <a:lnTo>
                    <a:pt x="152958" y="77068"/>
                  </a:lnTo>
                  <a:lnTo>
                    <a:pt x="152738" y="76814"/>
                  </a:lnTo>
                  <a:lnTo>
                    <a:pt x="152550" y="76687"/>
                  </a:lnTo>
                  <a:lnTo>
                    <a:pt x="153084" y="76560"/>
                  </a:lnTo>
                  <a:lnTo>
                    <a:pt x="153995" y="76306"/>
                  </a:lnTo>
                  <a:lnTo>
                    <a:pt x="155562" y="76306"/>
                  </a:lnTo>
                  <a:lnTo>
                    <a:pt x="156665" y="75036"/>
                  </a:lnTo>
                  <a:close/>
                </a:path>
                <a:path w="340360" h="179070">
                  <a:moveTo>
                    <a:pt x="158209" y="79481"/>
                  </a:moveTo>
                  <a:lnTo>
                    <a:pt x="153754" y="79481"/>
                  </a:lnTo>
                  <a:lnTo>
                    <a:pt x="155702" y="79989"/>
                  </a:lnTo>
                  <a:lnTo>
                    <a:pt x="158518" y="79989"/>
                  </a:lnTo>
                  <a:lnTo>
                    <a:pt x="158037" y="79735"/>
                  </a:lnTo>
                  <a:lnTo>
                    <a:pt x="157890" y="79735"/>
                  </a:lnTo>
                  <a:lnTo>
                    <a:pt x="157775" y="79608"/>
                  </a:lnTo>
                  <a:lnTo>
                    <a:pt x="158209" y="79481"/>
                  </a:lnTo>
                  <a:close/>
                </a:path>
                <a:path w="340360" h="179070">
                  <a:moveTo>
                    <a:pt x="162392" y="75036"/>
                  </a:moveTo>
                  <a:lnTo>
                    <a:pt x="156665" y="75036"/>
                  </a:lnTo>
                  <a:lnTo>
                    <a:pt x="158644" y="75163"/>
                  </a:lnTo>
                  <a:lnTo>
                    <a:pt x="160256" y="75671"/>
                  </a:lnTo>
                  <a:lnTo>
                    <a:pt x="161963" y="76306"/>
                  </a:lnTo>
                  <a:lnTo>
                    <a:pt x="162057" y="76560"/>
                  </a:lnTo>
                  <a:lnTo>
                    <a:pt x="160591" y="77703"/>
                  </a:lnTo>
                  <a:lnTo>
                    <a:pt x="159146" y="78719"/>
                  </a:lnTo>
                  <a:lnTo>
                    <a:pt x="157440" y="79354"/>
                  </a:lnTo>
                  <a:lnTo>
                    <a:pt x="158644" y="79354"/>
                  </a:lnTo>
                  <a:lnTo>
                    <a:pt x="159335" y="79100"/>
                  </a:lnTo>
                  <a:lnTo>
                    <a:pt x="159963" y="78719"/>
                  </a:lnTo>
                  <a:lnTo>
                    <a:pt x="161754" y="78719"/>
                  </a:lnTo>
                  <a:lnTo>
                    <a:pt x="162570" y="77830"/>
                  </a:lnTo>
                  <a:lnTo>
                    <a:pt x="168000" y="77830"/>
                  </a:lnTo>
                  <a:lnTo>
                    <a:pt x="168434" y="77703"/>
                  </a:lnTo>
                  <a:lnTo>
                    <a:pt x="167230" y="77703"/>
                  </a:lnTo>
                  <a:lnTo>
                    <a:pt x="166995" y="77576"/>
                  </a:lnTo>
                  <a:lnTo>
                    <a:pt x="162822" y="77576"/>
                  </a:lnTo>
                  <a:lnTo>
                    <a:pt x="163314" y="76941"/>
                  </a:lnTo>
                  <a:lnTo>
                    <a:pt x="165820" y="76941"/>
                  </a:lnTo>
                  <a:lnTo>
                    <a:pt x="165115" y="76560"/>
                  </a:lnTo>
                  <a:lnTo>
                    <a:pt x="163963" y="76052"/>
                  </a:lnTo>
                  <a:lnTo>
                    <a:pt x="164584" y="75544"/>
                  </a:lnTo>
                  <a:lnTo>
                    <a:pt x="163021" y="75544"/>
                  </a:lnTo>
                  <a:lnTo>
                    <a:pt x="162822" y="75417"/>
                  </a:lnTo>
                  <a:lnTo>
                    <a:pt x="162665" y="75163"/>
                  </a:lnTo>
                  <a:lnTo>
                    <a:pt x="162392" y="75036"/>
                  </a:lnTo>
                  <a:close/>
                </a:path>
                <a:path w="340360" h="179070">
                  <a:moveTo>
                    <a:pt x="155729" y="78465"/>
                  </a:moveTo>
                  <a:lnTo>
                    <a:pt x="153419" y="78465"/>
                  </a:lnTo>
                  <a:lnTo>
                    <a:pt x="154058" y="78973"/>
                  </a:lnTo>
                  <a:lnTo>
                    <a:pt x="154497" y="79100"/>
                  </a:lnTo>
                  <a:lnTo>
                    <a:pt x="156951" y="79100"/>
                  </a:lnTo>
                  <a:lnTo>
                    <a:pt x="155729" y="78465"/>
                  </a:lnTo>
                  <a:close/>
                </a:path>
                <a:path w="340360" h="179070">
                  <a:moveTo>
                    <a:pt x="145751" y="77830"/>
                  </a:moveTo>
                  <a:lnTo>
                    <a:pt x="144068" y="77830"/>
                  </a:lnTo>
                  <a:lnTo>
                    <a:pt x="143838" y="78211"/>
                  </a:lnTo>
                  <a:lnTo>
                    <a:pt x="143503" y="78465"/>
                  </a:lnTo>
                  <a:lnTo>
                    <a:pt x="143157" y="78846"/>
                  </a:lnTo>
                  <a:lnTo>
                    <a:pt x="144728" y="78846"/>
                  </a:lnTo>
                  <a:lnTo>
                    <a:pt x="145189" y="78465"/>
                  </a:lnTo>
                  <a:lnTo>
                    <a:pt x="145751" y="77830"/>
                  </a:lnTo>
                  <a:close/>
                </a:path>
                <a:path w="340360" h="179070">
                  <a:moveTo>
                    <a:pt x="165722" y="78338"/>
                  </a:moveTo>
                  <a:lnTo>
                    <a:pt x="165481" y="78338"/>
                  </a:lnTo>
                  <a:lnTo>
                    <a:pt x="165335" y="78465"/>
                  </a:lnTo>
                  <a:lnTo>
                    <a:pt x="165481" y="78465"/>
                  </a:lnTo>
                  <a:lnTo>
                    <a:pt x="165722" y="78338"/>
                  </a:lnTo>
                  <a:close/>
                </a:path>
                <a:path w="340360" h="179070">
                  <a:moveTo>
                    <a:pt x="168000" y="77830"/>
                  </a:moveTo>
                  <a:lnTo>
                    <a:pt x="162570" y="77830"/>
                  </a:lnTo>
                  <a:lnTo>
                    <a:pt x="164560" y="78084"/>
                  </a:lnTo>
                  <a:lnTo>
                    <a:pt x="165555" y="78338"/>
                  </a:lnTo>
                  <a:lnTo>
                    <a:pt x="165722" y="78338"/>
                  </a:lnTo>
                  <a:lnTo>
                    <a:pt x="165764" y="78465"/>
                  </a:lnTo>
                  <a:lnTo>
                    <a:pt x="168780" y="78465"/>
                  </a:lnTo>
                  <a:lnTo>
                    <a:pt x="168151" y="78211"/>
                  </a:lnTo>
                  <a:lnTo>
                    <a:pt x="167837" y="78211"/>
                  </a:lnTo>
                  <a:lnTo>
                    <a:pt x="167785" y="78084"/>
                  </a:lnTo>
                  <a:lnTo>
                    <a:pt x="167670" y="77957"/>
                  </a:lnTo>
                  <a:lnTo>
                    <a:pt x="168000" y="77830"/>
                  </a:lnTo>
                  <a:close/>
                </a:path>
                <a:path w="340360" h="179070">
                  <a:moveTo>
                    <a:pt x="176109" y="68940"/>
                  </a:moveTo>
                  <a:lnTo>
                    <a:pt x="171209" y="68940"/>
                  </a:lnTo>
                  <a:lnTo>
                    <a:pt x="173565" y="69194"/>
                  </a:lnTo>
                  <a:lnTo>
                    <a:pt x="174654" y="69575"/>
                  </a:lnTo>
                  <a:lnTo>
                    <a:pt x="175083" y="69829"/>
                  </a:lnTo>
                  <a:lnTo>
                    <a:pt x="175565" y="70083"/>
                  </a:lnTo>
                  <a:lnTo>
                    <a:pt x="175952" y="70337"/>
                  </a:lnTo>
                  <a:lnTo>
                    <a:pt x="171952" y="73258"/>
                  </a:lnTo>
                  <a:lnTo>
                    <a:pt x="164916" y="73258"/>
                  </a:lnTo>
                  <a:lnTo>
                    <a:pt x="164895" y="73385"/>
                  </a:lnTo>
                  <a:lnTo>
                    <a:pt x="164727" y="73385"/>
                  </a:lnTo>
                  <a:lnTo>
                    <a:pt x="164560" y="73512"/>
                  </a:lnTo>
                  <a:lnTo>
                    <a:pt x="168434" y="73512"/>
                  </a:lnTo>
                  <a:lnTo>
                    <a:pt x="170225" y="74020"/>
                  </a:lnTo>
                  <a:lnTo>
                    <a:pt x="171879" y="74782"/>
                  </a:lnTo>
                  <a:lnTo>
                    <a:pt x="171879" y="74909"/>
                  </a:lnTo>
                  <a:lnTo>
                    <a:pt x="170507" y="76052"/>
                  </a:lnTo>
                  <a:lnTo>
                    <a:pt x="169010" y="77068"/>
                  </a:lnTo>
                  <a:lnTo>
                    <a:pt x="167230" y="77703"/>
                  </a:lnTo>
                  <a:lnTo>
                    <a:pt x="168434" y="77703"/>
                  </a:lnTo>
                  <a:lnTo>
                    <a:pt x="169188" y="77576"/>
                  </a:lnTo>
                  <a:lnTo>
                    <a:pt x="169952" y="77195"/>
                  </a:lnTo>
                  <a:lnTo>
                    <a:pt x="171518" y="77195"/>
                  </a:lnTo>
                  <a:lnTo>
                    <a:pt x="173104" y="75290"/>
                  </a:lnTo>
                  <a:lnTo>
                    <a:pt x="175586" y="75290"/>
                  </a:lnTo>
                  <a:lnTo>
                    <a:pt x="173900" y="74401"/>
                  </a:lnTo>
                  <a:lnTo>
                    <a:pt x="174492" y="73893"/>
                  </a:lnTo>
                  <a:lnTo>
                    <a:pt x="172895" y="73893"/>
                  </a:lnTo>
                  <a:lnTo>
                    <a:pt x="172748" y="73766"/>
                  </a:lnTo>
                  <a:lnTo>
                    <a:pt x="172413" y="73639"/>
                  </a:lnTo>
                  <a:lnTo>
                    <a:pt x="172287" y="73512"/>
                  </a:lnTo>
                  <a:lnTo>
                    <a:pt x="172801" y="73385"/>
                  </a:lnTo>
                  <a:lnTo>
                    <a:pt x="173711" y="73004"/>
                  </a:lnTo>
                  <a:lnTo>
                    <a:pt x="175418" y="73004"/>
                  </a:lnTo>
                  <a:lnTo>
                    <a:pt x="177125" y="71099"/>
                  </a:lnTo>
                  <a:lnTo>
                    <a:pt x="177345" y="70972"/>
                  </a:lnTo>
                  <a:lnTo>
                    <a:pt x="177680" y="70845"/>
                  </a:lnTo>
                  <a:lnTo>
                    <a:pt x="180421" y="70845"/>
                  </a:lnTo>
                  <a:lnTo>
                    <a:pt x="178497" y="69956"/>
                  </a:lnTo>
                  <a:lnTo>
                    <a:pt x="178968" y="69575"/>
                  </a:lnTo>
                  <a:lnTo>
                    <a:pt x="177345" y="69575"/>
                  </a:lnTo>
                  <a:lnTo>
                    <a:pt x="177125" y="69448"/>
                  </a:lnTo>
                  <a:lnTo>
                    <a:pt x="176528" y="69194"/>
                  </a:lnTo>
                  <a:lnTo>
                    <a:pt x="176109" y="68940"/>
                  </a:lnTo>
                  <a:close/>
                </a:path>
                <a:path w="340360" h="179070">
                  <a:moveTo>
                    <a:pt x="165820" y="76941"/>
                  </a:moveTo>
                  <a:lnTo>
                    <a:pt x="163314" y="76941"/>
                  </a:lnTo>
                  <a:lnTo>
                    <a:pt x="163649" y="77068"/>
                  </a:lnTo>
                  <a:lnTo>
                    <a:pt x="163963" y="77322"/>
                  </a:lnTo>
                  <a:lnTo>
                    <a:pt x="164351" y="77576"/>
                  </a:lnTo>
                  <a:lnTo>
                    <a:pt x="166995" y="77576"/>
                  </a:lnTo>
                  <a:lnTo>
                    <a:pt x="165820" y="76941"/>
                  </a:lnTo>
                  <a:close/>
                </a:path>
                <a:path w="340360" h="179070">
                  <a:moveTo>
                    <a:pt x="175586" y="75290"/>
                  </a:moveTo>
                  <a:lnTo>
                    <a:pt x="173104" y="75290"/>
                  </a:lnTo>
                  <a:lnTo>
                    <a:pt x="174308" y="75925"/>
                  </a:lnTo>
                  <a:lnTo>
                    <a:pt x="176528" y="77195"/>
                  </a:lnTo>
                  <a:lnTo>
                    <a:pt x="176937" y="77068"/>
                  </a:lnTo>
                  <a:lnTo>
                    <a:pt x="177125" y="76560"/>
                  </a:lnTo>
                  <a:lnTo>
                    <a:pt x="177533" y="76433"/>
                  </a:lnTo>
                  <a:lnTo>
                    <a:pt x="176340" y="75671"/>
                  </a:lnTo>
                  <a:lnTo>
                    <a:pt x="175586" y="75290"/>
                  </a:lnTo>
                  <a:close/>
                </a:path>
                <a:path w="340360" h="179070">
                  <a:moveTo>
                    <a:pt x="155562" y="76306"/>
                  </a:moveTo>
                  <a:lnTo>
                    <a:pt x="153995" y="76306"/>
                  </a:lnTo>
                  <a:lnTo>
                    <a:pt x="153754" y="76560"/>
                  </a:lnTo>
                  <a:lnTo>
                    <a:pt x="153419" y="76814"/>
                  </a:lnTo>
                  <a:lnTo>
                    <a:pt x="153126" y="77068"/>
                  </a:lnTo>
                  <a:lnTo>
                    <a:pt x="154843" y="77068"/>
                  </a:lnTo>
                  <a:lnTo>
                    <a:pt x="155562" y="76306"/>
                  </a:lnTo>
                  <a:close/>
                </a:path>
                <a:path w="340360" h="179070">
                  <a:moveTo>
                    <a:pt x="150744" y="73004"/>
                  </a:moveTo>
                  <a:lnTo>
                    <a:pt x="149032" y="73004"/>
                  </a:lnTo>
                  <a:lnTo>
                    <a:pt x="148194" y="74020"/>
                  </a:lnTo>
                  <a:lnTo>
                    <a:pt x="147807" y="74274"/>
                  </a:lnTo>
                  <a:lnTo>
                    <a:pt x="144896" y="74274"/>
                  </a:lnTo>
                  <a:lnTo>
                    <a:pt x="145011" y="74401"/>
                  </a:lnTo>
                  <a:lnTo>
                    <a:pt x="145398" y="74655"/>
                  </a:lnTo>
                  <a:lnTo>
                    <a:pt x="145932" y="74909"/>
                  </a:lnTo>
                  <a:lnTo>
                    <a:pt x="146121" y="75036"/>
                  </a:lnTo>
                  <a:lnTo>
                    <a:pt x="146244" y="75290"/>
                  </a:lnTo>
                  <a:lnTo>
                    <a:pt x="146047" y="75671"/>
                  </a:lnTo>
                  <a:lnTo>
                    <a:pt x="145346" y="76433"/>
                  </a:lnTo>
                  <a:lnTo>
                    <a:pt x="145283" y="76560"/>
                  </a:lnTo>
                  <a:lnTo>
                    <a:pt x="152162" y="76560"/>
                  </a:lnTo>
                  <a:lnTo>
                    <a:pt x="151977" y="76433"/>
                  </a:lnTo>
                  <a:lnTo>
                    <a:pt x="149545" y="76433"/>
                  </a:lnTo>
                  <a:lnTo>
                    <a:pt x="148676" y="76306"/>
                  </a:lnTo>
                  <a:lnTo>
                    <a:pt x="147084" y="76306"/>
                  </a:lnTo>
                  <a:lnTo>
                    <a:pt x="147178" y="76179"/>
                  </a:lnTo>
                  <a:lnTo>
                    <a:pt x="147587" y="76052"/>
                  </a:lnTo>
                  <a:lnTo>
                    <a:pt x="147995" y="75544"/>
                  </a:lnTo>
                  <a:lnTo>
                    <a:pt x="150609" y="75544"/>
                  </a:lnTo>
                  <a:lnTo>
                    <a:pt x="149943" y="75163"/>
                  </a:lnTo>
                  <a:lnTo>
                    <a:pt x="148864" y="74782"/>
                  </a:lnTo>
                  <a:lnTo>
                    <a:pt x="149827" y="74020"/>
                  </a:lnTo>
                  <a:lnTo>
                    <a:pt x="150744" y="73004"/>
                  </a:lnTo>
                  <a:close/>
                </a:path>
                <a:path w="340360" h="179070">
                  <a:moveTo>
                    <a:pt x="150609" y="75544"/>
                  </a:moveTo>
                  <a:lnTo>
                    <a:pt x="147995" y="75544"/>
                  </a:lnTo>
                  <a:lnTo>
                    <a:pt x="149032" y="76052"/>
                  </a:lnTo>
                  <a:lnTo>
                    <a:pt x="149545" y="76433"/>
                  </a:lnTo>
                  <a:lnTo>
                    <a:pt x="151977" y="76433"/>
                  </a:lnTo>
                  <a:lnTo>
                    <a:pt x="151052" y="75798"/>
                  </a:lnTo>
                  <a:lnTo>
                    <a:pt x="150609" y="75544"/>
                  </a:lnTo>
                  <a:close/>
                </a:path>
                <a:path w="340360" h="179070">
                  <a:moveTo>
                    <a:pt x="165516" y="74655"/>
                  </a:moveTo>
                  <a:lnTo>
                    <a:pt x="163911" y="74655"/>
                  </a:lnTo>
                  <a:lnTo>
                    <a:pt x="163544" y="74909"/>
                  </a:lnTo>
                  <a:lnTo>
                    <a:pt x="163021" y="75544"/>
                  </a:lnTo>
                  <a:lnTo>
                    <a:pt x="164584" y="75544"/>
                  </a:lnTo>
                  <a:lnTo>
                    <a:pt x="164895" y="75290"/>
                  </a:lnTo>
                  <a:lnTo>
                    <a:pt x="165516" y="74655"/>
                  </a:lnTo>
                  <a:close/>
                </a:path>
                <a:path w="340360" h="179070">
                  <a:moveTo>
                    <a:pt x="166591" y="73512"/>
                  </a:moveTo>
                  <a:lnTo>
                    <a:pt x="164853" y="73512"/>
                  </a:lnTo>
                  <a:lnTo>
                    <a:pt x="163963" y="74020"/>
                  </a:lnTo>
                  <a:lnTo>
                    <a:pt x="162057" y="74909"/>
                  </a:lnTo>
                  <a:lnTo>
                    <a:pt x="155084" y="74909"/>
                  </a:lnTo>
                  <a:lnTo>
                    <a:pt x="154979" y="75036"/>
                  </a:lnTo>
                  <a:lnTo>
                    <a:pt x="162906" y="75036"/>
                  </a:lnTo>
                  <a:lnTo>
                    <a:pt x="163356" y="74782"/>
                  </a:lnTo>
                  <a:lnTo>
                    <a:pt x="163911" y="74655"/>
                  </a:lnTo>
                  <a:lnTo>
                    <a:pt x="165516" y="74655"/>
                  </a:lnTo>
                  <a:lnTo>
                    <a:pt x="166591" y="73512"/>
                  </a:lnTo>
                  <a:close/>
                </a:path>
                <a:path w="340360" h="179070">
                  <a:moveTo>
                    <a:pt x="160591" y="71480"/>
                  </a:moveTo>
                  <a:lnTo>
                    <a:pt x="158906" y="71480"/>
                  </a:lnTo>
                  <a:lnTo>
                    <a:pt x="157733" y="72623"/>
                  </a:lnTo>
                  <a:lnTo>
                    <a:pt x="154832" y="72623"/>
                  </a:lnTo>
                  <a:lnTo>
                    <a:pt x="154885" y="72750"/>
                  </a:lnTo>
                  <a:lnTo>
                    <a:pt x="155366" y="73004"/>
                  </a:lnTo>
                  <a:lnTo>
                    <a:pt x="155754" y="73258"/>
                  </a:lnTo>
                  <a:lnTo>
                    <a:pt x="156075" y="73512"/>
                  </a:lnTo>
                  <a:lnTo>
                    <a:pt x="156120" y="73766"/>
                  </a:lnTo>
                  <a:lnTo>
                    <a:pt x="155586" y="74401"/>
                  </a:lnTo>
                  <a:lnTo>
                    <a:pt x="155178" y="74782"/>
                  </a:lnTo>
                  <a:lnTo>
                    <a:pt x="155178" y="74909"/>
                  </a:lnTo>
                  <a:lnTo>
                    <a:pt x="162057" y="74909"/>
                  </a:lnTo>
                  <a:lnTo>
                    <a:pt x="161835" y="74782"/>
                  </a:lnTo>
                  <a:lnTo>
                    <a:pt x="156927" y="74782"/>
                  </a:lnTo>
                  <a:lnTo>
                    <a:pt x="156979" y="74655"/>
                  </a:lnTo>
                  <a:lnTo>
                    <a:pt x="157314" y="74401"/>
                  </a:lnTo>
                  <a:lnTo>
                    <a:pt x="157576" y="74147"/>
                  </a:lnTo>
                  <a:lnTo>
                    <a:pt x="157869" y="74020"/>
                  </a:lnTo>
                  <a:lnTo>
                    <a:pt x="160524" y="74020"/>
                  </a:lnTo>
                  <a:lnTo>
                    <a:pt x="159890" y="73639"/>
                  </a:lnTo>
                  <a:lnTo>
                    <a:pt x="158811" y="73258"/>
                  </a:lnTo>
                  <a:lnTo>
                    <a:pt x="160591" y="71480"/>
                  </a:lnTo>
                  <a:close/>
                </a:path>
                <a:path w="340360" h="179070">
                  <a:moveTo>
                    <a:pt x="157775" y="74655"/>
                  </a:moveTo>
                  <a:lnTo>
                    <a:pt x="156927" y="74782"/>
                  </a:lnTo>
                  <a:lnTo>
                    <a:pt x="158644" y="74782"/>
                  </a:lnTo>
                  <a:lnTo>
                    <a:pt x="157775" y="74655"/>
                  </a:lnTo>
                  <a:close/>
                </a:path>
                <a:path w="340360" h="179070">
                  <a:moveTo>
                    <a:pt x="160524" y="74020"/>
                  </a:moveTo>
                  <a:lnTo>
                    <a:pt x="157869" y="74020"/>
                  </a:lnTo>
                  <a:lnTo>
                    <a:pt x="158351" y="74274"/>
                  </a:lnTo>
                  <a:lnTo>
                    <a:pt x="158906" y="74401"/>
                  </a:lnTo>
                  <a:lnTo>
                    <a:pt x="159429" y="74782"/>
                  </a:lnTo>
                  <a:lnTo>
                    <a:pt x="161835" y="74782"/>
                  </a:lnTo>
                  <a:lnTo>
                    <a:pt x="160524" y="74020"/>
                  </a:lnTo>
                  <a:close/>
                </a:path>
                <a:path w="340360" h="179070">
                  <a:moveTo>
                    <a:pt x="155461" y="67797"/>
                  </a:moveTo>
                  <a:lnTo>
                    <a:pt x="153754" y="67797"/>
                  </a:lnTo>
                  <a:lnTo>
                    <a:pt x="152906" y="68305"/>
                  </a:lnTo>
                  <a:lnTo>
                    <a:pt x="151963" y="68813"/>
                  </a:lnTo>
                  <a:lnTo>
                    <a:pt x="150958" y="69194"/>
                  </a:lnTo>
                  <a:lnTo>
                    <a:pt x="143932" y="69194"/>
                  </a:lnTo>
                  <a:lnTo>
                    <a:pt x="143786" y="69321"/>
                  </a:lnTo>
                  <a:lnTo>
                    <a:pt x="145712" y="69321"/>
                  </a:lnTo>
                  <a:lnTo>
                    <a:pt x="147587" y="69448"/>
                  </a:lnTo>
                  <a:lnTo>
                    <a:pt x="149210" y="69956"/>
                  </a:lnTo>
                  <a:lnTo>
                    <a:pt x="150895" y="70591"/>
                  </a:lnTo>
                  <a:lnTo>
                    <a:pt x="150958" y="70845"/>
                  </a:lnTo>
                  <a:lnTo>
                    <a:pt x="149639" y="71988"/>
                  </a:lnTo>
                  <a:lnTo>
                    <a:pt x="148089" y="73004"/>
                  </a:lnTo>
                  <a:lnTo>
                    <a:pt x="146309" y="73766"/>
                  </a:lnTo>
                  <a:lnTo>
                    <a:pt x="142131" y="73766"/>
                  </a:lnTo>
                  <a:lnTo>
                    <a:pt x="143451" y="73893"/>
                  </a:lnTo>
                  <a:lnTo>
                    <a:pt x="144655" y="74274"/>
                  </a:lnTo>
                  <a:lnTo>
                    <a:pt x="147587" y="74274"/>
                  </a:lnTo>
                  <a:lnTo>
                    <a:pt x="147178" y="74147"/>
                  </a:lnTo>
                  <a:lnTo>
                    <a:pt x="146916" y="74020"/>
                  </a:lnTo>
                  <a:lnTo>
                    <a:pt x="146718" y="73893"/>
                  </a:lnTo>
                  <a:lnTo>
                    <a:pt x="147587" y="73766"/>
                  </a:lnTo>
                  <a:lnTo>
                    <a:pt x="149032" y="73004"/>
                  </a:lnTo>
                  <a:lnTo>
                    <a:pt x="150744" y="73004"/>
                  </a:lnTo>
                  <a:lnTo>
                    <a:pt x="151440" y="72115"/>
                  </a:lnTo>
                  <a:lnTo>
                    <a:pt x="156236" y="72115"/>
                  </a:lnTo>
                  <a:lnTo>
                    <a:pt x="155813" y="71861"/>
                  </a:lnTo>
                  <a:lnTo>
                    <a:pt x="151733" y="71861"/>
                  </a:lnTo>
                  <a:lnTo>
                    <a:pt x="152026" y="71480"/>
                  </a:lnTo>
                  <a:lnTo>
                    <a:pt x="152215" y="71353"/>
                  </a:lnTo>
                  <a:lnTo>
                    <a:pt x="154954" y="71353"/>
                  </a:lnTo>
                  <a:lnTo>
                    <a:pt x="154058" y="70845"/>
                  </a:lnTo>
                  <a:lnTo>
                    <a:pt x="152958" y="70337"/>
                  </a:lnTo>
                  <a:lnTo>
                    <a:pt x="153665" y="69702"/>
                  </a:lnTo>
                  <a:lnTo>
                    <a:pt x="151733" y="69702"/>
                  </a:lnTo>
                  <a:lnTo>
                    <a:pt x="151555" y="69575"/>
                  </a:lnTo>
                  <a:lnTo>
                    <a:pt x="151272" y="69448"/>
                  </a:lnTo>
                  <a:lnTo>
                    <a:pt x="152309" y="69067"/>
                  </a:lnTo>
                  <a:lnTo>
                    <a:pt x="152812" y="68940"/>
                  </a:lnTo>
                  <a:lnTo>
                    <a:pt x="154427" y="68940"/>
                  </a:lnTo>
                  <a:lnTo>
                    <a:pt x="155461" y="67797"/>
                  </a:lnTo>
                  <a:close/>
                </a:path>
                <a:path w="340360" h="179070">
                  <a:moveTo>
                    <a:pt x="175418" y="73004"/>
                  </a:moveTo>
                  <a:lnTo>
                    <a:pt x="173711" y="73004"/>
                  </a:lnTo>
                  <a:lnTo>
                    <a:pt x="172895" y="73893"/>
                  </a:lnTo>
                  <a:lnTo>
                    <a:pt x="174492" y="73893"/>
                  </a:lnTo>
                  <a:lnTo>
                    <a:pt x="174937" y="73512"/>
                  </a:lnTo>
                  <a:lnTo>
                    <a:pt x="175418" y="73004"/>
                  </a:lnTo>
                  <a:close/>
                </a:path>
                <a:path w="340360" h="179070">
                  <a:moveTo>
                    <a:pt x="141356" y="71353"/>
                  </a:moveTo>
                  <a:lnTo>
                    <a:pt x="141231" y="71861"/>
                  </a:lnTo>
                  <a:lnTo>
                    <a:pt x="141158" y="71988"/>
                  </a:lnTo>
                  <a:lnTo>
                    <a:pt x="141095" y="72242"/>
                  </a:lnTo>
                  <a:lnTo>
                    <a:pt x="141158" y="72369"/>
                  </a:lnTo>
                  <a:lnTo>
                    <a:pt x="140969" y="72496"/>
                  </a:lnTo>
                  <a:lnTo>
                    <a:pt x="140849" y="73004"/>
                  </a:lnTo>
                  <a:lnTo>
                    <a:pt x="140728" y="73766"/>
                  </a:lnTo>
                  <a:lnTo>
                    <a:pt x="146309" y="73766"/>
                  </a:lnTo>
                  <a:lnTo>
                    <a:pt x="145967" y="73512"/>
                  </a:lnTo>
                  <a:lnTo>
                    <a:pt x="141158" y="73512"/>
                  </a:lnTo>
                  <a:lnTo>
                    <a:pt x="141859" y="73004"/>
                  </a:lnTo>
                  <a:lnTo>
                    <a:pt x="142131" y="72750"/>
                  </a:lnTo>
                  <a:lnTo>
                    <a:pt x="144702" y="72750"/>
                  </a:lnTo>
                  <a:lnTo>
                    <a:pt x="144121" y="72496"/>
                  </a:lnTo>
                  <a:lnTo>
                    <a:pt x="143063" y="71988"/>
                  </a:lnTo>
                  <a:lnTo>
                    <a:pt x="143705" y="71480"/>
                  </a:lnTo>
                  <a:lnTo>
                    <a:pt x="141597" y="71480"/>
                  </a:lnTo>
                  <a:lnTo>
                    <a:pt x="141356" y="71353"/>
                  </a:lnTo>
                  <a:close/>
                </a:path>
                <a:path w="340360" h="179070">
                  <a:moveTo>
                    <a:pt x="142697" y="73385"/>
                  </a:moveTo>
                  <a:lnTo>
                    <a:pt x="141964" y="73385"/>
                  </a:lnTo>
                  <a:lnTo>
                    <a:pt x="141158" y="73512"/>
                  </a:lnTo>
                  <a:lnTo>
                    <a:pt x="143451" y="73512"/>
                  </a:lnTo>
                  <a:lnTo>
                    <a:pt x="142697" y="73385"/>
                  </a:lnTo>
                  <a:close/>
                </a:path>
                <a:path w="340360" h="179070">
                  <a:moveTo>
                    <a:pt x="144702" y="72750"/>
                  </a:moveTo>
                  <a:lnTo>
                    <a:pt x="142131" y="72750"/>
                  </a:lnTo>
                  <a:lnTo>
                    <a:pt x="142634" y="73004"/>
                  </a:lnTo>
                  <a:lnTo>
                    <a:pt x="143451" y="73512"/>
                  </a:lnTo>
                  <a:lnTo>
                    <a:pt x="145967" y="73512"/>
                  </a:lnTo>
                  <a:lnTo>
                    <a:pt x="145283" y="73004"/>
                  </a:lnTo>
                  <a:lnTo>
                    <a:pt x="144702" y="72750"/>
                  </a:lnTo>
                  <a:close/>
                </a:path>
                <a:path w="340360" h="179070">
                  <a:moveTo>
                    <a:pt x="170388" y="69829"/>
                  </a:moveTo>
                  <a:lnTo>
                    <a:pt x="168780" y="69829"/>
                  </a:lnTo>
                  <a:lnTo>
                    <a:pt x="168319" y="70210"/>
                  </a:lnTo>
                  <a:lnTo>
                    <a:pt x="167932" y="70718"/>
                  </a:lnTo>
                  <a:lnTo>
                    <a:pt x="167523" y="71099"/>
                  </a:lnTo>
                  <a:lnTo>
                    <a:pt x="164612" y="71099"/>
                  </a:lnTo>
                  <a:lnTo>
                    <a:pt x="164727" y="71226"/>
                  </a:lnTo>
                  <a:lnTo>
                    <a:pt x="165722" y="71734"/>
                  </a:lnTo>
                  <a:lnTo>
                    <a:pt x="165926" y="71861"/>
                  </a:lnTo>
                  <a:lnTo>
                    <a:pt x="166039" y="72115"/>
                  </a:lnTo>
                  <a:lnTo>
                    <a:pt x="165764" y="72496"/>
                  </a:lnTo>
                  <a:lnTo>
                    <a:pt x="165377" y="72750"/>
                  </a:lnTo>
                  <a:lnTo>
                    <a:pt x="165115" y="73258"/>
                  </a:lnTo>
                  <a:lnTo>
                    <a:pt x="169230" y="73258"/>
                  </a:lnTo>
                  <a:lnTo>
                    <a:pt x="168539" y="73131"/>
                  </a:lnTo>
                  <a:lnTo>
                    <a:pt x="166801" y="73131"/>
                  </a:lnTo>
                  <a:lnTo>
                    <a:pt x="166916" y="73004"/>
                  </a:lnTo>
                  <a:lnTo>
                    <a:pt x="167230" y="72623"/>
                  </a:lnTo>
                  <a:lnTo>
                    <a:pt x="167785" y="72369"/>
                  </a:lnTo>
                  <a:lnTo>
                    <a:pt x="170430" y="72369"/>
                  </a:lnTo>
                  <a:lnTo>
                    <a:pt x="169733" y="71988"/>
                  </a:lnTo>
                  <a:lnTo>
                    <a:pt x="168633" y="71607"/>
                  </a:lnTo>
                  <a:lnTo>
                    <a:pt x="169684" y="70591"/>
                  </a:lnTo>
                  <a:lnTo>
                    <a:pt x="170388" y="69829"/>
                  </a:lnTo>
                  <a:close/>
                </a:path>
                <a:path w="340360" h="179070">
                  <a:moveTo>
                    <a:pt x="170430" y="72369"/>
                  </a:moveTo>
                  <a:lnTo>
                    <a:pt x="167785" y="72369"/>
                  </a:lnTo>
                  <a:lnTo>
                    <a:pt x="168780" y="72877"/>
                  </a:lnTo>
                  <a:lnTo>
                    <a:pt x="169230" y="73258"/>
                  </a:lnTo>
                  <a:lnTo>
                    <a:pt x="171952" y="73258"/>
                  </a:lnTo>
                  <a:lnTo>
                    <a:pt x="170895" y="72623"/>
                  </a:lnTo>
                  <a:lnTo>
                    <a:pt x="170430" y="72369"/>
                  </a:lnTo>
                  <a:close/>
                </a:path>
                <a:path w="340360" h="179070">
                  <a:moveTo>
                    <a:pt x="167670" y="73004"/>
                  </a:moveTo>
                  <a:lnTo>
                    <a:pt x="166801" y="73131"/>
                  </a:lnTo>
                  <a:lnTo>
                    <a:pt x="168539" y="73131"/>
                  </a:lnTo>
                  <a:lnTo>
                    <a:pt x="167670" y="73004"/>
                  </a:lnTo>
                  <a:close/>
                </a:path>
                <a:path w="340360" h="179070">
                  <a:moveTo>
                    <a:pt x="160445" y="60812"/>
                  </a:moveTo>
                  <a:lnTo>
                    <a:pt x="159105" y="60812"/>
                  </a:lnTo>
                  <a:lnTo>
                    <a:pt x="159105" y="60939"/>
                  </a:lnTo>
                  <a:lnTo>
                    <a:pt x="158476" y="60939"/>
                  </a:lnTo>
                  <a:lnTo>
                    <a:pt x="158351" y="61066"/>
                  </a:lnTo>
                  <a:lnTo>
                    <a:pt x="157775" y="61066"/>
                  </a:lnTo>
                  <a:lnTo>
                    <a:pt x="158476" y="61320"/>
                  </a:lnTo>
                  <a:lnTo>
                    <a:pt x="159000" y="61574"/>
                  </a:lnTo>
                  <a:lnTo>
                    <a:pt x="159628" y="61828"/>
                  </a:lnTo>
                  <a:lnTo>
                    <a:pt x="159626" y="61955"/>
                  </a:lnTo>
                  <a:lnTo>
                    <a:pt x="159335" y="62336"/>
                  </a:lnTo>
                  <a:lnTo>
                    <a:pt x="158958" y="62717"/>
                  </a:lnTo>
                  <a:lnTo>
                    <a:pt x="158644" y="63225"/>
                  </a:lnTo>
                  <a:lnTo>
                    <a:pt x="160110" y="63225"/>
                  </a:lnTo>
                  <a:lnTo>
                    <a:pt x="161356" y="63352"/>
                  </a:lnTo>
                  <a:lnTo>
                    <a:pt x="163544" y="63860"/>
                  </a:lnTo>
                  <a:lnTo>
                    <a:pt x="164078" y="64114"/>
                  </a:lnTo>
                  <a:lnTo>
                    <a:pt x="164508" y="64368"/>
                  </a:lnTo>
                  <a:lnTo>
                    <a:pt x="164895" y="64749"/>
                  </a:lnTo>
                  <a:lnTo>
                    <a:pt x="163817" y="66019"/>
                  </a:lnTo>
                  <a:lnTo>
                    <a:pt x="163544" y="66146"/>
                  </a:lnTo>
                  <a:lnTo>
                    <a:pt x="162707" y="66781"/>
                  </a:lnTo>
                  <a:lnTo>
                    <a:pt x="161890" y="67289"/>
                  </a:lnTo>
                  <a:lnTo>
                    <a:pt x="160885" y="67543"/>
                  </a:lnTo>
                  <a:lnTo>
                    <a:pt x="153995" y="67543"/>
                  </a:lnTo>
                  <a:lnTo>
                    <a:pt x="153922" y="67670"/>
                  </a:lnTo>
                  <a:lnTo>
                    <a:pt x="153702" y="67797"/>
                  </a:lnTo>
                  <a:lnTo>
                    <a:pt x="155461" y="67797"/>
                  </a:lnTo>
                  <a:lnTo>
                    <a:pt x="157440" y="67924"/>
                  </a:lnTo>
                  <a:lnTo>
                    <a:pt x="159105" y="68305"/>
                  </a:lnTo>
                  <a:lnTo>
                    <a:pt x="160832" y="69067"/>
                  </a:lnTo>
                  <a:lnTo>
                    <a:pt x="160885" y="69194"/>
                  </a:lnTo>
                  <a:lnTo>
                    <a:pt x="159429" y="70337"/>
                  </a:lnTo>
                  <a:lnTo>
                    <a:pt x="158037" y="71353"/>
                  </a:lnTo>
                  <a:lnTo>
                    <a:pt x="156236" y="72115"/>
                  </a:lnTo>
                  <a:lnTo>
                    <a:pt x="151440" y="72115"/>
                  </a:lnTo>
                  <a:lnTo>
                    <a:pt x="153555" y="72369"/>
                  </a:lnTo>
                  <a:lnTo>
                    <a:pt x="154497" y="72623"/>
                  </a:lnTo>
                  <a:lnTo>
                    <a:pt x="157314" y="72623"/>
                  </a:lnTo>
                  <a:lnTo>
                    <a:pt x="157105" y="72496"/>
                  </a:lnTo>
                  <a:lnTo>
                    <a:pt x="156832" y="72496"/>
                  </a:lnTo>
                  <a:lnTo>
                    <a:pt x="156791" y="72369"/>
                  </a:lnTo>
                  <a:lnTo>
                    <a:pt x="156571" y="72242"/>
                  </a:lnTo>
                  <a:lnTo>
                    <a:pt x="157440" y="72115"/>
                  </a:lnTo>
                  <a:lnTo>
                    <a:pt x="158183" y="71734"/>
                  </a:lnTo>
                  <a:lnTo>
                    <a:pt x="158906" y="71480"/>
                  </a:lnTo>
                  <a:lnTo>
                    <a:pt x="160591" y="71480"/>
                  </a:lnTo>
                  <a:lnTo>
                    <a:pt x="161356" y="70591"/>
                  </a:lnTo>
                  <a:lnTo>
                    <a:pt x="166036" y="70591"/>
                  </a:lnTo>
                  <a:lnTo>
                    <a:pt x="165457" y="70210"/>
                  </a:lnTo>
                  <a:lnTo>
                    <a:pt x="161649" y="70210"/>
                  </a:lnTo>
                  <a:lnTo>
                    <a:pt x="161796" y="69956"/>
                  </a:lnTo>
                  <a:lnTo>
                    <a:pt x="162110" y="69702"/>
                  </a:lnTo>
                  <a:lnTo>
                    <a:pt x="164684" y="69702"/>
                  </a:lnTo>
                  <a:lnTo>
                    <a:pt x="163911" y="69194"/>
                  </a:lnTo>
                  <a:lnTo>
                    <a:pt x="162822" y="68813"/>
                  </a:lnTo>
                  <a:lnTo>
                    <a:pt x="163590" y="68178"/>
                  </a:lnTo>
                  <a:lnTo>
                    <a:pt x="161890" y="68178"/>
                  </a:lnTo>
                  <a:lnTo>
                    <a:pt x="161450" y="67924"/>
                  </a:lnTo>
                  <a:lnTo>
                    <a:pt x="161199" y="67924"/>
                  </a:lnTo>
                  <a:lnTo>
                    <a:pt x="161754" y="67670"/>
                  </a:lnTo>
                  <a:lnTo>
                    <a:pt x="162707" y="67289"/>
                  </a:lnTo>
                  <a:lnTo>
                    <a:pt x="164443" y="67289"/>
                  </a:lnTo>
                  <a:lnTo>
                    <a:pt x="165377" y="66146"/>
                  </a:lnTo>
                  <a:lnTo>
                    <a:pt x="170989" y="66146"/>
                  </a:lnTo>
                  <a:lnTo>
                    <a:pt x="170521" y="65892"/>
                  </a:lnTo>
                  <a:lnTo>
                    <a:pt x="168099" y="65892"/>
                  </a:lnTo>
                  <a:lnTo>
                    <a:pt x="167324" y="65765"/>
                  </a:lnTo>
                  <a:lnTo>
                    <a:pt x="165722" y="65765"/>
                  </a:lnTo>
                  <a:lnTo>
                    <a:pt x="165816" y="65638"/>
                  </a:lnTo>
                  <a:lnTo>
                    <a:pt x="166036" y="65511"/>
                  </a:lnTo>
                  <a:lnTo>
                    <a:pt x="166591" y="65130"/>
                  </a:lnTo>
                  <a:lnTo>
                    <a:pt x="169308" y="65130"/>
                  </a:lnTo>
                  <a:lnTo>
                    <a:pt x="168916" y="64876"/>
                  </a:lnTo>
                  <a:lnTo>
                    <a:pt x="167523" y="64368"/>
                  </a:lnTo>
                  <a:lnTo>
                    <a:pt x="168019" y="63860"/>
                  </a:lnTo>
                  <a:lnTo>
                    <a:pt x="166371" y="63860"/>
                  </a:lnTo>
                  <a:lnTo>
                    <a:pt x="165816" y="63606"/>
                  </a:lnTo>
                  <a:lnTo>
                    <a:pt x="165481" y="63606"/>
                  </a:lnTo>
                  <a:lnTo>
                    <a:pt x="164356" y="62971"/>
                  </a:lnTo>
                  <a:lnTo>
                    <a:pt x="160445" y="62971"/>
                  </a:lnTo>
                  <a:lnTo>
                    <a:pt x="160832" y="62590"/>
                  </a:lnTo>
                  <a:lnTo>
                    <a:pt x="160885" y="62336"/>
                  </a:lnTo>
                  <a:lnTo>
                    <a:pt x="163314" y="62336"/>
                  </a:lnTo>
                  <a:lnTo>
                    <a:pt x="162906" y="62082"/>
                  </a:lnTo>
                  <a:lnTo>
                    <a:pt x="161502" y="61447"/>
                  </a:lnTo>
                  <a:lnTo>
                    <a:pt x="161199" y="61193"/>
                  </a:lnTo>
                  <a:lnTo>
                    <a:pt x="160832" y="61066"/>
                  </a:lnTo>
                  <a:lnTo>
                    <a:pt x="160445" y="60812"/>
                  </a:lnTo>
                  <a:close/>
                </a:path>
                <a:path w="340360" h="179070">
                  <a:moveTo>
                    <a:pt x="180421" y="70845"/>
                  </a:moveTo>
                  <a:lnTo>
                    <a:pt x="177680" y="70845"/>
                  </a:lnTo>
                  <a:lnTo>
                    <a:pt x="178790" y="71353"/>
                  </a:lnTo>
                  <a:lnTo>
                    <a:pt x="179826" y="71988"/>
                  </a:lnTo>
                  <a:lnTo>
                    <a:pt x="180957" y="72623"/>
                  </a:lnTo>
                  <a:lnTo>
                    <a:pt x="181146" y="72242"/>
                  </a:lnTo>
                  <a:lnTo>
                    <a:pt x="181774" y="71734"/>
                  </a:lnTo>
                  <a:lnTo>
                    <a:pt x="180696" y="70972"/>
                  </a:lnTo>
                  <a:lnTo>
                    <a:pt x="180421" y="70845"/>
                  </a:lnTo>
                  <a:close/>
                </a:path>
                <a:path w="340360" h="179070">
                  <a:moveTo>
                    <a:pt x="154954" y="71353"/>
                  </a:moveTo>
                  <a:lnTo>
                    <a:pt x="152215" y="71353"/>
                  </a:lnTo>
                  <a:lnTo>
                    <a:pt x="152906" y="71607"/>
                  </a:lnTo>
                  <a:lnTo>
                    <a:pt x="153346" y="71734"/>
                  </a:lnTo>
                  <a:lnTo>
                    <a:pt x="152215" y="71734"/>
                  </a:lnTo>
                  <a:lnTo>
                    <a:pt x="151733" y="71861"/>
                  </a:lnTo>
                  <a:lnTo>
                    <a:pt x="155813" y="71861"/>
                  </a:lnTo>
                  <a:lnTo>
                    <a:pt x="154954" y="71353"/>
                  </a:lnTo>
                  <a:close/>
                </a:path>
                <a:path w="340360" h="179070">
                  <a:moveTo>
                    <a:pt x="144588" y="70591"/>
                  </a:moveTo>
                  <a:lnTo>
                    <a:pt x="142917" y="70591"/>
                  </a:lnTo>
                  <a:lnTo>
                    <a:pt x="142697" y="70845"/>
                  </a:lnTo>
                  <a:lnTo>
                    <a:pt x="141964" y="71480"/>
                  </a:lnTo>
                  <a:lnTo>
                    <a:pt x="143705" y="71480"/>
                  </a:lnTo>
                  <a:lnTo>
                    <a:pt x="144027" y="71226"/>
                  </a:lnTo>
                  <a:lnTo>
                    <a:pt x="144588" y="70591"/>
                  </a:lnTo>
                  <a:close/>
                </a:path>
                <a:path w="340360" h="179070">
                  <a:moveTo>
                    <a:pt x="170989" y="66146"/>
                  </a:moveTo>
                  <a:lnTo>
                    <a:pt x="165377" y="66146"/>
                  </a:lnTo>
                  <a:lnTo>
                    <a:pt x="167230" y="66273"/>
                  </a:lnTo>
                  <a:lnTo>
                    <a:pt x="169010" y="66781"/>
                  </a:lnTo>
                  <a:lnTo>
                    <a:pt x="170685" y="67416"/>
                  </a:lnTo>
                  <a:lnTo>
                    <a:pt x="170685" y="67543"/>
                  </a:lnTo>
                  <a:lnTo>
                    <a:pt x="169356" y="68813"/>
                  </a:lnTo>
                  <a:lnTo>
                    <a:pt x="167837" y="69702"/>
                  </a:lnTo>
                  <a:lnTo>
                    <a:pt x="166036" y="70591"/>
                  </a:lnTo>
                  <a:lnTo>
                    <a:pt x="162392" y="70591"/>
                  </a:lnTo>
                  <a:lnTo>
                    <a:pt x="164413" y="70972"/>
                  </a:lnTo>
                  <a:lnTo>
                    <a:pt x="164351" y="71099"/>
                  </a:lnTo>
                  <a:lnTo>
                    <a:pt x="167523" y="71099"/>
                  </a:lnTo>
                  <a:lnTo>
                    <a:pt x="167000" y="70972"/>
                  </a:lnTo>
                  <a:lnTo>
                    <a:pt x="166633" y="70845"/>
                  </a:lnTo>
                  <a:lnTo>
                    <a:pt x="166413" y="70718"/>
                  </a:lnTo>
                  <a:lnTo>
                    <a:pt x="167984" y="70210"/>
                  </a:lnTo>
                  <a:lnTo>
                    <a:pt x="168780" y="69829"/>
                  </a:lnTo>
                  <a:lnTo>
                    <a:pt x="170388" y="69829"/>
                  </a:lnTo>
                  <a:lnTo>
                    <a:pt x="171209" y="68940"/>
                  </a:lnTo>
                  <a:lnTo>
                    <a:pt x="176109" y="68940"/>
                  </a:lnTo>
                  <a:lnTo>
                    <a:pt x="175481" y="68559"/>
                  </a:lnTo>
                  <a:lnTo>
                    <a:pt x="171439" y="68559"/>
                  </a:lnTo>
                  <a:lnTo>
                    <a:pt x="171596" y="68432"/>
                  </a:lnTo>
                  <a:lnTo>
                    <a:pt x="171952" y="68051"/>
                  </a:lnTo>
                  <a:lnTo>
                    <a:pt x="174515" y="68051"/>
                  </a:lnTo>
                  <a:lnTo>
                    <a:pt x="172748" y="67162"/>
                  </a:lnTo>
                  <a:lnTo>
                    <a:pt x="173551" y="66527"/>
                  </a:lnTo>
                  <a:lnTo>
                    <a:pt x="171691" y="66527"/>
                  </a:lnTo>
                  <a:lnTo>
                    <a:pt x="170989" y="66146"/>
                  </a:lnTo>
                  <a:close/>
                </a:path>
                <a:path w="340360" h="179070">
                  <a:moveTo>
                    <a:pt x="145712" y="69321"/>
                  </a:moveTo>
                  <a:lnTo>
                    <a:pt x="143838" y="69321"/>
                  </a:lnTo>
                  <a:lnTo>
                    <a:pt x="142634" y="70210"/>
                  </a:lnTo>
                  <a:lnTo>
                    <a:pt x="141859" y="70591"/>
                  </a:lnTo>
                  <a:lnTo>
                    <a:pt x="141597" y="70972"/>
                  </a:lnTo>
                  <a:lnTo>
                    <a:pt x="142917" y="70591"/>
                  </a:lnTo>
                  <a:lnTo>
                    <a:pt x="144588" y="70591"/>
                  </a:lnTo>
                  <a:lnTo>
                    <a:pt x="145712" y="69321"/>
                  </a:lnTo>
                  <a:close/>
                </a:path>
                <a:path w="340360" h="179070">
                  <a:moveTo>
                    <a:pt x="164684" y="69702"/>
                  </a:moveTo>
                  <a:lnTo>
                    <a:pt x="162110" y="69702"/>
                  </a:lnTo>
                  <a:lnTo>
                    <a:pt x="162822" y="69956"/>
                  </a:lnTo>
                  <a:lnTo>
                    <a:pt x="163115" y="70210"/>
                  </a:lnTo>
                  <a:lnTo>
                    <a:pt x="165457" y="70210"/>
                  </a:lnTo>
                  <a:lnTo>
                    <a:pt x="164684" y="69702"/>
                  </a:lnTo>
                  <a:close/>
                </a:path>
                <a:path w="340360" h="179070">
                  <a:moveTo>
                    <a:pt x="154427" y="68940"/>
                  </a:moveTo>
                  <a:lnTo>
                    <a:pt x="152812" y="68940"/>
                  </a:lnTo>
                  <a:lnTo>
                    <a:pt x="152215" y="69575"/>
                  </a:lnTo>
                  <a:lnTo>
                    <a:pt x="151963" y="69702"/>
                  </a:lnTo>
                  <a:lnTo>
                    <a:pt x="153665" y="69702"/>
                  </a:lnTo>
                  <a:lnTo>
                    <a:pt x="154427" y="68940"/>
                  </a:lnTo>
                  <a:close/>
                </a:path>
                <a:path w="340360" h="179070">
                  <a:moveTo>
                    <a:pt x="179973" y="66781"/>
                  </a:moveTo>
                  <a:lnTo>
                    <a:pt x="178329" y="68686"/>
                  </a:lnTo>
                  <a:lnTo>
                    <a:pt x="177345" y="69575"/>
                  </a:lnTo>
                  <a:lnTo>
                    <a:pt x="178968" y="69575"/>
                  </a:lnTo>
                  <a:lnTo>
                    <a:pt x="179439" y="69194"/>
                  </a:lnTo>
                  <a:lnTo>
                    <a:pt x="181104" y="67289"/>
                  </a:lnTo>
                  <a:lnTo>
                    <a:pt x="180696" y="67162"/>
                  </a:lnTo>
                  <a:lnTo>
                    <a:pt x="180361" y="66908"/>
                  </a:lnTo>
                  <a:lnTo>
                    <a:pt x="179973" y="66781"/>
                  </a:lnTo>
                  <a:close/>
                </a:path>
                <a:path w="340360" h="179070">
                  <a:moveTo>
                    <a:pt x="143660" y="69321"/>
                  </a:moveTo>
                  <a:lnTo>
                    <a:pt x="143503" y="69448"/>
                  </a:lnTo>
                  <a:lnTo>
                    <a:pt x="143660" y="69321"/>
                  </a:lnTo>
                  <a:close/>
                </a:path>
                <a:path w="340360" h="179070">
                  <a:moveTo>
                    <a:pt x="150288" y="64876"/>
                  </a:moveTo>
                  <a:lnTo>
                    <a:pt x="148623" y="64876"/>
                  </a:lnTo>
                  <a:lnTo>
                    <a:pt x="146602" y="67162"/>
                  </a:lnTo>
                  <a:lnTo>
                    <a:pt x="144414" y="67162"/>
                  </a:lnTo>
                  <a:lnTo>
                    <a:pt x="144414" y="67289"/>
                  </a:lnTo>
                  <a:lnTo>
                    <a:pt x="144267" y="67289"/>
                  </a:lnTo>
                  <a:lnTo>
                    <a:pt x="144602" y="67543"/>
                  </a:lnTo>
                  <a:lnTo>
                    <a:pt x="144875" y="67797"/>
                  </a:lnTo>
                  <a:lnTo>
                    <a:pt x="145189" y="67924"/>
                  </a:lnTo>
                  <a:lnTo>
                    <a:pt x="144121" y="69194"/>
                  </a:lnTo>
                  <a:lnTo>
                    <a:pt x="150958" y="69194"/>
                  </a:lnTo>
                  <a:lnTo>
                    <a:pt x="150743" y="69067"/>
                  </a:lnTo>
                  <a:lnTo>
                    <a:pt x="145932" y="69067"/>
                  </a:lnTo>
                  <a:lnTo>
                    <a:pt x="146047" y="68940"/>
                  </a:lnTo>
                  <a:lnTo>
                    <a:pt x="146100" y="68813"/>
                  </a:lnTo>
                  <a:lnTo>
                    <a:pt x="146309" y="68686"/>
                  </a:lnTo>
                  <a:lnTo>
                    <a:pt x="146602" y="68559"/>
                  </a:lnTo>
                  <a:lnTo>
                    <a:pt x="146822" y="68305"/>
                  </a:lnTo>
                  <a:lnTo>
                    <a:pt x="149333" y="68305"/>
                  </a:lnTo>
                  <a:lnTo>
                    <a:pt x="147691" y="67543"/>
                  </a:lnTo>
                  <a:lnTo>
                    <a:pt x="148623" y="66781"/>
                  </a:lnTo>
                  <a:lnTo>
                    <a:pt x="149440" y="65765"/>
                  </a:lnTo>
                  <a:lnTo>
                    <a:pt x="150288" y="64876"/>
                  </a:lnTo>
                  <a:close/>
                </a:path>
                <a:path w="340360" h="179070">
                  <a:moveTo>
                    <a:pt x="149333" y="68305"/>
                  </a:moveTo>
                  <a:lnTo>
                    <a:pt x="146822" y="68305"/>
                  </a:lnTo>
                  <a:lnTo>
                    <a:pt x="147377" y="68559"/>
                  </a:lnTo>
                  <a:lnTo>
                    <a:pt x="147848" y="68813"/>
                  </a:lnTo>
                  <a:lnTo>
                    <a:pt x="148382" y="69067"/>
                  </a:lnTo>
                  <a:lnTo>
                    <a:pt x="150743" y="69067"/>
                  </a:lnTo>
                  <a:lnTo>
                    <a:pt x="149880" y="68559"/>
                  </a:lnTo>
                  <a:lnTo>
                    <a:pt x="149333" y="68305"/>
                  </a:lnTo>
                  <a:close/>
                </a:path>
                <a:path w="340360" h="179070">
                  <a:moveTo>
                    <a:pt x="174515" y="68051"/>
                  </a:moveTo>
                  <a:lnTo>
                    <a:pt x="171952" y="68051"/>
                  </a:lnTo>
                  <a:lnTo>
                    <a:pt x="172287" y="68305"/>
                  </a:lnTo>
                  <a:lnTo>
                    <a:pt x="172748" y="68432"/>
                  </a:lnTo>
                  <a:lnTo>
                    <a:pt x="173062" y="68559"/>
                  </a:lnTo>
                  <a:lnTo>
                    <a:pt x="175481" y="68559"/>
                  </a:lnTo>
                  <a:lnTo>
                    <a:pt x="175272" y="68432"/>
                  </a:lnTo>
                  <a:lnTo>
                    <a:pt x="174515" y="68051"/>
                  </a:lnTo>
                  <a:close/>
                </a:path>
                <a:path w="340360" h="179070">
                  <a:moveTo>
                    <a:pt x="164443" y="67289"/>
                  </a:moveTo>
                  <a:lnTo>
                    <a:pt x="162707" y="67289"/>
                  </a:lnTo>
                  <a:lnTo>
                    <a:pt x="161890" y="68178"/>
                  </a:lnTo>
                  <a:lnTo>
                    <a:pt x="163590" y="68178"/>
                  </a:lnTo>
                  <a:lnTo>
                    <a:pt x="164443" y="67289"/>
                  </a:lnTo>
                  <a:close/>
                </a:path>
                <a:path w="340360" h="179070">
                  <a:moveTo>
                    <a:pt x="151555" y="62971"/>
                  </a:moveTo>
                  <a:lnTo>
                    <a:pt x="150958" y="62971"/>
                  </a:lnTo>
                  <a:lnTo>
                    <a:pt x="150958" y="63098"/>
                  </a:lnTo>
                  <a:lnTo>
                    <a:pt x="150571" y="63098"/>
                  </a:lnTo>
                  <a:lnTo>
                    <a:pt x="150571" y="63225"/>
                  </a:lnTo>
                  <a:lnTo>
                    <a:pt x="150361" y="63225"/>
                  </a:lnTo>
                  <a:lnTo>
                    <a:pt x="150361" y="63352"/>
                  </a:lnTo>
                  <a:lnTo>
                    <a:pt x="150026" y="63352"/>
                  </a:lnTo>
                  <a:lnTo>
                    <a:pt x="150026" y="63479"/>
                  </a:lnTo>
                  <a:lnTo>
                    <a:pt x="149880" y="63479"/>
                  </a:lnTo>
                  <a:lnTo>
                    <a:pt x="149827" y="63606"/>
                  </a:lnTo>
                  <a:lnTo>
                    <a:pt x="149367" y="63987"/>
                  </a:lnTo>
                  <a:lnTo>
                    <a:pt x="149032" y="64368"/>
                  </a:lnTo>
                  <a:lnTo>
                    <a:pt x="148676" y="64876"/>
                  </a:lnTo>
                  <a:lnTo>
                    <a:pt x="151440" y="64876"/>
                  </a:lnTo>
                  <a:lnTo>
                    <a:pt x="152644" y="65130"/>
                  </a:lnTo>
                  <a:lnTo>
                    <a:pt x="153754" y="65511"/>
                  </a:lnTo>
                  <a:lnTo>
                    <a:pt x="154162" y="65765"/>
                  </a:lnTo>
                  <a:lnTo>
                    <a:pt x="154623" y="66019"/>
                  </a:lnTo>
                  <a:lnTo>
                    <a:pt x="154930" y="66273"/>
                  </a:lnTo>
                  <a:lnTo>
                    <a:pt x="154979" y="66527"/>
                  </a:lnTo>
                  <a:lnTo>
                    <a:pt x="154770" y="66781"/>
                  </a:lnTo>
                  <a:lnTo>
                    <a:pt x="154058" y="67543"/>
                  </a:lnTo>
                  <a:lnTo>
                    <a:pt x="158298" y="67543"/>
                  </a:lnTo>
                  <a:lnTo>
                    <a:pt x="157440" y="67416"/>
                  </a:lnTo>
                  <a:lnTo>
                    <a:pt x="155754" y="67416"/>
                  </a:lnTo>
                  <a:lnTo>
                    <a:pt x="155796" y="67289"/>
                  </a:lnTo>
                  <a:lnTo>
                    <a:pt x="156183" y="67162"/>
                  </a:lnTo>
                  <a:lnTo>
                    <a:pt x="156476" y="66908"/>
                  </a:lnTo>
                  <a:lnTo>
                    <a:pt x="156665" y="66654"/>
                  </a:lnTo>
                  <a:lnTo>
                    <a:pt x="159117" y="66654"/>
                  </a:lnTo>
                  <a:lnTo>
                    <a:pt x="158686" y="66400"/>
                  </a:lnTo>
                  <a:lnTo>
                    <a:pt x="157576" y="65892"/>
                  </a:lnTo>
                  <a:lnTo>
                    <a:pt x="158047" y="65511"/>
                  </a:lnTo>
                  <a:lnTo>
                    <a:pt x="156518" y="65511"/>
                  </a:lnTo>
                  <a:lnTo>
                    <a:pt x="156183" y="65257"/>
                  </a:lnTo>
                  <a:lnTo>
                    <a:pt x="155890" y="65257"/>
                  </a:lnTo>
                  <a:lnTo>
                    <a:pt x="155586" y="65130"/>
                  </a:lnTo>
                  <a:lnTo>
                    <a:pt x="154539" y="64495"/>
                  </a:lnTo>
                  <a:lnTo>
                    <a:pt x="150571" y="64495"/>
                  </a:lnTo>
                  <a:lnTo>
                    <a:pt x="150895" y="64114"/>
                  </a:lnTo>
                  <a:lnTo>
                    <a:pt x="151052" y="63987"/>
                  </a:lnTo>
                  <a:lnTo>
                    <a:pt x="153644" y="63987"/>
                  </a:lnTo>
                  <a:lnTo>
                    <a:pt x="152958" y="63606"/>
                  </a:lnTo>
                  <a:lnTo>
                    <a:pt x="151555" y="62971"/>
                  </a:lnTo>
                  <a:close/>
                </a:path>
                <a:path w="340360" h="179070">
                  <a:moveTo>
                    <a:pt x="159117" y="66654"/>
                  </a:moveTo>
                  <a:lnTo>
                    <a:pt x="156665" y="66654"/>
                  </a:lnTo>
                  <a:lnTo>
                    <a:pt x="157147" y="66908"/>
                  </a:lnTo>
                  <a:lnTo>
                    <a:pt x="157733" y="67289"/>
                  </a:lnTo>
                  <a:lnTo>
                    <a:pt x="158298" y="67543"/>
                  </a:lnTo>
                  <a:lnTo>
                    <a:pt x="160885" y="67543"/>
                  </a:lnTo>
                  <a:lnTo>
                    <a:pt x="159764" y="67035"/>
                  </a:lnTo>
                  <a:lnTo>
                    <a:pt x="159117" y="66654"/>
                  </a:lnTo>
                  <a:close/>
                </a:path>
                <a:path w="340360" h="179070">
                  <a:moveTo>
                    <a:pt x="145283" y="66527"/>
                  </a:moveTo>
                  <a:lnTo>
                    <a:pt x="145063" y="66527"/>
                  </a:lnTo>
                  <a:lnTo>
                    <a:pt x="145063" y="66654"/>
                  </a:lnTo>
                  <a:lnTo>
                    <a:pt x="144875" y="66781"/>
                  </a:lnTo>
                  <a:lnTo>
                    <a:pt x="144875" y="66908"/>
                  </a:lnTo>
                  <a:lnTo>
                    <a:pt x="144655" y="66908"/>
                  </a:lnTo>
                  <a:lnTo>
                    <a:pt x="144655" y="67035"/>
                  </a:lnTo>
                  <a:lnTo>
                    <a:pt x="144602" y="67162"/>
                  </a:lnTo>
                  <a:lnTo>
                    <a:pt x="146602" y="67162"/>
                  </a:lnTo>
                  <a:lnTo>
                    <a:pt x="146047" y="66908"/>
                  </a:lnTo>
                  <a:lnTo>
                    <a:pt x="145712" y="66781"/>
                  </a:lnTo>
                  <a:lnTo>
                    <a:pt x="145566" y="66654"/>
                  </a:lnTo>
                  <a:lnTo>
                    <a:pt x="145283" y="66527"/>
                  </a:lnTo>
                  <a:close/>
                </a:path>
                <a:path w="340360" h="179070">
                  <a:moveTo>
                    <a:pt x="174403" y="63733"/>
                  </a:moveTo>
                  <a:lnTo>
                    <a:pt x="172602" y="65765"/>
                  </a:lnTo>
                  <a:lnTo>
                    <a:pt x="171691" y="66527"/>
                  </a:lnTo>
                  <a:lnTo>
                    <a:pt x="173551" y="66527"/>
                  </a:lnTo>
                  <a:lnTo>
                    <a:pt x="173711" y="66400"/>
                  </a:lnTo>
                  <a:lnTo>
                    <a:pt x="175565" y="64241"/>
                  </a:lnTo>
                  <a:lnTo>
                    <a:pt x="174748" y="63860"/>
                  </a:lnTo>
                  <a:lnTo>
                    <a:pt x="174403" y="63733"/>
                  </a:lnTo>
                  <a:close/>
                </a:path>
                <a:path w="340360" h="179070">
                  <a:moveTo>
                    <a:pt x="169308" y="65130"/>
                  </a:moveTo>
                  <a:lnTo>
                    <a:pt x="166591" y="65130"/>
                  </a:lnTo>
                  <a:lnTo>
                    <a:pt x="167565" y="65511"/>
                  </a:lnTo>
                  <a:lnTo>
                    <a:pt x="168099" y="65892"/>
                  </a:lnTo>
                  <a:lnTo>
                    <a:pt x="170521" y="65892"/>
                  </a:lnTo>
                  <a:lnTo>
                    <a:pt x="170288" y="65765"/>
                  </a:lnTo>
                  <a:lnTo>
                    <a:pt x="169308" y="65130"/>
                  </a:lnTo>
                  <a:close/>
                </a:path>
                <a:path w="340360" h="179070">
                  <a:moveTo>
                    <a:pt x="160110" y="63225"/>
                  </a:moveTo>
                  <a:lnTo>
                    <a:pt x="158351" y="63225"/>
                  </a:lnTo>
                  <a:lnTo>
                    <a:pt x="158183" y="63352"/>
                  </a:lnTo>
                  <a:lnTo>
                    <a:pt x="158518" y="63352"/>
                  </a:lnTo>
                  <a:lnTo>
                    <a:pt x="156518" y="65511"/>
                  </a:lnTo>
                  <a:lnTo>
                    <a:pt x="158047" y="65511"/>
                  </a:lnTo>
                  <a:lnTo>
                    <a:pt x="158518" y="65130"/>
                  </a:lnTo>
                  <a:lnTo>
                    <a:pt x="159335" y="64241"/>
                  </a:lnTo>
                  <a:lnTo>
                    <a:pt x="160110" y="63225"/>
                  </a:lnTo>
                  <a:close/>
                </a:path>
                <a:path w="340360" h="179070">
                  <a:moveTo>
                    <a:pt x="153644" y="63987"/>
                  </a:moveTo>
                  <a:lnTo>
                    <a:pt x="151052" y="63987"/>
                  </a:lnTo>
                  <a:lnTo>
                    <a:pt x="151398" y="64114"/>
                  </a:lnTo>
                  <a:lnTo>
                    <a:pt x="152026" y="64495"/>
                  </a:lnTo>
                  <a:lnTo>
                    <a:pt x="154539" y="64495"/>
                  </a:lnTo>
                  <a:lnTo>
                    <a:pt x="153644" y="63987"/>
                  </a:lnTo>
                  <a:close/>
                </a:path>
                <a:path w="340360" h="179070">
                  <a:moveTo>
                    <a:pt x="168780" y="61574"/>
                  </a:moveTo>
                  <a:lnTo>
                    <a:pt x="168319" y="61574"/>
                  </a:lnTo>
                  <a:lnTo>
                    <a:pt x="168277" y="61701"/>
                  </a:lnTo>
                  <a:lnTo>
                    <a:pt x="168166" y="61828"/>
                  </a:lnTo>
                  <a:lnTo>
                    <a:pt x="167785" y="62463"/>
                  </a:lnTo>
                  <a:lnTo>
                    <a:pt x="167042" y="63098"/>
                  </a:lnTo>
                  <a:lnTo>
                    <a:pt x="166371" y="63860"/>
                  </a:lnTo>
                  <a:lnTo>
                    <a:pt x="168019" y="63860"/>
                  </a:lnTo>
                  <a:lnTo>
                    <a:pt x="169010" y="62844"/>
                  </a:lnTo>
                  <a:lnTo>
                    <a:pt x="169733" y="61955"/>
                  </a:lnTo>
                  <a:lnTo>
                    <a:pt x="169450" y="61828"/>
                  </a:lnTo>
                  <a:lnTo>
                    <a:pt x="168780" y="61574"/>
                  </a:lnTo>
                  <a:close/>
                </a:path>
                <a:path w="340360" h="179070">
                  <a:moveTo>
                    <a:pt x="163314" y="62336"/>
                  </a:moveTo>
                  <a:lnTo>
                    <a:pt x="160885" y="62336"/>
                  </a:lnTo>
                  <a:lnTo>
                    <a:pt x="161293" y="62590"/>
                  </a:lnTo>
                  <a:lnTo>
                    <a:pt x="161649" y="62717"/>
                  </a:lnTo>
                  <a:lnTo>
                    <a:pt x="161963" y="62971"/>
                  </a:lnTo>
                  <a:lnTo>
                    <a:pt x="164356" y="62971"/>
                  </a:lnTo>
                  <a:lnTo>
                    <a:pt x="163314" y="62336"/>
                  </a:lnTo>
                  <a:close/>
                </a:path>
                <a:path w="340360" h="179070">
                  <a:moveTo>
                    <a:pt x="168319" y="61574"/>
                  </a:moveTo>
                  <a:lnTo>
                    <a:pt x="168099" y="61574"/>
                  </a:lnTo>
                  <a:lnTo>
                    <a:pt x="167932" y="61701"/>
                  </a:lnTo>
                  <a:lnTo>
                    <a:pt x="168243" y="61701"/>
                  </a:lnTo>
                  <a:lnTo>
                    <a:pt x="168319" y="61574"/>
                  </a:lnTo>
                  <a:close/>
                </a:path>
                <a:path w="340360" h="179070">
                  <a:moveTo>
                    <a:pt x="313969" y="76983"/>
                  </a:moveTo>
                  <a:lnTo>
                    <a:pt x="310336" y="76983"/>
                  </a:lnTo>
                  <a:lnTo>
                    <a:pt x="310241" y="77110"/>
                  </a:lnTo>
                  <a:lnTo>
                    <a:pt x="310692" y="77110"/>
                  </a:lnTo>
                  <a:lnTo>
                    <a:pt x="312391" y="78507"/>
                  </a:lnTo>
                  <a:lnTo>
                    <a:pt x="312472" y="78761"/>
                  </a:lnTo>
                  <a:lnTo>
                    <a:pt x="311613" y="79269"/>
                  </a:lnTo>
                  <a:lnTo>
                    <a:pt x="310095" y="80031"/>
                  </a:lnTo>
                  <a:lnTo>
                    <a:pt x="313006" y="80031"/>
                  </a:lnTo>
                  <a:lnTo>
                    <a:pt x="313006" y="79904"/>
                  </a:lnTo>
                  <a:lnTo>
                    <a:pt x="313707" y="79904"/>
                  </a:lnTo>
                  <a:lnTo>
                    <a:pt x="314137" y="79523"/>
                  </a:lnTo>
                  <a:lnTo>
                    <a:pt x="316744" y="77745"/>
                  </a:lnTo>
                  <a:lnTo>
                    <a:pt x="314063" y="77745"/>
                  </a:lnTo>
                  <a:lnTo>
                    <a:pt x="313707" y="77491"/>
                  </a:lnTo>
                  <a:lnTo>
                    <a:pt x="313466" y="77237"/>
                  </a:lnTo>
                  <a:lnTo>
                    <a:pt x="313194" y="77110"/>
                  </a:lnTo>
                  <a:lnTo>
                    <a:pt x="313969" y="76983"/>
                  </a:lnTo>
                  <a:close/>
                </a:path>
                <a:path w="340360" h="179070">
                  <a:moveTo>
                    <a:pt x="301184" y="78888"/>
                  </a:moveTo>
                  <a:lnTo>
                    <a:pt x="300797" y="78888"/>
                  </a:lnTo>
                  <a:lnTo>
                    <a:pt x="300849" y="79015"/>
                  </a:lnTo>
                  <a:lnTo>
                    <a:pt x="301184" y="79015"/>
                  </a:lnTo>
                  <a:lnTo>
                    <a:pt x="301184" y="78888"/>
                  </a:lnTo>
                  <a:close/>
                </a:path>
                <a:path w="340360" h="179070">
                  <a:moveTo>
                    <a:pt x="299278" y="78516"/>
                  </a:moveTo>
                  <a:lnTo>
                    <a:pt x="299865" y="78634"/>
                  </a:lnTo>
                  <a:lnTo>
                    <a:pt x="299865" y="78761"/>
                  </a:lnTo>
                  <a:lnTo>
                    <a:pt x="300074" y="78761"/>
                  </a:lnTo>
                  <a:lnTo>
                    <a:pt x="300200" y="78888"/>
                  </a:lnTo>
                  <a:lnTo>
                    <a:pt x="301373" y="78888"/>
                  </a:lnTo>
                  <a:lnTo>
                    <a:pt x="301425" y="78634"/>
                  </a:lnTo>
                  <a:lnTo>
                    <a:pt x="299278" y="78516"/>
                  </a:lnTo>
                  <a:close/>
                </a:path>
                <a:path w="340360" h="179070">
                  <a:moveTo>
                    <a:pt x="292661" y="71903"/>
                  </a:moveTo>
                  <a:lnTo>
                    <a:pt x="289970" y="71903"/>
                  </a:lnTo>
                  <a:lnTo>
                    <a:pt x="290839" y="72538"/>
                  </a:lnTo>
                  <a:lnTo>
                    <a:pt x="291289" y="73046"/>
                  </a:lnTo>
                  <a:lnTo>
                    <a:pt x="291802" y="73554"/>
                  </a:lnTo>
                  <a:lnTo>
                    <a:pt x="291457" y="73935"/>
                  </a:lnTo>
                  <a:lnTo>
                    <a:pt x="290713" y="74443"/>
                  </a:lnTo>
                  <a:lnTo>
                    <a:pt x="293938" y="74443"/>
                  </a:lnTo>
                  <a:lnTo>
                    <a:pt x="295027" y="75078"/>
                  </a:lnTo>
                  <a:lnTo>
                    <a:pt x="297111" y="76983"/>
                  </a:lnTo>
                  <a:lnTo>
                    <a:pt x="298294" y="77872"/>
                  </a:lnTo>
                  <a:lnTo>
                    <a:pt x="298776" y="78380"/>
                  </a:lnTo>
                  <a:lnTo>
                    <a:pt x="298996" y="78507"/>
                  </a:lnTo>
                  <a:lnTo>
                    <a:pt x="299278" y="78507"/>
                  </a:lnTo>
                  <a:lnTo>
                    <a:pt x="301551" y="78634"/>
                  </a:lnTo>
                  <a:lnTo>
                    <a:pt x="303132" y="77618"/>
                  </a:lnTo>
                  <a:lnTo>
                    <a:pt x="300462" y="77618"/>
                  </a:lnTo>
                  <a:lnTo>
                    <a:pt x="299697" y="76983"/>
                  </a:lnTo>
                  <a:lnTo>
                    <a:pt x="301833" y="76602"/>
                  </a:lnTo>
                  <a:lnTo>
                    <a:pt x="299278" y="76602"/>
                  </a:lnTo>
                  <a:lnTo>
                    <a:pt x="298032" y="75459"/>
                  </a:lnTo>
                  <a:lnTo>
                    <a:pt x="296640" y="74443"/>
                  </a:lnTo>
                  <a:lnTo>
                    <a:pt x="295331" y="73554"/>
                  </a:lnTo>
                  <a:lnTo>
                    <a:pt x="296682" y="72665"/>
                  </a:lnTo>
                  <a:lnTo>
                    <a:pt x="293938" y="72665"/>
                  </a:lnTo>
                  <a:lnTo>
                    <a:pt x="293289" y="72284"/>
                  </a:lnTo>
                  <a:lnTo>
                    <a:pt x="292807" y="72157"/>
                  </a:lnTo>
                  <a:lnTo>
                    <a:pt x="292713" y="72030"/>
                  </a:lnTo>
                  <a:lnTo>
                    <a:pt x="292661" y="71903"/>
                  </a:lnTo>
                  <a:close/>
                </a:path>
                <a:path w="340360" h="179070">
                  <a:moveTo>
                    <a:pt x="299278" y="78507"/>
                  </a:moveTo>
                  <a:lnTo>
                    <a:pt x="299111" y="78507"/>
                  </a:lnTo>
                  <a:lnTo>
                    <a:pt x="299278" y="78516"/>
                  </a:lnTo>
                  <a:close/>
                </a:path>
                <a:path w="340360" h="179070">
                  <a:moveTo>
                    <a:pt x="318009" y="76729"/>
                  </a:moveTo>
                  <a:lnTo>
                    <a:pt x="315299" y="76729"/>
                  </a:lnTo>
                  <a:lnTo>
                    <a:pt x="314901" y="77110"/>
                  </a:lnTo>
                  <a:lnTo>
                    <a:pt x="314472" y="77364"/>
                  </a:lnTo>
                  <a:lnTo>
                    <a:pt x="314063" y="77745"/>
                  </a:lnTo>
                  <a:lnTo>
                    <a:pt x="316744" y="77745"/>
                  </a:lnTo>
                  <a:lnTo>
                    <a:pt x="318009" y="76729"/>
                  </a:lnTo>
                  <a:close/>
                </a:path>
                <a:path w="340360" h="179070">
                  <a:moveTo>
                    <a:pt x="306430" y="72157"/>
                  </a:moveTo>
                  <a:lnTo>
                    <a:pt x="303854" y="72157"/>
                  </a:lnTo>
                  <a:lnTo>
                    <a:pt x="304294" y="72665"/>
                  </a:lnTo>
                  <a:lnTo>
                    <a:pt x="305425" y="73681"/>
                  </a:lnTo>
                  <a:lnTo>
                    <a:pt x="304817" y="74189"/>
                  </a:lnTo>
                  <a:lnTo>
                    <a:pt x="304294" y="74570"/>
                  </a:lnTo>
                  <a:lnTo>
                    <a:pt x="303708" y="75078"/>
                  </a:lnTo>
                  <a:lnTo>
                    <a:pt x="302346" y="75713"/>
                  </a:lnTo>
                  <a:lnTo>
                    <a:pt x="300849" y="76221"/>
                  </a:lnTo>
                  <a:lnTo>
                    <a:pt x="299278" y="76602"/>
                  </a:lnTo>
                  <a:lnTo>
                    <a:pt x="301833" y="76602"/>
                  </a:lnTo>
                  <a:lnTo>
                    <a:pt x="301373" y="76983"/>
                  </a:lnTo>
                  <a:lnTo>
                    <a:pt x="300849" y="77237"/>
                  </a:lnTo>
                  <a:lnTo>
                    <a:pt x="300462" y="77618"/>
                  </a:lnTo>
                  <a:lnTo>
                    <a:pt x="303132" y="77618"/>
                  </a:lnTo>
                  <a:lnTo>
                    <a:pt x="306357" y="75078"/>
                  </a:lnTo>
                  <a:lnTo>
                    <a:pt x="307540" y="74443"/>
                  </a:lnTo>
                  <a:lnTo>
                    <a:pt x="310041" y="74443"/>
                  </a:lnTo>
                  <a:lnTo>
                    <a:pt x="308838" y="73681"/>
                  </a:lnTo>
                  <a:lnTo>
                    <a:pt x="310241" y="72792"/>
                  </a:lnTo>
                  <a:lnTo>
                    <a:pt x="307540" y="72792"/>
                  </a:lnTo>
                  <a:lnTo>
                    <a:pt x="307058" y="72665"/>
                  </a:lnTo>
                  <a:lnTo>
                    <a:pt x="306765" y="72411"/>
                  </a:lnTo>
                  <a:lnTo>
                    <a:pt x="306430" y="72157"/>
                  </a:lnTo>
                  <a:close/>
                </a:path>
                <a:path w="340360" h="179070">
                  <a:moveTo>
                    <a:pt x="324367" y="77110"/>
                  </a:moveTo>
                  <a:lnTo>
                    <a:pt x="323717" y="77110"/>
                  </a:lnTo>
                  <a:lnTo>
                    <a:pt x="323958" y="77237"/>
                  </a:lnTo>
                  <a:lnTo>
                    <a:pt x="324325" y="77237"/>
                  </a:lnTo>
                  <a:lnTo>
                    <a:pt x="324367" y="77110"/>
                  </a:lnTo>
                  <a:close/>
                </a:path>
                <a:path w="340360" h="179070">
                  <a:moveTo>
                    <a:pt x="323623" y="74570"/>
                  </a:moveTo>
                  <a:lnTo>
                    <a:pt x="321047" y="74570"/>
                  </a:lnTo>
                  <a:lnTo>
                    <a:pt x="322147" y="75459"/>
                  </a:lnTo>
                  <a:lnTo>
                    <a:pt x="324105" y="77110"/>
                  </a:lnTo>
                  <a:lnTo>
                    <a:pt x="324681" y="77110"/>
                  </a:lnTo>
                  <a:lnTo>
                    <a:pt x="325110" y="76983"/>
                  </a:lnTo>
                  <a:lnTo>
                    <a:pt x="325571" y="76602"/>
                  </a:lnTo>
                  <a:lnTo>
                    <a:pt x="325937" y="76475"/>
                  </a:lnTo>
                  <a:lnTo>
                    <a:pt x="324796" y="75459"/>
                  </a:lnTo>
                  <a:lnTo>
                    <a:pt x="323623" y="74570"/>
                  </a:lnTo>
                  <a:close/>
                </a:path>
                <a:path w="340360" h="179070">
                  <a:moveTo>
                    <a:pt x="310041" y="74443"/>
                  </a:moveTo>
                  <a:lnTo>
                    <a:pt x="307540" y="74443"/>
                  </a:lnTo>
                  <a:lnTo>
                    <a:pt x="310639" y="76983"/>
                  </a:lnTo>
                  <a:lnTo>
                    <a:pt x="314618" y="76983"/>
                  </a:lnTo>
                  <a:lnTo>
                    <a:pt x="315299" y="76729"/>
                  </a:lnTo>
                  <a:lnTo>
                    <a:pt x="318009" y="76729"/>
                  </a:lnTo>
                  <a:lnTo>
                    <a:pt x="318167" y="76602"/>
                  </a:lnTo>
                  <a:lnTo>
                    <a:pt x="312765" y="76602"/>
                  </a:lnTo>
                  <a:lnTo>
                    <a:pt x="310241" y="74570"/>
                  </a:lnTo>
                  <a:lnTo>
                    <a:pt x="310041" y="74443"/>
                  </a:lnTo>
                  <a:close/>
                </a:path>
                <a:path w="340360" h="179070">
                  <a:moveTo>
                    <a:pt x="319896" y="72284"/>
                  </a:moveTo>
                  <a:lnTo>
                    <a:pt x="317362" y="72284"/>
                  </a:lnTo>
                  <a:lnTo>
                    <a:pt x="318367" y="73300"/>
                  </a:lnTo>
                  <a:lnTo>
                    <a:pt x="318932" y="73681"/>
                  </a:lnTo>
                  <a:lnTo>
                    <a:pt x="318325" y="74189"/>
                  </a:lnTo>
                  <a:lnTo>
                    <a:pt x="312765" y="76602"/>
                  </a:lnTo>
                  <a:lnTo>
                    <a:pt x="318167" y="76602"/>
                  </a:lnTo>
                  <a:lnTo>
                    <a:pt x="319896" y="75078"/>
                  </a:lnTo>
                  <a:lnTo>
                    <a:pt x="320660" y="74824"/>
                  </a:lnTo>
                  <a:lnTo>
                    <a:pt x="321047" y="74570"/>
                  </a:lnTo>
                  <a:lnTo>
                    <a:pt x="323623" y="74570"/>
                  </a:lnTo>
                  <a:lnTo>
                    <a:pt x="322419" y="73808"/>
                  </a:lnTo>
                  <a:lnTo>
                    <a:pt x="323606" y="73046"/>
                  </a:lnTo>
                  <a:lnTo>
                    <a:pt x="321047" y="73046"/>
                  </a:lnTo>
                  <a:lnTo>
                    <a:pt x="320660" y="72665"/>
                  </a:lnTo>
                  <a:lnTo>
                    <a:pt x="320231" y="72538"/>
                  </a:lnTo>
                  <a:lnTo>
                    <a:pt x="319896" y="72284"/>
                  </a:lnTo>
                  <a:close/>
                </a:path>
                <a:path w="340360" h="179070">
                  <a:moveTo>
                    <a:pt x="293938" y="74443"/>
                  </a:moveTo>
                  <a:lnTo>
                    <a:pt x="290839" y="74443"/>
                  </a:lnTo>
                  <a:lnTo>
                    <a:pt x="290839" y="74570"/>
                  </a:lnTo>
                  <a:lnTo>
                    <a:pt x="291048" y="74570"/>
                  </a:lnTo>
                  <a:lnTo>
                    <a:pt x="291048" y="74697"/>
                  </a:lnTo>
                  <a:lnTo>
                    <a:pt x="291153" y="74824"/>
                  </a:lnTo>
                  <a:lnTo>
                    <a:pt x="291289" y="74824"/>
                  </a:lnTo>
                  <a:lnTo>
                    <a:pt x="291289" y="74951"/>
                  </a:lnTo>
                  <a:lnTo>
                    <a:pt x="291457" y="74951"/>
                  </a:lnTo>
                  <a:lnTo>
                    <a:pt x="291561" y="75078"/>
                  </a:lnTo>
                  <a:lnTo>
                    <a:pt x="291802" y="75078"/>
                  </a:lnTo>
                  <a:lnTo>
                    <a:pt x="291802" y="75205"/>
                  </a:lnTo>
                  <a:lnTo>
                    <a:pt x="292032" y="75459"/>
                  </a:lnTo>
                  <a:lnTo>
                    <a:pt x="292252" y="75459"/>
                  </a:lnTo>
                  <a:lnTo>
                    <a:pt x="292807" y="74951"/>
                  </a:lnTo>
                  <a:lnTo>
                    <a:pt x="293195" y="74824"/>
                  </a:lnTo>
                  <a:lnTo>
                    <a:pt x="293530" y="74570"/>
                  </a:lnTo>
                  <a:lnTo>
                    <a:pt x="293938" y="74443"/>
                  </a:lnTo>
                  <a:close/>
                </a:path>
                <a:path w="340360" h="179070">
                  <a:moveTo>
                    <a:pt x="330304" y="69871"/>
                  </a:moveTo>
                  <a:lnTo>
                    <a:pt x="327644" y="69871"/>
                  </a:lnTo>
                  <a:lnTo>
                    <a:pt x="330314" y="71903"/>
                  </a:lnTo>
                  <a:lnTo>
                    <a:pt x="331665" y="73173"/>
                  </a:lnTo>
                  <a:lnTo>
                    <a:pt x="332691" y="72538"/>
                  </a:lnTo>
                  <a:lnTo>
                    <a:pt x="333204" y="72157"/>
                  </a:lnTo>
                  <a:lnTo>
                    <a:pt x="331759" y="70887"/>
                  </a:lnTo>
                  <a:lnTo>
                    <a:pt x="330304" y="69871"/>
                  </a:lnTo>
                  <a:close/>
                </a:path>
                <a:path w="340360" h="179070">
                  <a:moveTo>
                    <a:pt x="325578" y="71522"/>
                  </a:moveTo>
                  <a:lnTo>
                    <a:pt x="322953" y="71522"/>
                  </a:lnTo>
                  <a:lnTo>
                    <a:pt x="321644" y="72411"/>
                  </a:lnTo>
                  <a:lnTo>
                    <a:pt x="321047" y="73046"/>
                  </a:lnTo>
                  <a:lnTo>
                    <a:pt x="323606" y="73046"/>
                  </a:lnTo>
                  <a:lnTo>
                    <a:pt x="324199" y="72665"/>
                  </a:lnTo>
                  <a:lnTo>
                    <a:pt x="325578" y="71522"/>
                  </a:lnTo>
                  <a:close/>
                </a:path>
                <a:path w="340360" h="179070">
                  <a:moveTo>
                    <a:pt x="312023" y="71395"/>
                  </a:moveTo>
                  <a:lnTo>
                    <a:pt x="309351" y="71395"/>
                  </a:lnTo>
                  <a:lnTo>
                    <a:pt x="308786" y="71903"/>
                  </a:lnTo>
                  <a:lnTo>
                    <a:pt x="307540" y="72792"/>
                  </a:lnTo>
                  <a:lnTo>
                    <a:pt x="310241" y="72792"/>
                  </a:lnTo>
                  <a:lnTo>
                    <a:pt x="311508" y="71776"/>
                  </a:lnTo>
                  <a:lnTo>
                    <a:pt x="312023" y="71395"/>
                  </a:lnTo>
                  <a:close/>
                </a:path>
                <a:path w="340360" h="179070">
                  <a:moveTo>
                    <a:pt x="298609" y="71268"/>
                  </a:moveTo>
                  <a:lnTo>
                    <a:pt x="295833" y="71268"/>
                  </a:lnTo>
                  <a:lnTo>
                    <a:pt x="294566" y="72284"/>
                  </a:lnTo>
                  <a:lnTo>
                    <a:pt x="293938" y="72665"/>
                  </a:lnTo>
                  <a:lnTo>
                    <a:pt x="296682" y="72665"/>
                  </a:lnTo>
                  <a:lnTo>
                    <a:pt x="298032" y="71776"/>
                  </a:lnTo>
                  <a:lnTo>
                    <a:pt x="298609" y="71268"/>
                  </a:lnTo>
                  <a:close/>
                </a:path>
                <a:path w="340360" h="179070">
                  <a:moveTo>
                    <a:pt x="316843" y="69744"/>
                  </a:moveTo>
                  <a:lnTo>
                    <a:pt x="314063" y="69744"/>
                  </a:lnTo>
                  <a:lnTo>
                    <a:pt x="314566" y="69998"/>
                  </a:lnTo>
                  <a:lnTo>
                    <a:pt x="314953" y="70379"/>
                  </a:lnTo>
                  <a:lnTo>
                    <a:pt x="315393" y="70760"/>
                  </a:lnTo>
                  <a:lnTo>
                    <a:pt x="312880" y="70760"/>
                  </a:lnTo>
                  <a:lnTo>
                    <a:pt x="314304" y="71014"/>
                  </a:lnTo>
                  <a:lnTo>
                    <a:pt x="315582" y="71522"/>
                  </a:lnTo>
                  <a:lnTo>
                    <a:pt x="316786" y="72157"/>
                  </a:lnTo>
                  <a:lnTo>
                    <a:pt x="317068" y="72157"/>
                  </a:lnTo>
                  <a:lnTo>
                    <a:pt x="317121" y="72284"/>
                  </a:lnTo>
                  <a:lnTo>
                    <a:pt x="319843" y="72284"/>
                  </a:lnTo>
                  <a:lnTo>
                    <a:pt x="319697" y="72157"/>
                  </a:lnTo>
                  <a:lnTo>
                    <a:pt x="320775" y="71903"/>
                  </a:lnTo>
                  <a:lnTo>
                    <a:pt x="321864" y="71776"/>
                  </a:lnTo>
                  <a:lnTo>
                    <a:pt x="319267" y="71776"/>
                  </a:lnTo>
                  <a:lnTo>
                    <a:pt x="316843" y="69744"/>
                  </a:lnTo>
                  <a:close/>
                </a:path>
                <a:path w="340360" h="179070">
                  <a:moveTo>
                    <a:pt x="306126" y="71903"/>
                  </a:moveTo>
                  <a:lnTo>
                    <a:pt x="303132" y="71903"/>
                  </a:lnTo>
                  <a:lnTo>
                    <a:pt x="303016" y="72030"/>
                  </a:lnTo>
                  <a:lnTo>
                    <a:pt x="303393" y="72030"/>
                  </a:lnTo>
                  <a:lnTo>
                    <a:pt x="303613" y="72157"/>
                  </a:lnTo>
                  <a:lnTo>
                    <a:pt x="306357" y="72157"/>
                  </a:lnTo>
                  <a:lnTo>
                    <a:pt x="306168" y="72030"/>
                  </a:lnTo>
                  <a:lnTo>
                    <a:pt x="306126" y="71903"/>
                  </a:lnTo>
                  <a:close/>
                </a:path>
                <a:path w="340360" h="179070">
                  <a:moveTo>
                    <a:pt x="286357" y="70252"/>
                  </a:moveTo>
                  <a:lnTo>
                    <a:pt x="286692" y="70506"/>
                  </a:lnTo>
                  <a:lnTo>
                    <a:pt x="286860" y="70760"/>
                  </a:lnTo>
                  <a:lnTo>
                    <a:pt x="287896" y="71014"/>
                  </a:lnTo>
                  <a:lnTo>
                    <a:pt x="288745" y="71522"/>
                  </a:lnTo>
                  <a:lnTo>
                    <a:pt x="289750" y="71903"/>
                  </a:lnTo>
                  <a:lnTo>
                    <a:pt x="292525" y="71903"/>
                  </a:lnTo>
                  <a:lnTo>
                    <a:pt x="293771" y="71776"/>
                  </a:lnTo>
                  <a:lnTo>
                    <a:pt x="294802" y="71522"/>
                  </a:lnTo>
                  <a:lnTo>
                    <a:pt x="292127" y="71522"/>
                  </a:lnTo>
                  <a:lnTo>
                    <a:pt x="290895" y="70506"/>
                  </a:lnTo>
                  <a:lnTo>
                    <a:pt x="288284" y="70506"/>
                  </a:lnTo>
                  <a:lnTo>
                    <a:pt x="287687" y="70379"/>
                  </a:lnTo>
                  <a:lnTo>
                    <a:pt x="286357" y="70252"/>
                  </a:lnTo>
                  <a:close/>
                </a:path>
                <a:path w="340360" h="179070">
                  <a:moveTo>
                    <a:pt x="303243" y="69617"/>
                  </a:moveTo>
                  <a:lnTo>
                    <a:pt x="300514" y="69617"/>
                  </a:lnTo>
                  <a:lnTo>
                    <a:pt x="301886" y="70633"/>
                  </a:lnTo>
                  <a:lnTo>
                    <a:pt x="299331" y="70633"/>
                  </a:lnTo>
                  <a:lnTo>
                    <a:pt x="300755" y="70887"/>
                  </a:lnTo>
                  <a:lnTo>
                    <a:pt x="303299" y="71903"/>
                  </a:lnTo>
                  <a:lnTo>
                    <a:pt x="307278" y="71903"/>
                  </a:lnTo>
                  <a:lnTo>
                    <a:pt x="308357" y="71776"/>
                  </a:lnTo>
                  <a:lnTo>
                    <a:pt x="308688" y="71649"/>
                  </a:lnTo>
                  <a:lnTo>
                    <a:pt x="305687" y="71649"/>
                  </a:lnTo>
                  <a:lnTo>
                    <a:pt x="304388" y="70506"/>
                  </a:lnTo>
                  <a:lnTo>
                    <a:pt x="303243" y="69617"/>
                  </a:lnTo>
                  <a:close/>
                </a:path>
                <a:path w="340360" h="179070">
                  <a:moveTo>
                    <a:pt x="321890" y="65807"/>
                  </a:moveTo>
                  <a:lnTo>
                    <a:pt x="319267" y="65807"/>
                  </a:lnTo>
                  <a:lnTo>
                    <a:pt x="321738" y="66315"/>
                  </a:lnTo>
                  <a:lnTo>
                    <a:pt x="323958" y="67458"/>
                  </a:lnTo>
                  <a:lnTo>
                    <a:pt x="326073" y="68728"/>
                  </a:lnTo>
                  <a:lnTo>
                    <a:pt x="326126" y="68855"/>
                  </a:lnTo>
                  <a:lnTo>
                    <a:pt x="326073" y="68982"/>
                  </a:lnTo>
                  <a:lnTo>
                    <a:pt x="323958" y="70252"/>
                  </a:lnTo>
                  <a:lnTo>
                    <a:pt x="321738" y="71268"/>
                  </a:lnTo>
                  <a:lnTo>
                    <a:pt x="319267" y="71776"/>
                  </a:lnTo>
                  <a:lnTo>
                    <a:pt x="321864" y="71776"/>
                  </a:lnTo>
                  <a:lnTo>
                    <a:pt x="322953" y="71522"/>
                  </a:lnTo>
                  <a:lnTo>
                    <a:pt x="325578" y="71522"/>
                  </a:lnTo>
                  <a:lnTo>
                    <a:pt x="327644" y="69871"/>
                  </a:lnTo>
                  <a:lnTo>
                    <a:pt x="330304" y="69871"/>
                  </a:lnTo>
                  <a:lnTo>
                    <a:pt x="328848" y="68855"/>
                  </a:lnTo>
                  <a:lnTo>
                    <a:pt x="330440" y="67839"/>
                  </a:lnTo>
                  <a:lnTo>
                    <a:pt x="327644" y="67839"/>
                  </a:lnTo>
                  <a:lnTo>
                    <a:pt x="327424" y="67585"/>
                  </a:lnTo>
                  <a:lnTo>
                    <a:pt x="326869" y="67204"/>
                  </a:lnTo>
                  <a:lnTo>
                    <a:pt x="328890" y="66823"/>
                  </a:lnTo>
                  <a:lnTo>
                    <a:pt x="326482" y="66823"/>
                  </a:lnTo>
                  <a:lnTo>
                    <a:pt x="325453" y="66061"/>
                  </a:lnTo>
                  <a:lnTo>
                    <a:pt x="322953" y="66061"/>
                  </a:lnTo>
                  <a:lnTo>
                    <a:pt x="321890" y="65807"/>
                  </a:lnTo>
                  <a:close/>
                </a:path>
                <a:path w="340360" h="179070">
                  <a:moveTo>
                    <a:pt x="308383" y="65680"/>
                  </a:moveTo>
                  <a:lnTo>
                    <a:pt x="305728" y="65680"/>
                  </a:lnTo>
                  <a:lnTo>
                    <a:pt x="308262" y="66315"/>
                  </a:lnTo>
                  <a:lnTo>
                    <a:pt x="310409" y="67331"/>
                  </a:lnTo>
                  <a:lnTo>
                    <a:pt x="312545" y="68601"/>
                  </a:lnTo>
                  <a:lnTo>
                    <a:pt x="312545" y="68728"/>
                  </a:lnTo>
                  <a:lnTo>
                    <a:pt x="310336" y="70125"/>
                  </a:lnTo>
                  <a:lnTo>
                    <a:pt x="308210" y="71141"/>
                  </a:lnTo>
                  <a:lnTo>
                    <a:pt x="305687" y="71649"/>
                  </a:lnTo>
                  <a:lnTo>
                    <a:pt x="308688" y="71649"/>
                  </a:lnTo>
                  <a:lnTo>
                    <a:pt x="309351" y="71395"/>
                  </a:lnTo>
                  <a:lnTo>
                    <a:pt x="312023" y="71395"/>
                  </a:lnTo>
                  <a:lnTo>
                    <a:pt x="312880" y="70760"/>
                  </a:lnTo>
                  <a:lnTo>
                    <a:pt x="315393" y="70760"/>
                  </a:lnTo>
                  <a:lnTo>
                    <a:pt x="314712" y="70506"/>
                  </a:lnTo>
                  <a:lnTo>
                    <a:pt x="313341" y="70379"/>
                  </a:lnTo>
                  <a:lnTo>
                    <a:pt x="313582" y="70252"/>
                  </a:lnTo>
                  <a:lnTo>
                    <a:pt x="313801" y="69998"/>
                  </a:lnTo>
                  <a:lnTo>
                    <a:pt x="314063" y="69744"/>
                  </a:lnTo>
                  <a:lnTo>
                    <a:pt x="316843" y="69744"/>
                  </a:lnTo>
                  <a:lnTo>
                    <a:pt x="316691" y="69617"/>
                  </a:lnTo>
                  <a:lnTo>
                    <a:pt x="315215" y="68728"/>
                  </a:lnTo>
                  <a:lnTo>
                    <a:pt x="316691" y="67839"/>
                  </a:lnTo>
                  <a:lnTo>
                    <a:pt x="316852" y="67712"/>
                  </a:lnTo>
                  <a:lnTo>
                    <a:pt x="314137" y="67712"/>
                  </a:lnTo>
                  <a:lnTo>
                    <a:pt x="313801" y="67458"/>
                  </a:lnTo>
                  <a:lnTo>
                    <a:pt x="313582" y="67331"/>
                  </a:lnTo>
                  <a:lnTo>
                    <a:pt x="313341" y="67077"/>
                  </a:lnTo>
                  <a:lnTo>
                    <a:pt x="314063" y="66950"/>
                  </a:lnTo>
                  <a:lnTo>
                    <a:pt x="314712" y="66950"/>
                  </a:lnTo>
                  <a:lnTo>
                    <a:pt x="315393" y="66696"/>
                  </a:lnTo>
                  <a:lnTo>
                    <a:pt x="312880" y="66696"/>
                  </a:lnTo>
                  <a:lnTo>
                    <a:pt x="312035" y="65934"/>
                  </a:lnTo>
                  <a:lnTo>
                    <a:pt x="309446" y="65934"/>
                  </a:lnTo>
                  <a:lnTo>
                    <a:pt x="308383" y="65680"/>
                  </a:lnTo>
                  <a:close/>
                </a:path>
                <a:path w="340360" h="179070">
                  <a:moveTo>
                    <a:pt x="294802" y="65553"/>
                  </a:moveTo>
                  <a:lnTo>
                    <a:pt x="292252" y="65553"/>
                  </a:lnTo>
                  <a:lnTo>
                    <a:pt x="294713" y="66061"/>
                  </a:lnTo>
                  <a:lnTo>
                    <a:pt x="296870" y="67204"/>
                  </a:lnTo>
                  <a:lnTo>
                    <a:pt x="298943" y="68474"/>
                  </a:lnTo>
                  <a:lnTo>
                    <a:pt x="298996" y="68601"/>
                  </a:lnTo>
                  <a:lnTo>
                    <a:pt x="296870" y="69998"/>
                  </a:lnTo>
                  <a:lnTo>
                    <a:pt x="294713" y="71014"/>
                  </a:lnTo>
                  <a:lnTo>
                    <a:pt x="292127" y="71522"/>
                  </a:lnTo>
                  <a:lnTo>
                    <a:pt x="294802" y="71522"/>
                  </a:lnTo>
                  <a:lnTo>
                    <a:pt x="295833" y="71268"/>
                  </a:lnTo>
                  <a:lnTo>
                    <a:pt x="298609" y="71268"/>
                  </a:lnTo>
                  <a:lnTo>
                    <a:pt x="299331" y="70633"/>
                  </a:lnTo>
                  <a:lnTo>
                    <a:pt x="301886" y="70633"/>
                  </a:lnTo>
                  <a:lnTo>
                    <a:pt x="299739" y="70252"/>
                  </a:lnTo>
                  <a:lnTo>
                    <a:pt x="300022" y="69998"/>
                  </a:lnTo>
                  <a:lnTo>
                    <a:pt x="300315" y="69871"/>
                  </a:lnTo>
                  <a:lnTo>
                    <a:pt x="300514" y="69617"/>
                  </a:lnTo>
                  <a:lnTo>
                    <a:pt x="303243" y="69617"/>
                  </a:lnTo>
                  <a:lnTo>
                    <a:pt x="303079" y="69490"/>
                  </a:lnTo>
                  <a:lnTo>
                    <a:pt x="301708" y="68601"/>
                  </a:lnTo>
                  <a:lnTo>
                    <a:pt x="303079" y="67712"/>
                  </a:lnTo>
                  <a:lnTo>
                    <a:pt x="303245" y="67585"/>
                  </a:lnTo>
                  <a:lnTo>
                    <a:pt x="300514" y="67585"/>
                  </a:lnTo>
                  <a:lnTo>
                    <a:pt x="300315" y="67458"/>
                  </a:lnTo>
                  <a:lnTo>
                    <a:pt x="299739" y="66950"/>
                  </a:lnTo>
                  <a:lnTo>
                    <a:pt x="300514" y="66823"/>
                  </a:lnTo>
                  <a:lnTo>
                    <a:pt x="301886" y="66696"/>
                  </a:lnTo>
                  <a:lnTo>
                    <a:pt x="304404" y="66696"/>
                  </a:lnTo>
                  <a:lnTo>
                    <a:pt x="304569" y="66569"/>
                  </a:lnTo>
                  <a:lnTo>
                    <a:pt x="299331" y="66569"/>
                  </a:lnTo>
                  <a:lnTo>
                    <a:pt x="298528" y="65807"/>
                  </a:lnTo>
                  <a:lnTo>
                    <a:pt x="295833" y="65807"/>
                  </a:lnTo>
                  <a:lnTo>
                    <a:pt x="294802" y="65553"/>
                  </a:lnTo>
                  <a:close/>
                </a:path>
                <a:path w="340360" h="179070">
                  <a:moveTo>
                    <a:pt x="289509" y="69363"/>
                  </a:moveTo>
                  <a:lnTo>
                    <a:pt x="286818" y="69363"/>
                  </a:lnTo>
                  <a:lnTo>
                    <a:pt x="288284" y="70506"/>
                  </a:lnTo>
                  <a:lnTo>
                    <a:pt x="290895" y="70506"/>
                  </a:lnTo>
                  <a:lnTo>
                    <a:pt x="289509" y="69363"/>
                  </a:lnTo>
                  <a:close/>
                </a:path>
                <a:path w="340360" h="179070">
                  <a:moveTo>
                    <a:pt x="292807" y="65045"/>
                  </a:moveTo>
                  <a:lnTo>
                    <a:pt x="289750" y="65045"/>
                  </a:lnTo>
                  <a:lnTo>
                    <a:pt x="289509" y="65172"/>
                  </a:lnTo>
                  <a:lnTo>
                    <a:pt x="289792" y="65172"/>
                  </a:lnTo>
                  <a:lnTo>
                    <a:pt x="288284" y="65807"/>
                  </a:lnTo>
                  <a:lnTo>
                    <a:pt x="286567" y="66442"/>
                  </a:lnTo>
                  <a:lnTo>
                    <a:pt x="284766" y="66696"/>
                  </a:lnTo>
                  <a:lnTo>
                    <a:pt x="284876" y="67331"/>
                  </a:lnTo>
                  <a:lnTo>
                    <a:pt x="285179" y="67966"/>
                  </a:lnTo>
                  <a:lnTo>
                    <a:pt x="285321" y="68347"/>
                  </a:lnTo>
                  <a:lnTo>
                    <a:pt x="285541" y="68347"/>
                  </a:lnTo>
                  <a:lnTo>
                    <a:pt x="285582" y="68474"/>
                  </a:lnTo>
                  <a:lnTo>
                    <a:pt x="285485" y="68728"/>
                  </a:lnTo>
                  <a:lnTo>
                    <a:pt x="285582" y="68982"/>
                  </a:lnTo>
                  <a:lnTo>
                    <a:pt x="286116" y="69744"/>
                  </a:lnTo>
                  <a:lnTo>
                    <a:pt x="286357" y="69617"/>
                  </a:lnTo>
                  <a:lnTo>
                    <a:pt x="286525" y="69490"/>
                  </a:lnTo>
                  <a:lnTo>
                    <a:pt x="286818" y="69363"/>
                  </a:lnTo>
                  <a:lnTo>
                    <a:pt x="289509" y="69363"/>
                  </a:lnTo>
                  <a:lnTo>
                    <a:pt x="288232" y="68474"/>
                  </a:lnTo>
                  <a:lnTo>
                    <a:pt x="289509" y="67712"/>
                  </a:lnTo>
                  <a:lnTo>
                    <a:pt x="286818" y="67712"/>
                  </a:lnTo>
                  <a:lnTo>
                    <a:pt x="286357" y="67331"/>
                  </a:lnTo>
                  <a:lnTo>
                    <a:pt x="285876" y="67077"/>
                  </a:lnTo>
                  <a:lnTo>
                    <a:pt x="285321" y="66950"/>
                  </a:lnTo>
                  <a:lnTo>
                    <a:pt x="287394" y="66696"/>
                  </a:lnTo>
                  <a:lnTo>
                    <a:pt x="288378" y="66442"/>
                  </a:lnTo>
                  <a:lnTo>
                    <a:pt x="291186" y="66442"/>
                  </a:lnTo>
                  <a:lnTo>
                    <a:pt x="292252" y="65553"/>
                  </a:lnTo>
                  <a:lnTo>
                    <a:pt x="294802" y="65553"/>
                  </a:lnTo>
                  <a:lnTo>
                    <a:pt x="293771" y="65299"/>
                  </a:lnTo>
                  <a:lnTo>
                    <a:pt x="292661" y="65172"/>
                  </a:lnTo>
                  <a:lnTo>
                    <a:pt x="292807" y="65045"/>
                  </a:lnTo>
                  <a:close/>
                </a:path>
                <a:path w="340360" h="179070">
                  <a:moveTo>
                    <a:pt x="337413" y="64791"/>
                  </a:moveTo>
                  <a:lnTo>
                    <a:pt x="334576" y="64791"/>
                  </a:lnTo>
                  <a:lnTo>
                    <a:pt x="337319" y="66823"/>
                  </a:lnTo>
                  <a:lnTo>
                    <a:pt x="338691" y="67966"/>
                  </a:lnTo>
                  <a:lnTo>
                    <a:pt x="339078" y="67585"/>
                  </a:lnTo>
                  <a:lnTo>
                    <a:pt x="339507" y="67331"/>
                  </a:lnTo>
                  <a:lnTo>
                    <a:pt x="339895" y="66950"/>
                  </a:lnTo>
                  <a:lnTo>
                    <a:pt x="338691" y="65807"/>
                  </a:lnTo>
                  <a:lnTo>
                    <a:pt x="337413" y="64791"/>
                  </a:lnTo>
                  <a:close/>
                </a:path>
                <a:path w="340360" h="179070">
                  <a:moveTo>
                    <a:pt x="330323" y="59838"/>
                  </a:moveTo>
                  <a:lnTo>
                    <a:pt x="327738" y="59838"/>
                  </a:lnTo>
                  <a:lnTo>
                    <a:pt x="328168" y="60219"/>
                  </a:lnTo>
                  <a:lnTo>
                    <a:pt x="328555" y="60600"/>
                  </a:lnTo>
                  <a:lnTo>
                    <a:pt x="328984" y="60854"/>
                  </a:lnTo>
                  <a:lnTo>
                    <a:pt x="326482" y="60854"/>
                  </a:lnTo>
                  <a:lnTo>
                    <a:pt x="328073" y="61235"/>
                  </a:lnTo>
                  <a:lnTo>
                    <a:pt x="329539" y="61743"/>
                  </a:lnTo>
                  <a:lnTo>
                    <a:pt x="330890" y="62505"/>
                  </a:lnTo>
                  <a:lnTo>
                    <a:pt x="331445" y="62886"/>
                  </a:lnTo>
                  <a:lnTo>
                    <a:pt x="332534" y="63902"/>
                  </a:lnTo>
                  <a:lnTo>
                    <a:pt x="332000" y="64410"/>
                  </a:lnTo>
                  <a:lnTo>
                    <a:pt x="331445" y="64791"/>
                  </a:lnTo>
                  <a:lnTo>
                    <a:pt x="330890" y="65299"/>
                  </a:lnTo>
                  <a:lnTo>
                    <a:pt x="329497" y="65934"/>
                  </a:lnTo>
                  <a:lnTo>
                    <a:pt x="328073" y="66442"/>
                  </a:lnTo>
                  <a:lnTo>
                    <a:pt x="326482" y="66823"/>
                  </a:lnTo>
                  <a:lnTo>
                    <a:pt x="328890" y="66823"/>
                  </a:lnTo>
                  <a:lnTo>
                    <a:pt x="327644" y="67839"/>
                  </a:lnTo>
                  <a:lnTo>
                    <a:pt x="330440" y="67839"/>
                  </a:lnTo>
                  <a:lnTo>
                    <a:pt x="331948" y="66569"/>
                  </a:lnTo>
                  <a:lnTo>
                    <a:pt x="333508" y="65299"/>
                  </a:lnTo>
                  <a:lnTo>
                    <a:pt x="333832" y="65172"/>
                  </a:lnTo>
                  <a:lnTo>
                    <a:pt x="334576" y="64791"/>
                  </a:lnTo>
                  <a:lnTo>
                    <a:pt x="337413" y="64791"/>
                  </a:lnTo>
                  <a:lnTo>
                    <a:pt x="336021" y="63902"/>
                  </a:lnTo>
                  <a:lnTo>
                    <a:pt x="337413" y="63013"/>
                  </a:lnTo>
                  <a:lnTo>
                    <a:pt x="334576" y="63013"/>
                  </a:lnTo>
                  <a:lnTo>
                    <a:pt x="334283" y="62886"/>
                  </a:lnTo>
                  <a:lnTo>
                    <a:pt x="333947" y="62632"/>
                  </a:lnTo>
                  <a:lnTo>
                    <a:pt x="333508" y="62505"/>
                  </a:lnTo>
                  <a:lnTo>
                    <a:pt x="332000" y="61108"/>
                  </a:lnTo>
                  <a:lnTo>
                    <a:pt x="330323" y="59838"/>
                  </a:lnTo>
                  <a:close/>
                </a:path>
                <a:path w="340360" h="179070">
                  <a:moveTo>
                    <a:pt x="291186" y="66442"/>
                  </a:moveTo>
                  <a:lnTo>
                    <a:pt x="288378" y="66442"/>
                  </a:lnTo>
                  <a:lnTo>
                    <a:pt x="287896" y="66950"/>
                  </a:lnTo>
                  <a:lnTo>
                    <a:pt x="287289" y="67331"/>
                  </a:lnTo>
                  <a:lnTo>
                    <a:pt x="286818" y="67712"/>
                  </a:lnTo>
                  <a:lnTo>
                    <a:pt x="289509" y="67712"/>
                  </a:lnTo>
                  <a:lnTo>
                    <a:pt x="290881" y="66696"/>
                  </a:lnTo>
                  <a:lnTo>
                    <a:pt x="291186" y="66442"/>
                  </a:lnTo>
                  <a:close/>
                </a:path>
                <a:path w="340360" h="179070">
                  <a:moveTo>
                    <a:pt x="319843" y="65172"/>
                  </a:moveTo>
                  <a:lnTo>
                    <a:pt x="317121" y="65172"/>
                  </a:lnTo>
                  <a:lnTo>
                    <a:pt x="317068" y="65299"/>
                  </a:lnTo>
                  <a:lnTo>
                    <a:pt x="316398" y="65299"/>
                  </a:lnTo>
                  <a:lnTo>
                    <a:pt x="316566" y="65426"/>
                  </a:lnTo>
                  <a:lnTo>
                    <a:pt x="316932" y="65426"/>
                  </a:lnTo>
                  <a:lnTo>
                    <a:pt x="314304" y="66442"/>
                  </a:lnTo>
                  <a:lnTo>
                    <a:pt x="312880" y="66696"/>
                  </a:lnTo>
                  <a:lnTo>
                    <a:pt x="315393" y="66696"/>
                  </a:lnTo>
                  <a:lnTo>
                    <a:pt x="314953" y="67077"/>
                  </a:lnTo>
                  <a:lnTo>
                    <a:pt x="314566" y="67458"/>
                  </a:lnTo>
                  <a:lnTo>
                    <a:pt x="314137" y="67712"/>
                  </a:lnTo>
                  <a:lnTo>
                    <a:pt x="316852" y="67712"/>
                  </a:lnTo>
                  <a:lnTo>
                    <a:pt x="319267" y="65807"/>
                  </a:lnTo>
                  <a:lnTo>
                    <a:pt x="321890" y="65807"/>
                  </a:lnTo>
                  <a:lnTo>
                    <a:pt x="320827" y="65553"/>
                  </a:lnTo>
                  <a:lnTo>
                    <a:pt x="319697" y="65426"/>
                  </a:lnTo>
                  <a:lnTo>
                    <a:pt x="319843" y="65172"/>
                  </a:lnTo>
                  <a:close/>
                </a:path>
                <a:path w="340360" h="179070">
                  <a:moveTo>
                    <a:pt x="304404" y="66696"/>
                  </a:moveTo>
                  <a:lnTo>
                    <a:pt x="301886" y="66696"/>
                  </a:lnTo>
                  <a:lnTo>
                    <a:pt x="300514" y="67585"/>
                  </a:lnTo>
                  <a:lnTo>
                    <a:pt x="303245" y="67585"/>
                  </a:lnTo>
                  <a:lnTo>
                    <a:pt x="304404" y="66696"/>
                  </a:lnTo>
                  <a:close/>
                </a:path>
                <a:path w="340360" h="179070">
                  <a:moveTo>
                    <a:pt x="284671" y="66569"/>
                  </a:moveTo>
                  <a:lnTo>
                    <a:pt x="284671" y="66696"/>
                  </a:lnTo>
                  <a:lnTo>
                    <a:pt x="284671" y="66569"/>
                  </a:lnTo>
                  <a:close/>
                </a:path>
                <a:path w="340360" h="179070">
                  <a:moveTo>
                    <a:pt x="306262" y="65172"/>
                  </a:moveTo>
                  <a:lnTo>
                    <a:pt x="303393" y="65172"/>
                  </a:lnTo>
                  <a:lnTo>
                    <a:pt x="302147" y="65807"/>
                  </a:lnTo>
                  <a:lnTo>
                    <a:pt x="300797" y="66315"/>
                  </a:lnTo>
                  <a:lnTo>
                    <a:pt x="299331" y="66569"/>
                  </a:lnTo>
                  <a:lnTo>
                    <a:pt x="304569" y="66569"/>
                  </a:lnTo>
                  <a:lnTo>
                    <a:pt x="305728" y="65680"/>
                  </a:lnTo>
                  <a:lnTo>
                    <a:pt x="308383" y="65680"/>
                  </a:lnTo>
                  <a:lnTo>
                    <a:pt x="307320" y="65426"/>
                  </a:lnTo>
                  <a:lnTo>
                    <a:pt x="306168" y="65299"/>
                  </a:lnTo>
                  <a:lnTo>
                    <a:pt x="306262" y="65172"/>
                  </a:lnTo>
                  <a:close/>
                </a:path>
                <a:path w="340360" h="179070">
                  <a:moveTo>
                    <a:pt x="323864" y="64664"/>
                  </a:moveTo>
                  <a:lnTo>
                    <a:pt x="321089" y="64664"/>
                  </a:lnTo>
                  <a:lnTo>
                    <a:pt x="322419" y="65553"/>
                  </a:lnTo>
                  <a:lnTo>
                    <a:pt x="322953" y="66061"/>
                  </a:lnTo>
                  <a:lnTo>
                    <a:pt x="325453" y="66061"/>
                  </a:lnTo>
                  <a:lnTo>
                    <a:pt x="325110" y="65807"/>
                  </a:lnTo>
                  <a:lnTo>
                    <a:pt x="323864" y="64664"/>
                  </a:lnTo>
                  <a:close/>
                </a:path>
                <a:path w="340360" h="179070">
                  <a:moveTo>
                    <a:pt x="310336" y="64537"/>
                  </a:moveTo>
                  <a:lnTo>
                    <a:pt x="307592" y="64537"/>
                  </a:lnTo>
                  <a:lnTo>
                    <a:pt x="308210" y="65045"/>
                  </a:lnTo>
                  <a:lnTo>
                    <a:pt x="309446" y="65934"/>
                  </a:lnTo>
                  <a:lnTo>
                    <a:pt x="312035" y="65934"/>
                  </a:lnTo>
                  <a:lnTo>
                    <a:pt x="311613" y="65553"/>
                  </a:lnTo>
                  <a:lnTo>
                    <a:pt x="310336" y="64537"/>
                  </a:lnTo>
                  <a:close/>
                </a:path>
                <a:path w="340360" h="179070">
                  <a:moveTo>
                    <a:pt x="296607" y="64410"/>
                  </a:moveTo>
                  <a:lnTo>
                    <a:pt x="294011" y="64410"/>
                  </a:lnTo>
                  <a:lnTo>
                    <a:pt x="294713" y="64791"/>
                  </a:lnTo>
                  <a:lnTo>
                    <a:pt x="295833" y="65807"/>
                  </a:lnTo>
                  <a:lnTo>
                    <a:pt x="298528" y="65807"/>
                  </a:lnTo>
                  <a:lnTo>
                    <a:pt x="298127" y="65426"/>
                  </a:lnTo>
                  <a:lnTo>
                    <a:pt x="296607" y="64410"/>
                  </a:lnTo>
                  <a:close/>
                </a:path>
                <a:path w="340360" h="179070">
                  <a:moveTo>
                    <a:pt x="306262" y="61997"/>
                  </a:moveTo>
                  <a:lnTo>
                    <a:pt x="303477" y="61997"/>
                  </a:lnTo>
                  <a:lnTo>
                    <a:pt x="303613" y="62124"/>
                  </a:lnTo>
                  <a:lnTo>
                    <a:pt x="304388" y="62759"/>
                  </a:lnTo>
                  <a:lnTo>
                    <a:pt x="304912" y="63140"/>
                  </a:lnTo>
                  <a:lnTo>
                    <a:pt x="305467" y="63648"/>
                  </a:lnTo>
                  <a:lnTo>
                    <a:pt x="304912" y="64156"/>
                  </a:lnTo>
                  <a:lnTo>
                    <a:pt x="304388" y="64537"/>
                  </a:lnTo>
                  <a:lnTo>
                    <a:pt x="303708" y="65172"/>
                  </a:lnTo>
                  <a:lnTo>
                    <a:pt x="306357" y="65172"/>
                  </a:lnTo>
                  <a:lnTo>
                    <a:pt x="306430" y="65045"/>
                  </a:lnTo>
                  <a:lnTo>
                    <a:pt x="307226" y="64791"/>
                  </a:lnTo>
                  <a:lnTo>
                    <a:pt x="307592" y="64537"/>
                  </a:lnTo>
                  <a:lnTo>
                    <a:pt x="310336" y="64537"/>
                  </a:lnTo>
                  <a:lnTo>
                    <a:pt x="308985" y="63648"/>
                  </a:lnTo>
                  <a:lnTo>
                    <a:pt x="310336" y="62759"/>
                  </a:lnTo>
                  <a:lnTo>
                    <a:pt x="307592" y="62759"/>
                  </a:lnTo>
                  <a:lnTo>
                    <a:pt x="306849" y="62505"/>
                  </a:lnTo>
                  <a:lnTo>
                    <a:pt x="306430" y="62124"/>
                  </a:lnTo>
                  <a:lnTo>
                    <a:pt x="306262" y="61997"/>
                  </a:lnTo>
                  <a:close/>
                </a:path>
                <a:path w="340360" h="179070">
                  <a:moveTo>
                    <a:pt x="316900" y="59711"/>
                  </a:moveTo>
                  <a:lnTo>
                    <a:pt x="314137" y="59711"/>
                  </a:lnTo>
                  <a:lnTo>
                    <a:pt x="314618" y="59965"/>
                  </a:lnTo>
                  <a:lnTo>
                    <a:pt x="315079" y="60346"/>
                  </a:lnTo>
                  <a:lnTo>
                    <a:pt x="315487" y="60727"/>
                  </a:lnTo>
                  <a:lnTo>
                    <a:pt x="313006" y="60727"/>
                  </a:lnTo>
                  <a:lnTo>
                    <a:pt x="314377" y="60981"/>
                  </a:lnTo>
                  <a:lnTo>
                    <a:pt x="316932" y="62124"/>
                  </a:lnTo>
                  <a:lnTo>
                    <a:pt x="316786" y="62124"/>
                  </a:lnTo>
                  <a:lnTo>
                    <a:pt x="317121" y="62251"/>
                  </a:lnTo>
                  <a:lnTo>
                    <a:pt x="317246" y="62378"/>
                  </a:lnTo>
                  <a:lnTo>
                    <a:pt x="317383" y="62378"/>
                  </a:lnTo>
                  <a:lnTo>
                    <a:pt x="318974" y="63775"/>
                  </a:lnTo>
                  <a:lnTo>
                    <a:pt x="318367" y="64283"/>
                  </a:lnTo>
                  <a:lnTo>
                    <a:pt x="317896" y="64791"/>
                  </a:lnTo>
                  <a:lnTo>
                    <a:pt x="317362" y="65172"/>
                  </a:lnTo>
                  <a:lnTo>
                    <a:pt x="320032" y="65172"/>
                  </a:lnTo>
                  <a:lnTo>
                    <a:pt x="320346" y="65045"/>
                  </a:lnTo>
                  <a:lnTo>
                    <a:pt x="320660" y="64791"/>
                  </a:lnTo>
                  <a:lnTo>
                    <a:pt x="321089" y="64664"/>
                  </a:lnTo>
                  <a:lnTo>
                    <a:pt x="323864" y="64664"/>
                  </a:lnTo>
                  <a:lnTo>
                    <a:pt x="322461" y="63775"/>
                  </a:lnTo>
                  <a:lnTo>
                    <a:pt x="323864" y="63013"/>
                  </a:lnTo>
                  <a:lnTo>
                    <a:pt x="321089" y="63013"/>
                  </a:lnTo>
                  <a:lnTo>
                    <a:pt x="320775" y="62759"/>
                  </a:lnTo>
                  <a:lnTo>
                    <a:pt x="319896" y="62378"/>
                  </a:lnTo>
                  <a:lnTo>
                    <a:pt x="319791" y="62124"/>
                  </a:lnTo>
                  <a:lnTo>
                    <a:pt x="320827" y="61997"/>
                  </a:lnTo>
                  <a:lnTo>
                    <a:pt x="321916" y="61743"/>
                  </a:lnTo>
                  <a:lnTo>
                    <a:pt x="319393" y="61743"/>
                  </a:lnTo>
                  <a:lnTo>
                    <a:pt x="316900" y="59711"/>
                  </a:lnTo>
                  <a:close/>
                </a:path>
                <a:path w="340360" h="179070">
                  <a:moveTo>
                    <a:pt x="284839" y="59965"/>
                  </a:moveTo>
                  <a:lnTo>
                    <a:pt x="284766" y="60346"/>
                  </a:lnTo>
                  <a:lnTo>
                    <a:pt x="286567" y="60600"/>
                  </a:lnTo>
                  <a:lnTo>
                    <a:pt x="288284" y="61108"/>
                  </a:lnTo>
                  <a:lnTo>
                    <a:pt x="289792" y="61870"/>
                  </a:lnTo>
                  <a:lnTo>
                    <a:pt x="289341" y="61870"/>
                  </a:lnTo>
                  <a:lnTo>
                    <a:pt x="289509" y="61997"/>
                  </a:lnTo>
                  <a:lnTo>
                    <a:pt x="290232" y="61997"/>
                  </a:lnTo>
                  <a:lnTo>
                    <a:pt x="290284" y="62124"/>
                  </a:lnTo>
                  <a:lnTo>
                    <a:pt x="290881" y="62505"/>
                  </a:lnTo>
                  <a:lnTo>
                    <a:pt x="291362" y="63013"/>
                  </a:lnTo>
                  <a:lnTo>
                    <a:pt x="291917" y="63521"/>
                  </a:lnTo>
                  <a:lnTo>
                    <a:pt x="290839" y="64537"/>
                  </a:lnTo>
                  <a:lnTo>
                    <a:pt x="290284" y="64918"/>
                  </a:lnTo>
                  <a:lnTo>
                    <a:pt x="290232" y="65045"/>
                  </a:lnTo>
                  <a:lnTo>
                    <a:pt x="292902" y="65045"/>
                  </a:lnTo>
                  <a:lnTo>
                    <a:pt x="293310" y="64791"/>
                  </a:lnTo>
                  <a:lnTo>
                    <a:pt x="293603" y="64537"/>
                  </a:lnTo>
                  <a:lnTo>
                    <a:pt x="294011" y="64410"/>
                  </a:lnTo>
                  <a:lnTo>
                    <a:pt x="296607" y="64410"/>
                  </a:lnTo>
                  <a:lnTo>
                    <a:pt x="295425" y="63521"/>
                  </a:lnTo>
                  <a:lnTo>
                    <a:pt x="296776" y="62759"/>
                  </a:lnTo>
                  <a:lnTo>
                    <a:pt x="294011" y="62759"/>
                  </a:lnTo>
                  <a:lnTo>
                    <a:pt x="293603" y="62505"/>
                  </a:lnTo>
                  <a:lnTo>
                    <a:pt x="293310" y="62378"/>
                  </a:lnTo>
                  <a:lnTo>
                    <a:pt x="292902" y="62124"/>
                  </a:lnTo>
                  <a:lnTo>
                    <a:pt x="292661" y="61870"/>
                  </a:lnTo>
                  <a:lnTo>
                    <a:pt x="294922" y="61616"/>
                  </a:lnTo>
                  <a:lnTo>
                    <a:pt x="292252" y="61616"/>
                  </a:lnTo>
                  <a:lnTo>
                    <a:pt x="291128" y="60600"/>
                  </a:lnTo>
                  <a:lnTo>
                    <a:pt x="288378" y="60600"/>
                  </a:lnTo>
                  <a:lnTo>
                    <a:pt x="286116" y="60092"/>
                  </a:lnTo>
                  <a:lnTo>
                    <a:pt x="284839" y="59965"/>
                  </a:lnTo>
                  <a:close/>
                </a:path>
                <a:path w="340360" h="179070">
                  <a:moveTo>
                    <a:pt x="325630" y="61616"/>
                  </a:moveTo>
                  <a:lnTo>
                    <a:pt x="323068" y="61616"/>
                  </a:lnTo>
                  <a:lnTo>
                    <a:pt x="322419" y="61997"/>
                  </a:lnTo>
                  <a:lnTo>
                    <a:pt x="321089" y="63013"/>
                  </a:lnTo>
                  <a:lnTo>
                    <a:pt x="323864" y="63013"/>
                  </a:lnTo>
                  <a:lnTo>
                    <a:pt x="325204" y="61997"/>
                  </a:lnTo>
                  <a:lnTo>
                    <a:pt x="325630" y="61616"/>
                  </a:lnTo>
                  <a:close/>
                </a:path>
                <a:path w="340360" h="179070">
                  <a:moveTo>
                    <a:pt x="338743" y="59838"/>
                  </a:moveTo>
                  <a:lnTo>
                    <a:pt x="337413" y="60981"/>
                  </a:lnTo>
                  <a:lnTo>
                    <a:pt x="336021" y="62124"/>
                  </a:lnTo>
                  <a:lnTo>
                    <a:pt x="334576" y="63013"/>
                  </a:lnTo>
                  <a:lnTo>
                    <a:pt x="337413" y="63013"/>
                  </a:lnTo>
                  <a:lnTo>
                    <a:pt x="339989" y="60981"/>
                  </a:lnTo>
                  <a:lnTo>
                    <a:pt x="339560" y="60600"/>
                  </a:lnTo>
                  <a:lnTo>
                    <a:pt x="339172" y="60346"/>
                  </a:lnTo>
                  <a:lnTo>
                    <a:pt x="338743" y="59838"/>
                  </a:lnTo>
                  <a:close/>
                </a:path>
                <a:path w="340360" h="179070">
                  <a:moveTo>
                    <a:pt x="298552" y="61362"/>
                  </a:moveTo>
                  <a:lnTo>
                    <a:pt x="295959" y="61362"/>
                  </a:lnTo>
                  <a:lnTo>
                    <a:pt x="295268" y="61743"/>
                  </a:lnTo>
                  <a:lnTo>
                    <a:pt x="294713" y="62378"/>
                  </a:lnTo>
                  <a:lnTo>
                    <a:pt x="294011" y="62759"/>
                  </a:lnTo>
                  <a:lnTo>
                    <a:pt x="296776" y="62759"/>
                  </a:lnTo>
                  <a:lnTo>
                    <a:pt x="298127" y="61743"/>
                  </a:lnTo>
                  <a:lnTo>
                    <a:pt x="298552" y="61362"/>
                  </a:lnTo>
                  <a:close/>
                </a:path>
                <a:path w="340360" h="179070">
                  <a:moveTo>
                    <a:pt x="312004" y="61489"/>
                  </a:moveTo>
                  <a:lnTo>
                    <a:pt x="309446" y="61489"/>
                  </a:lnTo>
                  <a:lnTo>
                    <a:pt x="308210" y="62378"/>
                  </a:lnTo>
                  <a:lnTo>
                    <a:pt x="307592" y="62759"/>
                  </a:lnTo>
                  <a:lnTo>
                    <a:pt x="310336" y="62759"/>
                  </a:lnTo>
                  <a:lnTo>
                    <a:pt x="312004" y="61489"/>
                  </a:lnTo>
                  <a:close/>
                </a:path>
                <a:path w="340360" h="179070">
                  <a:moveTo>
                    <a:pt x="303282" y="59584"/>
                  </a:moveTo>
                  <a:lnTo>
                    <a:pt x="300608" y="59584"/>
                  </a:lnTo>
                  <a:lnTo>
                    <a:pt x="301090" y="59965"/>
                  </a:lnTo>
                  <a:lnTo>
                    <a:pt x="301425" y="60346"/>
                  </a:lnTo>
                  <a:lnTo>
                    <a:pt x="301959" y="60600"/>
                  </a:lnTo>
                  <a:lnTo>
                    <a:pt x="299404" y="60600"/>
                  </a:lnTo>
                  <a:lnTo>
                    <a:pt x="302147" y="61362"/>
                  </a:lnTo>
                  <a:lnTo>
                    <a:pt x="303393" y="61997"/>
                  </a:lnTo>
                  <a:lnTo>
                    <a:pt x="306168" y="61997"/>
                  </a:lnTo>
                  <a:lnTo>
                    <a:pt x="308409" y="61743"/>
                  </a:lnTo>
                  <a:lnTo>
                    <a:pt x="308927" y="61616"/>
                  </a:lnTo>
                  <a:lnTo>
                    <a:pt x="305728" y="61616"/>
                  </a:lnTo>
                  <a:lnTo>
                    <a:pt x="304482" y="60600"/>
                  </a:lnTo>
                  <a:lnTo>
                    <a:pt x="303282" y="59584"/>
                  </a:lnTo>
                  <a:close/>
                </a:path>
                <a:path w="340360" h="179070">
                  <a:moveTo>
                    <a:pt x="322084" y="55901"/>
                  </a:moveTo>
                  <a:lnTo>
                    <a:pt x="319393" y="55901"/>
                  </a:lnTo>
                  <a:lnTo>
                    <a:pt x="321864" y="56409"/>
                  </a:lnTo>
                  <a:lnTo>
                    <a:pt x="324052" y="57425"/>
                  </a:lnTo>
                  <a:lnTo>
                    <a:pt x="326126" y="58822"/>
                  </a:lnTo>
                  <a:lnTo>
                    <a:pt x="326126" y="58949"/>
                  </a:lnTo>
                  <a:lnTo>
                    <a:pt x="324052" y="60219"/>
                  </a:lnTo>
                  <a:lnTo>
                    <a:pt x="321864" y="61235"/>
                  </a:lnTo>
                  <a:lnTo>
                    <a:pt x="319393" y="61743"/>
                  </a:lnTo>
                  <a:lnTo>
                    <a:pt x="321916" y="61743"/>
                  </a:lnTo>
                  <a:lnTo>
                    <a:pt x="323068" y="61616"/>
                  </a:lnTo>
                  <a:lnTo>
                    <a:pt x="325630" y="61616"/>
                  </a:lnTo>
                  <a:lnTo>
                    <a:pt x="326482" y="60854"/>
                  </a:lnTo>
                  <a:lnTo>
                    <a:pt x="328984" y="60854"/>
                  </a:lnTo>
                  <a:lnTo>
                    <a:pt x="327644" y="60600"/>
                  </a:lnTo>
                  <a:lnTo>
                    <a:pt x="326869" y="60600"/>
                  </a:lnTo>
                  <a:lnTo>
                    <a:pt x="327445" y="59965"/>
                  </a:lnTo>
                  <a:lnTo>
                    <a:pt x="327738" y="59838"/>
                  </a:lnTo>
                  <a:lnTo>
                    <a:pt x="330323" y="59838"/>
                  </a:lnTo>
                  <a:lnTo>
                    <a:pt x="328890" y="58822"/>
                  </a:lnTo>
                  <a:lnTo>
                    <a:pt x="330440" y="57933"/>
                  </a:lnTo>
                  <a:lnTo>
                    <a:pt x="330592" y="57806"/>
                  </a:lnTo>
                  <a:lnTo>
                    <a:pt x="327738" y="57806"/>
                  </a:lnTo>
                  <a:lnTo>
                    <a:pt x="325596" y="56028"/>
                  </a:lnTo>
                  <a:lnTo>
                    <a:pt x="323068" y="56028"/>
                  </a:lnTo>
                  <a:lnTo>
                    <a:pt x="322084" y="55901"/>
                  </a:lnTo>
                  <a:close/>
                </a:path>
                <a:path w="340360" h="179070">
                  <a:moveTo>
                    <a:pt x="294922" y="55520"/>
                  </a:moveTo>
                  <a:lnTo>
                    <a:pt x="291917" y="55520"/>
                  </a:lnTo>
                  <a:lnTo>
                    <a:pt x="294566" y="56028"/>
                  </a:lnTo>
                  <a:lnTo>
                    <a:pt x="296870" y="57044"/>
                  </a:lnTo>
                  <a:lnTo>
                    <a:pt x="298996" y="58568"/>
                  </a:lnTo>
                  <a:lnTo>
                    <a:pt x="296922" y="59965"/>
                  </a:lnTo>
                  <a:lnTo>
                    <a:pt x="294713" y="60981"/>
                  </a:lnTo>
                  <a:lnTo>
                    <a:pt x="292252" y="61616"/>
                  </a:lnTo>
                  <a:lnTo>
                    <a:pt x="294922" y="61616"/>
                  </a:lnTo>
                  <a:lnTo>
                    <a:pt x="295959" y="61362"/>
                  </a:lnTo>
                  <a:lnTo>
                    <a:pt x="298552" y="61362"/>
                  </a:lnTo>
                  <a:lnTo>
                    <a:pt x="299404" y="60600"/>
                  </a:lnTo>
                  <a:lnTo>
                    <a:pt x="301959" y="60600"/>
                  </a:lnTo>
                  <a:lnTo>
                    <a:pt x="300514" y="60346"/>
                  </a:lnTo>
                  <a:lnTo>
                    <a:pt x="299865" y="60346"/>
                  </a:lnTo>
                  <a:lnTo>
                    <a:pt x="300074" y="59965"/>
                  </a:lnTo>
                  <a:lnTo>
                    <a:pt x="300420" y="59838"/>
                  </a:lnTo>
                  <a:lnTo>
                    <a:pt x="300608" y="59584"/>
                  </a:lnTo>
                  <a:lnTo>
                    <a:pt x="303282" y="59584"/>
                  </a:lnTo>
                  <a:lnTo>
                    <a:pt x="303132" y="59457"/>
                  </a:lnTo>
                  <a:lnTo>
                    <a:pt x="301833" y="58568"/>
                  </a:lnTo>
                  <a:lnTo>
                    <a:pt x="303132" y="57806"/>
                  </a:lnTo>
                  <a:lnTo>
                    <a:pt x="303469" y="57552"/>
                  </a:lnTo>
                  <a:lnTo>
                    <a:pt x="300608" y="57552"/>
                  </a:lnTo>
                  <a:lnTo>
                    <a:pt x="300074" y="57171"/>
                  </a:lnTo>
                  <a:lnTo>
                    <a:pt x="299865" y="56917"/>
                  </a:lnTo>
                  <a:lnTo>
                    <a:pt x="300608" y="56917"/>
                  </a:lnTo>
                  <a:lnTo>
                    <a:pt x="301959" y="56663"/>
                  </a:lnTo>
                  <a:lnTo>
                    <a:pt x="304630" y="56663"/>
                  </a:lnTo>
                  <a:lnTo>
                    <a:pt x="304778" y="56536"/>
                  </a:lnTo>
                  <a:lnTo>
                    <a:pt x="299404" y="56536"/>
                  </a:lnTo>
                  <a:lnTo>
                    <a:pt x="298638" y="55901"/>
                  </a:lnTo>
                  <a:lnTo>
                    <a:pt x="296001" y="55901"/>
                  </a:lnTo>
                  <a:lnTo>
                    <a:pt x="294922" y="55520"/>
                  </a:lnTo>
                  <a:close/>
                </a:path>
                <a:path w="340360" h="179070">
                  <a:moveTo>
                    <a:pt x="308451" y="55647"/>
                  </a:moveTo>
                  <a:lnTo>
                    <a:pt x="305812" y="55647"/>
                  </a:lnTo>
                  <a:lnTo>
                    <a:pt x="308357" y="56282"/>
                  </a:lnTo>
                  <a:lnTo>
                    <a:pt x="310545" y="57298"/>
                  </a:lnTo>
                  <a:lnTo>
                    <a:pt x="312545" y="58568"/>
                  </a:lnTo>
                  <a:lnTo>
                    <a:pt x="312618" y="58695"/>
                  </a:lnTo>
                  <a:lnTo>
                    <a:pt x="312618" y="58822"/>
                  </a:lnTo>
                  <a:lnTo>
                    <a:pt x="310545" y="60092"/>
                  </a:lnTo>
                  <a:lnTo>
                    <a:pt x="308262" y="61108"/>
                  </a:lnTo>
                  <a:lnTo>
                    <a:pt x="305728" y="61616"/>
                  </a:lnTo>
                  <a:lnTo>
                    <a:pt x="308927" y="61616"/>
                  </a:lnTo>
                  <a:lnTo>
                    <a:pt x="309446" y="61489"/>
                  </a:lnTo>
                  <a:lnTo>
                    <a:pt x="312004" y="61489"/>
                  </a:lnTo>
                  <a:lnTo>
                    <a:pt x="313006" y="60727"/>
                  </a:lnTo>
                  <a:lnTo>
                    <a:pt x="315487" y="60727"/>
                  </a:lnTo>
                  <a:lnTo>
                    <a:pt x="313393" y="60346"/>
                  </a:lnTo>
                  <a:lnTo>
                    <a:pt x="313875" y="59965"/>
                  </a:lnTo>
                  <a:lnTo>
                    <a:pt x="314137" y="59711"/>
                  </a:lnTo>
                  <a:lnTo>
                    <a:pt x="316900" y="59711"/>
                  </a:lnTo>
                  <a:lnTo>
                    <a:pt x="316744" y="59584"/>
                  </a:lnTo>
                  <a:lnTo>
                    <a:pt x="315299" y="58822"/>
                  </a:lnTo>
                  <a:lnTo>
                    <a:pt x="316723" y="57806"/>
                  </a:lnTo>
                  <a:lnTo>
                    <a:pt x="314252" y="57806"/>
                  </a:lnTo>
                  <a:lnTo>
                    <a:pt x="313393" y="57044"/>
                  </a:lnTo>
                  <a:lnTo>
                    <a:pt x="314137" y="57044"/>
                  </a:lnTo>
                  <a:lnTo>
                    <a:pt x="315487" y="56790"/>
                  </a:lnTo>
                  <a:lnTo>
                    <a:pt x="313006" y="56790"/>
                  </a:lnTo>
                  <a:lnTo>
                    <a:pt x="312252" y="56028"/>
                  </a:lnTo>
                  <a:lnTo>
                    <a:pt x="309561" y="56028"/>
                  </a:lnTo>
                  <a:lnTo>
                    <a:pt x="308451" y="55647"/>
                  </a:lnTo>
                  <a:close/>
                </a:path>
                <a:path w="340360" h="179070">
                  <a:moveTo>
                    <a:pt x="286211" y="57298"/>
                  </a:moveTo>
                  <a:lnTo>
                    <a:pt x="285917" y="57679"/>
                  </a:lnTo>
                  <a:lnTo>
                    <a:pt x="285656" y="57933"/>
                  </a:lnTo>
                  <a:lnTo>
                    <a:pt x="285541" y="58441"/>
                  </a:lnTo>
                  <a:lnTo>
                    <a:pt x="286525" y="59076"/>
                  </a:lnTo>
                  <a:lnTo>
                    <a:pt x="288378" y="60600"/>
                  </a:lnTo>
                  <a:lnTo>
                    <a:pt x="291128" y="60600"/>
                  </a:lnTo>
                  <a:lnTo>
                    <a:pt x="290284" y="59838"/>
                  </a:lnTo>
                  <a:lnTo>
                    <a:pt x="288284" y="58441"/>
                  </a:lnTo>
                  <a:lnTo>
                    <a:pt x="286211" y="57298"/>
                  </a:lnTo>
                  <a:close/>
                </a:path>
                <a:path w="340360" h="179070">
                  <a:moveTo>
                    <a:pt x="319843" y="55266"/>
                  </a:moveTo>
                  <a:lnTo>
                    <a:pt x="316451" y="55266"/>
                  </a:lnTo>
                  <a:lnTo>
                    <a:pt x="316691" y="55393"/>
                  </a:lnTo>
                  <a:lnTo>
                    <a:pt x="317026" y="55393"/>
                  </a:lnTo>
                  <a:lnTo>
                    <a:pt x="315718" y="56028"/>
                  </a:lnTo>
                  <a:lnTo>
                    <a:pt x="313006" y="56790"/>
                  </a:lnTo>
                  <a:lnTo>
                    <a:pt x="315487" y="56790"/>
                  </a:lnTo>
                  <a:lnTo>
                    <a:pt x="314618" y="57425"/>
                  </a:lnTo>
                  <a:lnTo>
                    <a:pt x="314252" y="57806"/>
                  </a:lnTo>
                  <a:lnTo>
                    <a:pt x="316723" y="57806"/>
                  </a:lnTo>
                  <a:lnTo>
                    <a:pt x="319393" y="55901"/>
                  </a:lnTo>
                  <a:lnTo>
                    <a:pt x="322084" y="55901"/>
                  </a:lnTo>
                  <a:lnTo>
                    <a:pt x="320953" y="55520"/>
                  </a:lnTo>
                  <a:lnTo>
                    <a:pt x="319791" y="55393"/>
                  </a:lnTo>
                  <a:lnTo>
                    <a:pt x="319843" y="55266"/>
                  </a:lnTo>
                  <a:close/>
                </a:path>
                <a:path w="340360" h="179070">
                  <a:moveTo>
                    <a:pt x="331811" y="54631"/>
                  </a:moveTo>
                  <a:lnTo>
                    <a:pt x="330503" y="55774"/>
                  </a:lnTo>
                  <a:lnTo>
                    <a:pt x="329183" y="56790"/>
                  </a:lnTo>
                  <a:lnTo>
                    <a:pt x="327738" y="57806"/>
                  </a:lnTo>
                  <a:lnTo>
                    <a:pt x="330592" y="57806"/>
                  </a:lnTo>
                  <a:lnTo>
                    <a:pt x="331811" y="56790"/>
                  </a:lnTo>
                  <a:lnTo>
                    <a:pt x="333256" y="55520"/>
                  </a:lnTo>
                  <a:lnTo>
                    <a:pt x="332387" y="54885"/>
                  </a:lnTo>
                  <a:lnTo>
                    <a:pt x="331811" y="54631"/>
                  </a:lnTo>
                  <a:close/>
                </a:path>
                <a:path w="340360" h="179070">
                  <a:moveTo>
                    <a:pt x="304630" y="56663"/>
                  </a:moveTo>
                  <a:lnTo>
                    <a:pt x="301959" y="56663"/>
                  </a:lnTo>
                  <a:lnTo>
                    <a:pt x="301551" y="57044"/>
                  </a:lnTo>
                  <a:lnTo>
                    <a:pt x="300608" y="57552"/>
                  </a:lnTo>
                  <a:lnTo>
                    <a:pt x="303469" y="57552"/>
                  </a:lnTo>
                  <a:lnTo>
                    <a:pt x="304630" y="56663"/>
                  </a:lnTo>
                  <a:close/>
                </a:path>
                <a:path w="340360" h="179070">
                  <a:moveTo>
                    <a:pt x="292127" y="51710"/>
                  </a:moveTo>
                  <a:lnTo>
                    <a:pt x="291802" y="51964"/>
                  </a:lnTo>
                  <a:lnTo>
                    <a:pt x="291362" y="52218"/>
                  </a:lnTo>
                  <a:lnTo>
                    <a:pt x="291048" y="52472"/>
                  </a:lnTo>
                  <a:lnTo>
                    <a:pt x="291656" y="52853"/>
                  </a:lnTo>
                  <a:lnTo>
                    <a:pt x="292305" y="53107"/>
                  </a:lnTo>
                  <a:lnTo>
                    <a:pt x="292902" y="53615"/>
                  </a:lnTo>
                  <a:lnTo>
                    <a:pt x="290085" y="55139"/>
                  </a:lnTo>
                  <a:lnTo>
                    <a:pt x="289844" y="55139"/>
                  </a:lnTo>
                  <a:lnTo>
                    <a:pt x="288975" y="55520"/>
                  </a:lnTo>
                  <a:lnTo>
                    <a:pt x="287938" y="56028"/>
                  </a:lnTo>
                  <a:lnTo>
                    <a:pt x="286975" y="56282"/>
                  </a:lnTo>
                  <a:lnTo>
                    <a:pt x="286818" y="56409"/>
                  </a:lnTo>
                  <a:lnTo>
                    <a:pt x="286567" y="56536"/>
                  </a:lnTo>
                  <a:lnTo>
                    <a:pt x="286525" y="56790"/>
                  </a:lnTo>
                  <a:lnTo>
                    <a:pt x="288420" y="56536"/>
                  </a:lnTo>
                  <a:lnTo>
                    <a:pt x="290232" y="56155"/>
                  </a:lnTo>
                  <a:lnTo>
                    <a:pt x="291917" y="55520"/>
                  </a:lnTo>
                  <a:lnTo>
                    <a:pt x="294922" y="55520"/>
                  </a:lnTo>
                  <a:lnTo>
                    <a:pt x="293771" y="55266"/>
                  </a:lnTo>
                  <a:lnTo>
                    <a:pt x="292525" y="55266"/>
                  </a:lnTo>
                  <a:lnTo>
                    <a:pt x="293530" y="54758"/>
                  </a:lnTo>
                  <a:lnTo>
                    <a:pt x="294106" y="54377"/>
                  </a:lnTo>
                  <a:lnTo>
                    <a:pt x="296664" y="54377"/>
                  </a:lnTo>
                  <a:lnTo>
                    <a:pt x="295425" y="53615"/>
                  </a:lnTo>
                  <a:lnTo>
                    <a:pt x="296870" y="52726"/>
                  </a:lnTo>
                  <a:lnTo>
                    <a:pt x="294106" y="52726"/>
                  </a:lnTo>
                  <a:lnTo>
                    <a:pt x="293477" y="52472"/>
                  </a:lnTo>
                  <a:lnTo>
                    <a:pt x="292127" y="51710"/>
                  </a:lnTo>
                  <a:close/>
                </a:path>
                <a:path w="340360" h="179070">
                  <a:moveTo>
                    <a:pt x="306262" y="55266"/>
                  </a:moveTo>
                  <a:lnTo>
                    <a:pt x="303393" y="55266"/>
                  </a:lnTo>
                  <a:lnTo>
                    <a:pt x="302294" y="55901"/>
                  </a:lnTo>
                  <a:lnTo>
                    <a:pt x="300849" y="56409"/>
                  </a:lnTo>
                  <a:lnTo>
                    <a:pt x="299404" y="56536"/>
                  </a:lnTo>
                  <a:lnTo>
                    <a:pt x="304778" y="56536"/>
                  </a:lnTo>
                  <a:lnTo>
                    <a:pt x="305812" y="55647"/>
                  </a:lnTo>
                  <a:lnTo>
                    <a:pt x="308451" y="55647"/>
                  </a:lnTo>
                  <a:lnTo>
                    <a:pt x="307372" y="55520"/>
                  </a:lnTo>
                  <a:lnTo>
                    <a:pt x="306262" y="55266"/>
                  </a:lnTo>
                  <a:close/>
                </a:path>
                <a:path w="340360" h="179070">
                  <a:moveTo>
                    <a:pt x="310199" y="54504"/>
                  </a:moveTo>
                  <a:lnTo>
                    <a:pt x="307634" y="54504"/>
                  </a:lnTo>
                  <a:lnTo>
                    <a:pt x="308985" y="55520"/>
                  </a:lnTo>
                  <a:lnTo>
                    <a:pt x="309561" y="56028"/>
                  </a:lnTo>
                  <a:lnTo>
                    <a:pt x="312252" y="56028"/>
                  </a:lnTo>
                  <a:lnTo>
                    <a:pt x="311749" y="55520"/>
                  </a:lnTo>
                  <a:lnTo>
                    <a:pt x="310199" y="54504"/>
                  </a:lnTo>
                  <a:close/>
                </a:path>
                <a:path w="340360" h="179070">
                  <a:moveTo>
                    <a:pt x="323721" y="54631"/>
                  </a:moveTo>
                  <a:lnTo>
                    <a:pt x="321215" y="54631"/>
                  </a:lnTo>
                  <a:lnTo>
                    <a:pt x="321738" y="55139"/>
                  </a:lnTo>
                  <a:lnTo>
                    <a:pt x="322461" y="55520"/>
                  </a:lnTo>
                  <a:lnTo>
                    <a:pt x="323068" y="56028"/>
                  </a:lnTo>
                  <a:lnTo>
                    <a:pt x="325596" y="56028"/>
                  </a:lnTo>
                  <a:lnTo>
                    <a:pt x="324325" y="55012"/>
                  </a:lnTo>
                  <a:lnTo>
                    <a:pt x="323721" y="54631"/>
                  </a:lnTo>
                  <a:close/>
                </a:path>
                <a:path w="340360" h="179070">
                  <a:moveTo>
                    <a:pt x="296664" y="54377"/>
                  </a:moveTo>
                  <a:lnTo>
                    <a:pt x="294106" y="54377"/>
                  </a:lnTo>
                  <a:lnTo>
                    <a:pt x="294713" y="54885"/>
                  </a:lnTo>
                  <a:lnTo>
                    <a:pt x="295331" y="55266"/>
                  </a:lnTo>
                  <a:lnTo>
                    <a:pt x="296001" y="55901"/>
                  </a:lnTo>
                  <a:lnTo>
                    <a:pt x="298638" y="55901"/>
                  </a:lnTo>
                  <a:lnTo>
                    <a:pt x="298179" y="55520"/>
                  </a:lnTo>
                  <a:lnTo>
                    <a:pt x="296870" y="54504"/>
                  </a:lnTo>
                  <a:lnTo>
                    <a:pt x="296664" y="54377"/>
                  </a:lnTo>
                  <a:close/>
                </a:path>
                <a:path w="340360" h="179070">
                  <a:moveTo>
                    <a:pt x="303393" y="49551"/>
                  </a:moveTo>
                  <a:lnTo>
                    <a:pt x="300755" y="49551"/>
                  </a:lnTo>
                  <a:lnTo>
                    <a:pt x="301184" y="49932"/>
                  </a:lnTo>
                  <a:lnTo>
                    <a:pt x="301959" y="50694"/>
                  </a:lnTo>
                  <a:lnTo>
                    <a:pt x="299551" y="50694"/>
                  </a:lnTo>
                  <a:lnTo>
                    <a:pt x="301090" y="50948"/>
                  </a:lnTo>
                  <a:lnTo>
                    <a:pt x="303906" y="52218"/>
                  </a:lnTo>
                  <a:lnTo>
                    <a:pt x="304482" y="52726"/>
                  </a:lnTo>
                  <a:lnTo>
                    <a:pt x="305016" y="53107"/>
                  </a:lnTo>
                  <a:lnTo>
                    <a:pt x="305571" y="53615"/>
                  </a:lnTo>
                  <a:lnTo>
                    <a:pt x="304482" y="54631"/>
                  </a:lnTo>
                  <a:lnTo>
                    <a:pt x="303854" y="55139"/>
                  </a:lnTo>
                  <a:lnTo>
                    <a:pt x="303708" y="55139"/>
                  </a:lnTo>
                  <a:lnTo>
                    <a:pt x="303571" y="55266"/>
                  </a:lnTo>
                  <a:lnTo>
                    <a:pt x="306357" y="55266"/>
                  </a:lnTo>
                  <a:lnTo>
                    <a:pt x="306430" y="55139"/>
                  </a:lnTo>
                  <a:lnTo>
                    <a:pt x="306891" y="54885"/>
                  </a:lnTo>
                  <a:lnTo>
                    <a:pt x="307278" y="54758"/>
                  </a:lnTo>
                  <a:lnTo>
                    <a:pt x="307634" y="54504"/>
                  </a:lnTo>
                  <a:lnTo>
                    <a:pt x="310199" y="54504"/>
                  </a:lnTo>
                  <a:lnTo>
                    <a:pt x="309037" y="53742"/>
                  </a:lnTo>
                  <a:lnTo>
                    <a:pt x="310409" y="52853"/>
                  </a:lnTo>
                  <a:lnTo>
                    <a:pt x="307634" y="52853"/>
                  </a:lnTo>
                  <a:lnTo>
                    <a:pt x="307278" y="52599"/>
                  </a:lnTo>
                  <a:lnTo>
                    <a:pt x="306891" y="52472"/>
                  </a:lnTo>
                  <a:lnTo>
                    <a:pt x="305016" y="50948"/>
                  </a:lnTo>
                  <a:lnTo>
                    <a:pt x="303393" y="49551"/>
                  </a:lnTo>
                  <a:close/>
                </a:path>
                <a:path w="340360" h="179070">
                  <a:moveTo>
                    <a:pt x="316932" y="49678"/>
                  </a:moveTo>
                  <a:lnTo>
                    <a:pt x="314252" y="49678"/>
                  </a:lnTo>
                  <a:lnTo>
                    <a:pt x="314712" y="50059"/>
                  </a:lnTo>
                  <a:lnTo>
                    <a:pt x="315173" y="50313"/>
                  </a:lnTo>
                  <a:lnTo>
                    <a:pt x="315582" y="50694"/>
                  </a:lnTo>
                  <a:lnTo>
                    <a:pt x="313006" y="50694"/>
                  </a:lnTo>
                  <a:lnTo>
                    <a:pt x="314618" y="51075"/>
                  </a:lnTo>
                  <a:lnTo>
                    <a:pt x="316063" y="51710"/>
                  </a:lnTo>
                  <a:lnTo>
                    <a:pt x="317498" y="52472"/>
                  </a:lnTo>
                  <a:lnTo>
                    <a:pt x="317990" y="52853"/>
                  </a:lnTo>
                  <a:lnTo>
                    <a:pt x="318587" y="53361"/>
                  </a:lnTo>
                  <a:lnTo>
                    <a:pt x="319089" y="53869"/>
                  </a:lnTo>
                  <a:lnTo>
                    <a:pt x="317362" y="55266"/>
                  </a:lnTo>
                  <a:lnTo>
                    <a:pt x="320126" y="55266"/>
                  </a:lnTo>
                  <a:lnTo>
                    <a:pt x="320450" y="55012"/>
                  </a:lnTo>
                  <a:lnTo>
                    <a:pt x="321215" y="54631"/>
                  </a:lnTo>
                  <a:lnTo>
                    <a:pt x="323721" y="54631"/>
                  </a:lnTo>
                  <a:lnTo>
                    <a:pt x="322513" y="53869"/>
                  </a:lnTo>
                  <a:lnTo>
                    <a:pt x="323812" y="53107"/>
                  </a:lnTo>
                  <a:lnTo>
                    <a:pt x="323976" y="52980"/>
                  </a:lnTo>
                  <a:lnTo>
                    <a:pt x="321215" y="52980"/>
                  </a:lnTo>
                  <a:lnTo>
                    <a:pt x="320827" y="52726"/>
                  </a:lnTo>
                  <a:lnTo>
                    <a:pt x="320126" y="52472"/>
                  </a:lnTo>
                  <a:lnTo>
                    <a:pt x="318492" y="50948"/>
                  </a:lnTo>
                  <a:lnTo>
                    <a:pt x="316932" y="49678"/>
                  </a:lnTo>
                  <a:close/>
                </a:path>
                <a:path w="340360" h="179070">
                  <a:moveTo>
                    <a:pt x="324681" y="50440"/>
                  </a:moveTo>
                  <a:lnTo>
                    <a:pt x="324367" y="50440"/>
                  </a:lnTo>
                  <a:lnTo>
                    <a:pt x="323288" y="51456"/>
                  </a:lnTo>
                  <a:lnTo>
                    <a:pt x="321215" y="52980"/>
                  </a:lnTo>
                  <a:lnTo>
                    <a:pt x="323976" y="52980"/>
                  </a:lnTo>
                  <a:lnTo>
                    <a:pt x="324963" y="52218"/>
                  </a:lnTo>
                  <a:lnTo>
                    <a:pt x="326220" y="51202"/>
                  </a:lnTo>
                  <a:lnTo>
                    <a:pt x="324681" y="50440"/>
                  </a:lnTo>
                  <a:close/>
                </a:path>
                <a:path w="340360" h="179070">
                  <a:moveTo>
                    <a:pt x="313194" y="47392"/>
                  </a:moveTo>
                  <a:lnTo>
                    <a:pt x="310608" y="47392"/>
                  </a:lnTo>
                  <a:lnTo>
                    <a:pt x="311152" y="47646"/>
                  </a:lnTo>
                  <a:lnTo>
                    <a:pt x="312712" y="48662"/>
                  </a:lnTo>
                  <a:lnTo>
                    <a:pt x="312650" y="48789"/>
                  </a:lnTo>
                  <a:lnTo>
                    <a:pt x="312189" y="49297"/>
                  </a:lnTo>
                  <a:lnTo>
                    <a:pt x="311508" y="49805"/>
                  </a:lnTo>
                  <a:lnTo>
                    <a:pt x="310985" y="50313"/>
                  </a:lnTo>
                  <a:lnTo>
                    <a:pt x="309781" y="51329"/>
                  </a:lnTo>
                  <a:lnTo>
                    <a:pt x="308786" y="52091"/>
                  </a:lnTo>
                  <a:lnTo>
                    <a:pt x="307634" y="52853"/>
                  </a:lnTo>
                  <a:lnTo>
                    <a:pt x="310409" y="52853"/>
                  </a:lnTo>
                  <a:lnTo>
                    <a:pt x="311749" y="51837"/>
                  </a:lnTo>
                  <a:lnTo>
                    <a:pt x="313006" y="50694"/>
                  </a:lnTo>
                  <a:lnTo>
                    <a:pt x="314901" y="50694"/>
                  </a:lnTo>
                  <a:lnTo>
                    <a:pt x="314252" y="50440"/>
                  </a:lnTo>
                  <a:lnTo>
                    <a:pt x="313466" y="50313"/>
                  </a:lnTo>
                  <a:lnTo>
                    <a:pt x="313707" y="50186"/>
                  </a:lnTo>
                  <a:lnTo>
                    <a:pt x="314252" y="49678"/>
                  </a:lnTo>
                  <a:lnTo>
                    <a:pt x="316932" y="49678"/>
                  </a:lnTo>
                  <a:lnTo>
                    <a:pt x="315299" y="48662"/>
                  </a:lnTo>
                  <a:lnTo>
                    <a:pt x="314063" y="47519"/>
                  </a:lnTo>
                  <a:lnTo>
                    <a:pt x="313466" y="47519"/>
                  </a:lnTo>
                  <a:lnTo>
                    <a:pt x="313194" y="47392"/>
                  </a:lnTo>
                  <a:close/>
                </a:path>
                <a:path w="340360" h="179070">
                  <a:moveTo>
                    <a:pt x="301373" y="48154"/>
                  </a:moveTo>
                  <a:lnTo>
                    <a:pt x="301184" y="48154"/>
                  </a:lnTo>
                  <a:lnTo>
                    <a:pt x="301184" y="48281"/>
                  </a:lnTo>
                  <a:lnTo>
                    <a:pt x="300849" y="48281"/>
                  </a:lnTo>
                  <a:lnTo>
                    <a:pt x="300849" y="48408"/>
                  </a:lnTo>
                  <a:lnTo>
                    <a:pt x="300200" y="48408"/>
                  </a:lnTo>
                  <a:lnTo>
                    <a:pt x="300074" y="48535"/>
                  </a:lnTo>
                  <a:lnTo>
                    <a:pt x="299865" y="48535"/>
                  </a:lnTo>
                  <a:lnTo>
                    <a:pt x="299865" y="48662"/>
                  </a:lnTo>
                  <a:lnTo>
                    <a:pt x="299278" y="48662"/>
                  </a:lnTo>
                  <a:lnTo>
                    <a:pt x="299111" y="48789"/>
                  </a:lnTo>
                  <a:lnTo>
                    <a:pt x="298493" y="49297"/>
                  </a:lnTo>
                  <a:lnTo>
                    <a:pt x="297907" y="49678"/>
                  </a:lnTo>
                  <a:lnTo>
                    <a:pt x="297456" y="50186"/>
                  </a:lnTo>
                  <a:lnTo>
                    <a:pt x="297111" y="50186"/>
                  </a:lnTo>
                  <a:lnTo>
                    <a:pt x="297310" y="50313"/>
                  </a:lnTo>
                  <a:lnTo>
                    <a:pt x="296294" y="51075"/>
                  </a:lnTo>
                  <a:lnTo>
                    <a:pt x="295184" y="51964"/>
                  </a:lnTo>
                  <a:lnTo>
                    <a:pt x="294106" y="52726"/>
                  </a:lnTo>
                  <a:lnTo>
                    <a:pt x="296870" y="52726"/>
                  </a:lnTo>
                  <a:lnTo>
                    <a:pt x="298179" y="51710"/>
                  </a:lnTo>
                  <a:lnTo>
                    <a:pt x="299551" y="50694"/>
                  </a:lnTo>
                  <a:lnTo>
                    <a:pt x="301959" y="50694"/>
                  </a:lnTo>
                  <a:lnTo>
                    <a:pt x="301278" y="50440"/>
                  </a:lnTo>
                  <a:lnTo>
                    <a:pt x="299980" y="50313"/>
                  </a:lnTo>
                  <a:lnTo>
                    <a:pt x="300200" y="50059"/>
                  </a:lnTo>
                  <a:lnTo>
                    <a:pt x="300462" y="49932"/>
                  </a:lnTo>
                  <a:lnTo>
                    <a:pt x="300755" y="49551"/>
                  </a:lnTo>
                  <a:lnTo>
                    <a:pt x="303393" y="49551"/>
                  </a:lnTo>
                  <a:lnTo>
                    <a:pt x="301708" y="48535"/>
                  </a:lnTo>
                  <a:lnTo>
                    <a:pt x="301613" y="48408"/>
                  </a:lnTo>
                  <a:lnTo>
                    <a:pt x="301425" y="48281"/>
                  </a:lnTo>
                  <a:lnTo>
                    <a:pt x="301373" y="48154"/>
                  </a:lnTo>
                  <a:close/>
                </a:path>
                <a:path w="340360" h="179070">
                  <a:moveTo>
                    <a:pt x="324513" y="50313"/>
                  </a:moveTo>
                  <a:lnTo>
                    <a:pt x="324199" y="50313"/>
                  </a:lnTo>
                  <a:lnTo>
                    <a:pt x="323958" y="50440"/>
                  </a:lnTo>
                  <a:lnTo>
                    <a:pt x="324639" y="50440"/>
                  </a:lnTo>
                  <a:lnTo>
                    <a:pt x="324513" y="50313"/>
                  </a:lnTo>
                  <a:close/>
                </a:path>
                <a:path w="340360" h="179070">
                  <a:moveTo>
                    <a:pt x="310336" y="47265"/>
                  </a:moveTo>
                  <a:lnTo>
                    <a:pt x="310608" y="47392"/>
                  </a:lnTo>
                  <a:lnTo>
                    <a:pt x="310336" y="47265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8413" y="3682568"/>
              <a:ext cx="88206" cy="6531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69868" y="3682568"/>
              <a:ext cx="88259" cy="65317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2465654" y="3657534"/>
              <a:ext cx="354330" cy="95250"/>
            </a:xfrm>
            <a:custGeom>
              <a:avLst/>
              <a:gdLst/>
              <a:ahLst/>
              <a:cxnLst/>
              <a:rect l="l" t="t" r="r" b="b"/>
              <a:pathLst>
                <a:path w="354330" h="95250">
                  <a:moveTo>
                    <a:pt x="296137" y="0"/>
                  </a:moveTo>
                  <a:lnTo>
                    <a:pt x="290525" y="0"/>
                  </a:lnTo>
                  <a:lnTo>
                    <a:pt x="282682" y="701"/>
                  </a:lnTo>
                  <a:lnTo>
                    <a:pt x="273792" y="2816"/>
                  </a:lnTo>
                  <a:lnTo>
                    <a:pt x="264986" y="6240"/>
                  </a:lnTo>
                  <a:lnTo>
                    <a:pt x="255185" y="10858"/>
                  </a:lnTo>
                  <a:lnTo>
                    <a:pt x="216045" y="32553"/>
                  </a:lnTo>
                  <a:lnTo>
                    <a:pt x="205574" y="37129"/>
                  </a:lnTo>
                  <a:lnTo>
                    <a:pt x="200318" y="39004"/>
                  </a:lnTo>
                  <a:lnTo>
                    <a:pt x="195030" y="40511"/>
                  </a:lnTo>
                  <a:lnTo>
                    <a:pt x="183031" y="42511"/>
                  </a:lnTo>
                  <a:lnTo>
                    <a:pt x="174853" y="42637"/>
                  </a:lnTo>
                  <a:lnTo>
                    <a:pt x="165586" y="41841"/>
                  </a:lnTo>
                  <a:lnTo>
                    <a:pt x="98677" y="10858"/>
                  </a:lnTo>
                  <a:lnTo>
                    <a:pt x="82405" y="3539"/>
                  </a:lnTo>
                  <a:lnTo>
                    <a:pt x="76866" y="1853"/>
                  </a:lnTo>
                  <a:lnTo>
                    <a:pt x="71306" y="701"/>
                  </a:lnTo>
                  <a:lnTo>
                    <a:pt x="57778" y="0"/>
                  </a:lnTo>
                  <a:lnTo>
                    <a:pt x="44511" y="1403"/>
                  </a:lnTo>
                  <a:lnTo>
                    <a:pt x="9057" y="19570"/>
                  </a:lnTo>
                  <a:lnTo>
                    <a:pt x="0" y="38061"/>
                  </a:lnTo>
                  <a:lnTo>
                    <a:pt x="869" y="43359"/>
                  </a:lnTo>
                  <a:lnTo>
                    <a:pt x="2910" y="48155"/>
                  </a:lnTo>
                  <a:lnTo>
                    <a:pt x="6879" y="54741"/>
                  </a:lnTo>
                  <a:lnTo>
                    <a:pt x="10690" y="59757"/>
                  </a:lnTo>
                  <a:lnTo>
                    <a:pt x="16523" y="69694"/>
                  </a:lnTo>
                  <a:lnTo>
                    <a:pt x="19360" y="73955"/>
                  </a:lnTo>
                  <a:lnTo>
                    <a:pt x="22753" y="81201"/>
                  </a:lnTo>
                  <a:lnTo>
                    <a:pt x="27224" y="85484"/>
                  </a:lnTo>
                  <a:lnTo>
                    <a:pt x="31904" y="86479"/>
                  </a:lnTo>
                  <a:lnTo>
                    <a:pt x="26313" y="83295"/>
                  </a:lnTo>
                  <a:lnTo>
                    <a:pt x="26103" y="78269"/>
                  </a:lnTo>
                  <a:lnTo>
                    <a:pt x="25014" y="70154"/>
                  </a:lnTo>
                  <a:lnTo>
                    <a:pt x="28093" y="65024"/>
                  </a:lnTo>
                  <a:lnTo>
                    <a:pt x="38105" y="55687"/>
                  </a:lnTo>
                  <a:lnTo>
                    <a:pt x="51596" y="51515"/>
                  </a:lnTo>
                  <a:lnTo>
                    <a:pt x="66558" y="51864"/>
                  </a:lnTo>
                  <a:lnTo>
                    <a:pt x="80981" y="56092"/>
                  </a:lnTo>
                  <a:lnTo>
                    <a:pt x="88567" y="59743"/>
                  </a:lnTo>
                  <a:lnTo>
                    <a:pt x="95265" y="63519"/>
                  </a:lnTo>
                  <a:lnTo>
                    <a:pt x="122970" y="81641"/>
                  </a:lnTo>
                  <a:lnTo>
                    <a:pt x="133681" y="87075"/>
                  </a:lnTo>
                  <a:lnTo>
                    <a:pt x="142445" y="90353"/>
                  </a:lnTo>
                  <a:lnTo>
                    <a:pt x="155764" y="93484"/>
                  </a:lnTo>
                  <a:lnTo>
                    <a:pt x="163146" y="94499"/>
                  </a:lnTo>
                  <a:lnTo>
                    <a:pt x="175523" y="95138"/>
                  </a:lnTo>
                  <a:lnTo>
                    <a:pt x="187900" y="94730"/>
                  </a:lnTo>
                  <a:lnTo>
                    <a:pt x="232579" y="80720"/>
                  </a:lnTo>
                  <a:lnTo>
                    <a:pt x="258675" y="63448"/>
                  </a:lnTo>
                  <a:lnTo>
                    <a:pt x="265357" y="59664"/>
                  </a:lnTo>
                  <a:lnTo>
                    <a:pt x="272975" y="56092"/>
                  </a:lnTo>
                  <a:lnTo>
                    <a:pt x="287312" y="52091"/>
                  </a:lnTo>
                  <a:lnTo>
                    <a:pt x="302375" y="51785"/>
                  </a:lnTo>
                  <a:lnTo>
                    <a:pt x="316107" y="55775"/>
                  </a:lnTo>
                  <a:lnTo>
                    <a:pt x="326450" y="64668"/>
                  </a:lnTo>
                  <a:lnTo>
                    <a:pt x="328827" y="68249"/>
                  </a:lnTo>
                  <a:lnTo>
                    <a:pt x="330366" y="80217"/>
                  </a:lnTo>
                  <a:lnTo>
                    <a:pt x="325581" y="85662"/>
                  </a:lnTo>
                  <a:lnTo>
                    <a:pt x="328639" y="84552"/>
                  </a:lnTo>
                  <a:lnTo>
                    <a:pt x="332775" y="80018"/>
                  </a:lnTo>
                  <a:lnTo>
                    <a:pt x="334073" y="78049"/>
                  </a:lnTo>
                  <a:lnTo>
                    <a:pt x="337136" y="72428"/>
                  </a:lnTo>
                  <a:lnTo>
                    <a:pt x="342817" y="60823"/>
                  </a:lnTo>
                  <a:lnTo>
                    <a:pt x="351078" y="48155"/>
                  </a:lnTo>
                  <a:lnTo>
                    <a:pt x="352711" y="44637"/>
                  </a:lnTo>
                  <a:lnTo>
                    <a:pt x="353821" y="39412"/>
                  </a:lnTo>
                  <a:lnTo>
                    <a:pt x="353894" y="36616"/>
                  </a:lnTo>
                  <a:lnTo>
                    <a:pt x="353486" y="33779"/>
                  </a:lnTo>
                  <a:lnTo>
                    <a:pt x="320262" y="3999"/>
                  </a:lnTo>
                  <a:lnTo>
                    <a:pt x="312482" y="1947"/>
                  </a:lnTo>
                  <a:lnTo>
                    <a:pt x="296137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74295" y="3669153"/>
              <a:ext cx="337185" cy="76200"/>
            </a:xfrm>
            <a:custGeom>
              <a:avLst/>
              <a:gdLst/>
              <a:ahLst/>
              <a:cxnLst/>
              <a:rect l="l" t="t" r="r" b="b"/>
              <a:pathLst>
                <a:path w="337185" h="76200">
                  <a:moveTo>
                    <a:pt x="280864" y="0"/>
                  </a:moveTo>
                  <a:lnTo>
                    <a:pt x="237950" y="17184"/>
                  </a:lnTo>
                  <a:lnTo>
                    <a:pt x="212255" y="33018"/>
                  </a:lnTo>
                  <a:lnTo>
                    <a:pt x="192623" y="39844"/>
                  </a:lnTo>
                  <a:lnTo>
                    <a:pt x="168340" y="42120"/>
                  </a:lnTo>
                  <a:lnTo>
                    <a:pt x="144088" y="39844"/>
                  </a:lnTo>
                  <a:lnTo>
                    <a:pt x="124551" y="33018"/>
                  </a:lnTo>
                  <a:lnTo>
                    <a:pt x="98739" y="17184"/>
                  </a:lnTo>
                  <a:lnTo>
                    <a:pt x="86000" y="9839"/>
                  </a:lnTo>
                  <a:lnTo>
                    <a:pt x="73107" y="3689"/>
                  </a:lnTo>
                  <a:lnTo>
                    <a:pt x="64548" y="1088"/>
                  </a:lnTo>
                  <a:lnTo>
                    <a:pt x="55838" y="0"/>
                  </a:lnTo>
                  <a:lnTo>
                    <a:pt x="47077" y="107"/>
                  </a:lnTo>
                  <a:lnTo>
                    <a:pt x="10317" y="13192"/>
                  </a:lnTo>
                  <a:lnTo>
                    <a:pt x="0" y="26107"/>
                  </a:lnTo>
                  <a:lnTo>
                    <a:pt x="5693" y="34819"/>
                  </a:lnTo>
                  <a:lnTo>
                    <a:pt x="7237" y="38195"/>
                  </a:lnTo>
                  <a:lnTo>
                    <a:pt x="9884" y="47363"/>
                  </a:lnTo>
                  <a:lnTo>
                    <a:pt x="9360" y="40913"/>
                  </a:lnTo>
                  <a:lnTo>
                    <a:pt x="12942" y="48128"/>
                  </a:lnTo>
                  <a:lnTo>
                    <a:pt x="17350" y="42337"/>
                  </a:lnTo>
                  <a:lnTo>
                    <a:pt x="29968" y="31688"/>
                  </a:lnTo>
                  <a:lnTo>
                    <a:pt x="44331" y="28289"/>
                  </a:lnTo>
                  <a:lnTo>
                    <a:pt x="58979" y="29994"/>
                  </a:lnTo>
                  <a:lnTo>
                    <a:pt x="72458" y="34652"/>
                  </a:lnTo>
                  <a:lnTo>
                    <a:pt x="85197" y="40951"/>
                  </a:lnTo>
                  <a:lnTo>
                    <a:pt x="97254" y="48011"/>
                  </a:lnTo>
                  <a:lnTo>
                    <a:pt x="109203" y="55368"/>
                  </a:lnTo>
                  <a:lnTo>
                    <a:pt x="121619" y="62556"/>
                  </a:lnTo>
                  <a:lnTo>
                    <a:pt x="145398" y="72587"/>
                  </a:lnTo>
                  <a:lnTo>
                    <a:pt x="168234" y="75962"/>
                  </a:lnTo>
                  <a:lnTo>
                    <a:pt x="191138" y="72634"/>
                  </a:lnTo>
                  <a:lnTo>
                    <a:pt x="215124" y="62556"/>
                  </a:lnTo>
                  <a:lnTo>
                    <a:pt x="227454" y="55368"/>
                  </a:lnTo>
                  <a:lnTo>
                    <a:pt x="239384" y="48011"/>
                  </a:lnTo>
                  <a:lnTo>
                    <a:pt x="251436" y="40951"/>
                  </a:lnTo>
                  <a:lnTo>
                    <a:pt x="264138" y="34652"/>
                  </a:lnTo>
                  <a:lnTo>
                    <a:pt x="277670" y="29994"/>
                  </a:lnTo>
                  <a:lnTo>
                    <a:pt x="292326" y="28289"/>
                  </a:lnTo>
                  <a:lnTo>
                    <a:pt x="306675" y="31688"/>
                  </a:lnTo>
                  <a:lnTo>
                    <a:pt x="319288" y="42337"/>
                  </a:lnTo>
                  <a:lnTo>
                    <a:pt x="323738" y="48128"/>
                  </a:lnTo>
                  <a:lnTo>
                    <a:pt x="327330" y="40913"/>
                  </a:lnTo>
                  <a:lnTo>
                    <a:pt x="326754" y="47363"/>
                  </a:lnTo>
                  <a:lnTo>
                    <a:pt x="328585" y="41537"/>
                  </a:lnTo>
                  <a:lnTo>
                    <a:pt x="329454" y="38195"/>
                  </a:lnTo>
                  <a:lnTo>
                    <a:pt x="330981" y="34819"/>
                  </a:lnTo>
                  <a:lnTo>
                    <a:pt x="336743" y="26107"/>
                  </a:lnTo>
                  <a:lnTo>
                    <a:pt x="336335" y="23793"/>
                  </a:lnTo>
                  <a:lnTo>
                    <a:pt x="333832" y="20736"/>
                  </a:lnTo>
                  <a:lnTo>
                    <a:pt x="298388" y="1092"/>
                  </a:lnTo>
                  <a:lnTo>
                    <a:pt x="289627" y="107"/>
                  </a:lnTo>
                  <a:lnTo>
                    <a:pt x="280864" y="0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468679" y="3659555"/>
              <a:ext cx="348615" cy="91440"/>
            </a:xfrm>
            <a:custGeom>
              <a:avLst/>
              <a:gdLst/>
              <a:ahLst/>
              <a:cxnLst/>
              <a:rect l="l" t="t" r="r" b="b"/>
              <a:pathLst>
                <a:path w="348614" h="91439">
                  <a:moveTo>
                    <a:pt x="90883" y="47194"/>
                  </a:moveTo>
                  <a:lnTo>
                    <a:pt x="49947" y="47194"/>
                  </a:lnTo>
                  <a:lnTo>
                    <a:pt x="64593" y="47985"/>
                  </a:lnTo>
                  <a:lnTo>
                    <a:pt x="78070" y="51932"/>
                  </a:lnTo>
                  <a:lnTo>
                    <a:pt x="90810" y="58273"/>
                  </a:lnTo>
                  <a:lnTo>
                    <a:pt x="102867" y="66072"/>
                  </a:lnTo>
                  <a:lnTo>
                    <a:pt x="114816" y="74136"/>
                  </a:lnTo>
                  <a:lnTo>
                    <a:pt x="127231" y="81272"/>
                  </a:lnTo>
                  <a:lnTo>
                    <a:pt x="138638" y="85958"/>
                  </a:lnTo>
                  <a:lnTo>
                    <a:pt x="150183" y="88988"/>
                  </a:lnTo>
                  <a:lnTo>
                    <a:pt x="161761" y="90618"/>
                  </a:lnTo>
                  <a:lnTo>
                    <a:pt x="173261" y="91104"/>
                  </a:lnTo>
                  <a:lnTo>
                    <a:pt x="173910" y="91104"/>
                  </a:lnTo>
                  <a:lnTo>
                    <a:pt x="173910" y="80026"/>
                  </a:lnTo>
                  <a:lnTo>
                    <a:pt x="173217" y="80024"/>
                  </a:lnTo>
                  <a:lnTo>
                    <a:pt x="161761" y="79544"/>
                  </a:lnTo>
                  <a:lnTo>
                    <a:pt x="114816" y="63062"/>
                  </a:lnTo>
                  <a:lnTo>
                    <a:pt x="102867" y="54983"/>
                  </a:lnTo>
                  <a:lnTo>
                    <a:pt x="90883" y="47194"/>
                  </a:lnTo>
                  <a:close/>
                </a:path>
                <a:path w="348614" h="91439">
                  <a:moveTo>
                    <a:pt x="222880" y="80026"/>
                  </a:moveTo>
                  <a:lnTo>
                    <a:pt x="173963" y="80026"/>
                  </a:lnTo>
                  <a:lnTo>
                    <a:pt x="173963" y="91104"/>
                  </a:lnTo>
                  <a:lnTo>
                    <a:pt x="174706" y="91104"/>
                  </a:lnTo>
                  <a:lnTo>
                    <a:pt x="186176" y="90618"/>
                  </a:lnTo>
                  <a:lnTo>
                    <a:pt x="197755" y="88988"/>
                  </a:lnTo>
                  <a:lnTo>
                    <a:pt x="209315" y="85958"/>
                  </a:lnTo>
                  <a:lnTo>
                    <a:pt x="220726" y="81272"/>
                  </a:lnTo>
                  <a:lnTo>
                    <a:pt x="222880" y="80026"/>
                  </a:lnTo>
                  <a:close/>
                </a:path>
                <a:path w="348614" h="91439">
                  <a:moveTo>
                    <a:pt x="297400" y="36065"/>
                  </a:moveTo>
                  <a:lnTo>
                    <a:pt x="256975" y="47194"/>
                  </a:lnTo>
                  <a:lnTo>
                    <a:pt x="233062" y="63062"/>
                  </a:lnTo>
                  <a:lnTo>
                    <a:pt x="220726" y="70204"/>
                  </a:lnTo>
                  <a:lnTo>
                    <a:pt x="209315" y="74897"/>
                  </a:lnTo>
                  <a:lnTo>
                    <a:pt x="197755" y="77923"/>
                  </a:lnTo>
                  <a:lnTo>
                    <a:pt x="186176" y="79544"/>
                  </a:lnTo>
                  <a:lnTo>
                    <a:pt x="174750" y="80024"/>
                  </a:lnTo>
                  <a:lnTo>
                    <a:pt x="223066" y="79918"/>
                  </a:lnTo>
                  <a:lnTo>
                    <a:pt x="233062" y="74136"/>
                  </a:lnTo>
                  <a:lnTo>
                    <a:pt x="244995" y="66072"/>
                  </a:lnTo>
                  <a:lnTo>
                    <a:pt x="257049" y="58273"/>
                  </a:lnTo>
                  <a:lnTo>
                    <a:pt x="269750" y="51932"/>
                  </a:lnTo>
                  <a:lnTo>
                    <a:pt x="283284" y="47985"/>
                  </a:lnTo>
                  <a:lnTo>
                    <a:pt x="297942" y="47194"/>
                  </a:lnTo>
                  <a:lnTo>
                    <a:pt x="321627" y="47194"/>
                  </a:lnTo>
                  <a:lnTo>
                    <a:pt x="311564" y="39638"/>
                  </a:lnTo>
                  <a:lnTo>
                    <a:pt x="297400" y="36065"/>
                  </a:lnTo>
                  <a:close/>
                </a:path>
                <a:path w="348614" h="91439">
                  <a:moveTo>
                    <a:pt x="50525" y="36065"/>
                  </a:moveTo>
                  <a:lnTo>
                    <a:pt x="36413" y="39638"/>
                  </a:lnTo>
                  <a:lnTo>
                    <a:pt x="23884" y="49063"/>
                  </a:lnTo>
                  <a:lnTo>
                    <a:pt x="23737" y="49116"/>
                  </a:lnTo>
                  <a:lnTo>
                    <a:pt x="23569" y="49378"/>
                  </a:lnTo>
                  <a:lnTo>
                    <a:pt x="23423" y="49618"/>
                  </a:lnTo>
                  <a:lnTo>
                    <a:pt x="23172" y="49807"/>
                  </a:lnTo>
                  <a:lnTo>
                    <a:pt x="23077" y="50079"/>
                  </a:lnTo>
                  <a:lnTo>
                    <a:pt x="20460" y="53116"/>
                  </a:lnTo>
                  <a:lnTo>
                    <a:pt x="17454" y="61273"/>
                  </a:lnTo>
                  <a:lnTo>
                    <a:pt x="20145" y="72801"/>
                  </a:lnTo>
                  <a:lnTo>
                    <a:pt x="19810" y="68686"/>
                  </a:lnTo>
                  <a:lnTo>
                    <a:pt x="20198" y="64623"/>
                  </a:lnTo>
                  <a:lnTo>
                    <a:pt x="22962" y="61178"/>
                  </a:lnTo>
                  <a:lnTo>
                    <a:pt x="35585" y="51084"/>
                  </a:lnTo>
                  <a:lnTo>
                    <a:pt x="49947" y="47194"/>
                  </a:lnTo>
                  <a:lnTo>
                    <a:pt x="90883" y="47194"/>
                  </a:lnTo>
                  <a:lnTo>
                    <a:pt x="78070" y="40729"/>
                  </a:lnTo>
                  <a:lnTo>
                    <a:pt x="64864" y="36908"/>
                  </a:lnTo>
                  <a:lnTo>
                    <a:pt x="50525" y="36065"/>
                  </a:lnTo>
                  <a:close/>
                </a:path>
                <a:path w="348614" h="91439">
                  <a:moveTo>
                    <a:pt x="321627" y="47194"/>
                  </a:moveTo>
                  <a:lnTo>
                    <a:pt x="297942" y="47194"/>
                  </a:lnTo>
                  <a:lnTo>
                    <a:pt x="312292" y="51084"/>
                  </a:lnTo>
                  <a:lnTo>
                    <a:pt x="324901" y="61178"/>
                  </a:lnTo>
                  <a:lnTo>
                    <a:pt x="327675" y="64623"/>
                  </a:lnTo>
                  <a:lnTo>
                    <a:pt x="327795" y="66072"/>
                  </a:lnTo>
                  <a:lnTo>
                    <a:pt x="327902" y="70204"/>
                  </a:lnTo>
                  <a:lnTo>
                    <a:pt x="327717" y="72801"/>
                  </a:lnTo>
                  <a:lnTo>
                    <a:pt x="330492" y="61273"/>
                  </a:lnTo>
                  <a:lnTo>
                    <a:pt x="327435" y="53116"/>
                  </a:lnTo>
                  <a:lnTo>
                    <a:pt x="324901" y="50079"/>
                  </a:lnTo>
                  <a:lnTo>
                    <a:pt x="324754" y="49807"/>
                  </a:lnTo>
                  <a:lnTo>
                    <a:pt x="324566" y="49618"/>
                  </a:lnTo>
                  <a:lnTo>
                    <a:pt x="324419" y="49378"/>
                  </a:lnTo>
                  <a:lnTo>
                    <a:pt x="324115" y="49063"/>
                  </a:lnTo>
                  <a:lnTo>
                    <a:pt x="321627" y="47194"/>
                  </a:lnTo>
                  <a:close/>
                </a:path>
                <a:path w="348614" h="91439">
                  <a:moveTo>
                    <a:pt x="99178" y="13002"/>
                  </a:moveTo>
                  <a:lnTo>
                    <a:pt x="61447" y="13002"/>
                  </a:lnTo>
                  <a:lnTo>
                    <a:pt x="70159" y="14021"/>
                  </a:lnTo>
                  <a:lnTo>
                    <a:pt x="78720" y="16394"/>
                  </a:lnTo>
                  <a:lnTo>
                    <a:pt x="91614" y="22015"/>
                  </a:lnTo>
                  <a:lnTo>
                    <a:pt x="104355" y="28705"/>
                  </a:lnTo>
                  <a:lnTo>
                    <a:pt x="126261" y="41001"/>
                  </a:lnTo>
                  <a:lnTo>
                    <a:pt x="130163" y="43168"/>
                  </a:lnTo>
                  <a:lnTo>
                    <a:pt x="140726" y="48255"/>
                  </a:lnTo>
                  <a:lnTo>
                    <a:pt x="151414" y="52167"/>
                  </a:lnTo>
                  <a:lnTo>
                    <a:pt x="162251" y="54679"/>
                  </a:lnTo>
                  <a:lnTo>
                    <a:pt x="173261" y="55566"/>
                  </a:lnTo>
                  <a:lnTo>
                    <a:pt x="173910" y="55566"/>
                  </a:lnTo>
                  <a:lnTo>
                    <a:pt x="173910" y="42613"/>
                  </a:lnTo>
                  <a:lnTo>
                    <a:pt x="173261" y="42613"/>
                  </a:lnTo>
                  <a:lnTo>
                    <a:pt x="162251" y="41715"/>
                  </a:lnTo>
                  <a:lnTo>
                    <a:pt x="117139" y="22961"/>
                  </a:lnTo>
                  <a:lnTo>
                    <a:pt x="104355" y="15729"/>
                  </a:lnTo>
                  <a:lnTo>
                    <a:pt x="99178" y="13002"/>
                  </a:lnTo>
                  <a:close/>
                </a:path>
                <a:path w="348614" h="91439">
                  <a:moveTo>
                    <a:pt x="286478" y="0"/>
                  </a:moveTo>
                  <a:lnTo>
                    <a:pt x="243563" y="15729"/>
                  </a:lnTo>
                  <a:lnTo>
                    <a:pt x="230805" y="22961"/>
                  </a:lnTo>
                  <a:lnTo>
                    <a:pt x="217867" y="30164"/>
                  </a:lnTo>
                  <a:lnTo>
                    <a:pt x="207261" y="35250"/>
                  </a:lnTo>
                  <a:lnTo>
                    <a:pt x="196566" y="39180"/>
                  </a:lnTo>
                  <a:lnTo>
                    <a:pt x="185731" y="41715"/>
                  </a:lnTo>
                  <a:lnTo>
                    <a:pt x="174706" y="42613"/>
                  </a:lnTo>
                  <a:lnTo>
                    <a:pt x="173963" y="42613"/>
                  </a:lnTo>
                  <a:lnTo>
                    <a:pt x="173963" y="55566"/>
                  </a:lnTo>
                  <a:lnTo>
                    <a:pt x="174706" y="55566"/>
                  </a:lnTo>
                  <a:lnTo>
                    <a:pt x="185731" y="54679"/>
                  </a:lnTo>
                  <a:lnTo>
                    <a:pt x="222532" y="40560"/>
                  </a:lnTo>
                  <a:lnTo>
                    <a:pt x="243563" y="28705"/>
                  </a:lnTo>
                  <a:lnTo>
                    <a:pt x="256328" y="22015"/>
                  </a:lnTo>
                  <a:lnTo>
                    <a:pt x="269290" y="16394"/>
                  </a:lnTo>
                  <a:lnTo>
                    <a:pt x="277798" y="14021"/>
                  </a:lnTo>
                  <a:lnTo>
                    <a:pt x="286478" y="13002"/>
                  </a:lnTo>
                  <a:lnTo>
                    <a:pt x="333527" y="13002"/>
                  </a:lnTo>
                  <a:lnTo>
                    <a:pt x="332313" y="11890"/>
                  </a:lnTo>
                  <a:lnTo>
                    <a:pt x="323980" y="6757"/>
                  </a:lnTo>
                  <a:lnTo>
                    <a:pt x="314605" y="3182"/>
                  </a:lnTo>
                  <a:lnTo>
                    <a:pt x="304011" y="1013"/>
                  </a:lnTo>
                  <a:lnTo>
                    <a:pt x="295243" y="100"/>
                  </a:lnTo>
                  <a:lnTo>
                    <a:pt x="286478" y="0"/>
                  </a:lnTo>
                  <a:close/>
                </a:path>
                <a:path w="348614" h="91439">
                  <a:moveTo>
                    <a:pt x="4435" y="41001"/>
                  </a:moveTo>
                  <a:lnTo>
                    <a:pt x="2816" y="42729"/>
                  </a:lnTo>
                  <a:lnTo>
                    <a:pt x="1078" y="44687"/>
                  </a:lnTo>
                  <a:lnTo>
                    <a:pt x="4931" y="48100"/>
                  </a:lnTo>
                  <a:lnTo>
                    <a:pt x="4435" y="41001"/>
                  </a:lnTo>
                  <a:close/>
                </a:path>
                <a:path w="348614" h="91439">
                  <a:moveTo>
                    <a:pt x="343451" y="40996"/>
                  </a:moveTo>
                  <a:lnTo>
                    <a:pt x="342984" y="48100"/>
                  </a:lnTo>
                  <a:lnTo>
                    <a:pt x="344910" y="46372"/>
                  </a:lnTo>
                  <a:lnTo>
                    <a:pt x="346858" y="44687"/>
                  </a:lnTo>
                  <a:lnTo>
                    <a:pt x="343451" y="40996"/>
                  </a:lnTo>
                  <a:close/>
                </a:path>
                <a:path w="348614" h="91439">
                  <a:moveTo>
                    <a:pt x="4405" y="40560"/>
                  </a:moveTo>
                  <a:lnTo>
                    <a:pt x="4435" y="41001"/>
                  </a:lnTo>
                  <a:lnTo>
                    <a:pt x="4690" y="40729"/>
                  </a:lnTo>
                  <a:lnTo>
                    <a:pt x="4405" y="40560"/>
                  </a:lnTo>
                  <a:close/>
                </a:path>
                <a:path w="348614" h="91439">
                  <a:moveTo>
                    <a:pt x="343479" y="40570"/>
                  </a:moveTo>
                  <a:lnTo>
                    <a:pt x="343204" y="40729"/>
                  </a:lnTo>
                  <a:lnTo>
                    <a:pt x="343451" y="40996"/>
                  </a:lnTo>
                  <a:lnTo>
                    <a:pt x="343479" y="40570"/>
                  </a:lnTo>
                  <a:close/>
                </a:path>
                <a:path w="348614" h="91439">
                  <a:moveTo>
                    <a:pt x="338577" y="30088"/>
                  </a:moveTo>
                  <a:lnTo>
                    <a:pt x="341027" y="33059"/>
                  </a:lnTo>
                  <a:lnTo>
                    <a:pt x="343431" y="39638"/>
                  </a:lnTo>
                  <a:lnTo>
                    <a:pt x="343479" y="40570"/>
                  </a:lnTo>
                  <a:lnTo>
                    <a:pt x="347989" y="37964"/>
                  </a:lnTo>
                  <a:lnTo>
                    <a:pt x="345968" y="36383"/>
                  </a:lnTo>
                  <a:lnTo>
                    <a:pt x="347727" y="32624"/>
                  </a:lnTo>
                  <a:lnTo>
                    <a:pt x="338577" y="30088"/>
                  </a:lnTo>
                  <a:close/>
                </a:path>
                <a:path w="348614" h="91439">
                  <a:moveTo>
                    <a:pt x="9359" y="30076"/>
                  </a:moveTo>
                  <a:lnTo>
                    <a:pt x="115" y="32624"/>
                  </a:lnTo>
                  <a:lnTo>
                    <a:pt x="1895" y="36383"/>
                  </a:lnTo>
                  <a:lnTo>
                    <a:pt x="0" y="37964"/>
                  </a:lnTo>
                  <a:lnTo>
                    <a:pt x="4405" y="40560"/>
                  </a:lnTo>
                  <a:lnTo>
                    <a:pt x="4452" y="39638"/>
                  </a:lnTo>
                  <a:lnTo>
                    <a:pt x="6879" y="33059"/>
                  </a:lnTo>
                  <a:lnTo>
                    <a:pt x="9359" y="30076"/>
                  </a:lnTo>
                  <a:close/>
                </a:path>
                <a:path w="348614" h="91439">
                  <a:moveTo>
                    <a:pt x="338203" y="29635"/>
                  </a:moveTo>
                  <a:lnTo>
                    <a:pt x="337979" y="29923"/>
                  </a:lnTo>
                  <a:lnTo>
                    <a:pt x="338577" y="30088"/>
                  </a:lnTo>
                  <a:lnTo>
                    <a:pt x="338203" y="29635"/>
                  </a:lnTo>
                  <a:close/>
                </a:path>
                <a:path w="348614" h="91439">
                  <a:moveTo>
                    <a:pt x="9713" y="29650"/>
                  </a:moveTo>
                  <a:lnTo>
                    <a:pt x="9359" y="30076"/>
                  </a:lnTo>
                  <a:lnTo>
                    <a:pt x="9915" y="29923"/>
                  </a:lnTo>
                  <a:lnTo>
                    <a:pt x="9713" y="29650"/>
                  </a:lnTo>
                  <a:close/>
                </a:path>
                <a:path w="348614" h="91439">
                  <a:moveTo>
                    <a:pt x="61447" y="0"/>
                  </a:moveTo>
                  <a:lnTo>
                    <a:pt x="15629" y="11890"/>
                  </a:lnTo>
                  <a:lnTo>
                    <a:pt x="5172" y="23713"/>
                  </a:lnTo>
                  <a:lnTo>
                    <a:pt x="7151" y="26195"/>
                  </a:lnTo>
                  <a:lnTo>
                    <a:pt x="9713" y="29650"/>
                  </a:lnTo>
                  <a:lnTo>
                    <a:pt x="52685" y="13067"/>
                  </a:lnTo>
                  <a:lnTo>
                    <a:pt x="99178" y="13002"/>
                  </a:lnTo>
                  <a:lnTo>
                    <a:pt x="91614" y="9016"/>
                  </a:lnTo>
                  <a:lnTo>
                    <a:pt x="78720" y="3369"/>
                  </a:lnTo>
                  <a:lnTo>
                    <a:pt x="70159" y="995"/>
                  </a:lnTo>
                  <a:lnTo>
                    <a:pt x="61447" y="0"/>
                  </a:lnTo>
                  <a:close/>
                </a:path>
                <a:path w="348614" h="91439">
                  <a:moveTo>
                    <a:pt x="333527" y="13002"/>
                  </a:moveTo>
                  <a:lnTo>
                    <a:pt x="286478" y="13002"/>
                  </a:lnTo>
                  <a:lnTo>
                    <a:pt x="295243" y="13067"/>
                  </a:lnTo>
                  <a:lnTo>
                    <a:pt x="304011" y="13944"/>
                  </a:lnTo>
                  <a:lnTo>
                    <a:pt x="338203" y="29635"/>
                  </a:lnTo>
                  <a:lnTo>
                    <a:pt x="340890" y="26195"/>
                  </a:lnTo>
                  <a:lnTo>
                    <a:pt x="342691" y="23713"/>
                  </a:lnTo>
                  <a:lnTo>
                    <a:pt x="342282" y="21504"/>
                  </a:lnTo>
                  <a:lnTo>
                    <a:pt x="339780" y="18729"/>
                  </a:lnTo>
                  <a:lnTo>
                    <a:pt x="333527" y="13002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467665" y="3661625"/>
              <a:ext cx="263525" cy="88265"/>
            </a:xfrm>
            <a:custGeom>
              <a:avLst/>
              <a:gdLst/>
              <a:ahLst/>
              <a:cxnLst/>
              <a:rect l="l" t="t" r="r" b="b"/>
              <a:pathLst>
                <a:path w="263525" h="88264">
                  <a:moveTo>
                    <a:pt x="263137" y="4261"/>
                  </a:moveTo>
                  <a:lnTo>
                    <a:pt x="262823" y="4314"/>
                  </a:lnTo>
                  <a:lnTo>
                    <a:pt x="262561" y="4523"/>
                  </a:lnTo>
                  <a:lnTo>
                    <a:pt x="262320" y="4575"/>
                  </a:lnTo>
                  <a:lnTo>
                    <a:pt x="262320" y="17601"/>
                  </a:lnTo>
                  <a:lnTo>
                    <a:pt x="262561" y="17549"/>
                  </a:lnTo>
                  <a:lnTo>
                    <a:pt x="262823" y="17329"/>
                  </a:lnTo>
                  <a:lnTo>
                    <a:pt x="263137" y="17266"/>
                  </a:lnTo>
                  <a:lnTo>
                    <a:pt x="263137" y="4261"/>
                  </a:lnTo>
                  <a:close/>
                </a:path>
                <a:path w="263525" h="88264">
                  <a:moveTo>
                    <a:pt x="259126" y="6094"/>
                  </a:moveTo>
                  <a:lnTo>
                    <a:pt x="258687" y="6230"/>
                  </a:lnTo>
                  <a:lnTo>
                    <a:pt x="258299" y="6544"/>
                  </a:lnTo>
                  <a:lnTo>
                    <a:pt x="257818" y="6690"/>
                  </a:lnTo>
                  <a:lnTo>
                    <a:pt x="257818" y="19695"/>
                  </a:lnTo>
                  <a:lnTo>
                    <a:pt x="258299" y="19528"/>
                  </a:lnTo>
                  <a:lnTo>
                    <a:pt x="258687" y="19287"/>
                  </a:lnTo>
                  <a:lnTo>
                    <a:pt x="259126" y="19119"/>
                  </a:lnTo>
                  <a:lnTo>
                    <a:pt x="259126" y="6094"/>
                  </a:lnTo>
                  <a:close/>
                </a:path>
                <a:path w="263525" h="88264">
                  <a:moveTo>
                    <a:pt x="192793" y="38250"/>
                  </a:moveTo>
                  <a:lnTo>
                    <a:pt x="192573" y="38333"/>
                  </a:lnTo>
                  <a:lnTo>
                    <a:pt x="192270" y="38333"/>
                  </a:lnTo>
                  <a:lnTo>
                    <a:pt x="192029" y="38428"/>
                  </a:lnTo>
                  <a:lnTo>
                    <a:pt x="192029" y="51569"/>
                  </a:lnTo>
                  <a:lnTo>
                    <a:pt x="192270" y="51527"/>
                  </a:lnTo>
                  <a:lnTo>
                    <a:pt x="192573" y="51422"/>
                  </a:lnTo>
                  <a:lnTo>
                    <a:pt x="192793" y="51422"/>
                  </a:lnTo>
                  <a:lnTo>
                    <a:pt x="192793" y="38250"/>
                  </a:lnTo>
                  <a:close/>
                </a:path>
                <a:path w="263525" h="88264">
                  <a:moveTo>
                    <a:pt x="197296" y="37077"/>
                  </a:moveTo>
                  <a:lnTo>
                    <a:pt x="196867" y="37171"/>
                  </a:lnTo>
                  <a:lnTo>
                    <a:pt x="196500" y="37339"/>
                  </a:lnTo>
                  <a:lnTo>
                    <a:pt x="195997" y="37412"/>
                  </a:lnTo>
                  <a:lnTo>
                    <a:pt x="195997" y="50574"/>
                  </a:lnTo>
                  <a:lnTo>
                    <a:pt x="196867" y="50344"/>
                  </a:lnTo>
                  <a:lnTo>
                    <a:pt x="197296" y="50145"/>
                  </a:lnTo>
                  <a:lnTo>
                    <a:pt x="197296" y="37077"/>
                  </a:lnTo>
                  <a:close/>
                </a:path>
                <a:path w="263525" h="88264">
                  <a:moveTo>
                    <a:pt x="202615" y="35318"/>
                  </a:moveTo>
                  <a:lnTo>
                    <a:pt x="201872" y="35559"/>
                  </a:lnTo>
                  <a:lnTo>
                    <a:pt x="201023" y="35894"/>
                  </a:lnTo>
                  <a:lnTo>
                    <a:pt x="200259" y="36135"/>
                  </a:lnTo>
                  <a:lnTo>
                    <a:pt x="200259" y="49202"/>
                  </a:lnTo>
                  <a:lnTo>
                    <a:pt x="201023" y="48993"/>
                  </a:lnTo>
                  <a:lnTo>
                    <a:pt x="201872" y="48658"/>
                  </a:lnTo>
                  <a:lnTo>
                    <a:pt x="202615" y="48438"/>
                  </a:lnTo>
                  <a:lnTo>
                    <a:pt x="202615" y="35318"/>
                  </a:lnTo>
                  <a:close/>
                </a:path>
                <a:path w="263525" h="88264">
                  <a:moveTo>
                    <a:pt x="207861" y="33286"/>
                  </a:moveTo>
                  <a:lnTo>
                    <a:pt x="206908" y="33705"/>
                  </a:lnTo>
                  <a:lnTo>
                    <a:pt x="204709" y="34543"/>
                  </a:lnTo>
                  <a:lnTo>
                    <a:pt x="204709" y="47569"/>
                  </a:lnTo>
                  <a:lnTo>
                    <a:pt x="205798" y="47234"/>
                  </a:lnTo>
                  <a:lnTo>
                    <a:pt x="207861" y="46291"/>
                  </a:lnTo>
                  <a:lnTo>
                    <a:pt x="207861" y="33286"/>
                  </a:lnTo>
                  <a:close/>
                </a:path>
                <a:path w="263525" h="88264">
                  <a:moveTo>
                    <a:pt x="214583" y="30281"/>
                  </a:moveTo>
                  <a:lnTo>
                    <a:pt x="211746" y="31611"/>
                  </a:lnTo>
                  <a:lnTo>
                    <a:pt x="210343" y="32218"/>
                  </a:lnTo>
                  <a:lnTo>
                    <a:pt x="210343" y="45307"/>
                  </a:lnTo>
                  <a:lnTo>
                    <a:pt x="211746" y="44658"/>
                  </a:lnTo>
                  <a:lnTo>
                    <a:pt x="213159" y="43935"/>
                  </a:lnTo>
                  <a:lnTo>
                    <a:pt x="214583" y="43286"/>
                  </a:lnTo>
                  <a:lnTo>
                    <a:pt x="214583" y="30281"/>
                  </a:lnTo>
                  <a:close/>
                </a:path>
                <a:path w="263525" h="88264">
                  <a:moveTo>
                    <a:pt x="255671" y="7779"/>
                  </a:moveTo>
                  <a:lnTo>
                    <a:pt x="255074" y="8114"/>
                  </a:lnTo>
                  <a:lnTo>
                    <a:pt x="254373" y="8376"/>
                  </a:lnTo>
                  <a:lnTo>
                    <a:pt x="253818" y="8743"/>
                  </a:lnTo>
                  <a:lnTo>
                    <a:pt x="253818" y="21695"/>
                  </a:lnTo>
                  <a:lnTo>
                    <a:pt x="255074" y="21015"/>
                  </a:lnTo>
                  <a:lnTo>
                    <a:pt x="255671" y="20774"/>
                  </a:lnTo>
                  <a:lnTo>
                    <a:pt x="255671" y="7779"/>
                  </a:lnTo>
                  <a:close/>
                </a:path>
                <a:path w="263525" h="88264">
                  <a:moveTo>
                    <a:pt x="252477" y="9371"/>
                  </a:moveTo>
                  <a:lnTo>
                    <a:pt x="251514" y="9968"/>
                  </a:lnTo>
                  <a:lnTo>
                    <a:pt x="250404" y="10565"/>
                  </a:lnTo>
                  <a:lnTo>
                    <a:pt x="249326" y="11046"/>
                  </a:lnTo>
                  <a:lnTo>
                    <a:pt x="249326" y="24072"/>
                  </a:lnTo>
                  <a:lnTo>
                    <a:pt x="250404" y="23475"/>
                  </a:lnTo>
                  <a:lnTo>
                    <a:pt x="252477" y="22386"/>
                  </a:lnTo>
                  <a:lnTo>
                    <a:pt x="252477" y="9371"/>
                  </a:lnTo>
                  <a:close/>
                </a:path>
                <a:path w="263525" h="88264">
                  <a:moveTo>
                    <a:pt x="248551" y="11465"/>
                  </a:moveTo>
                  <a:lnTo>
                    <a:pt x="241181" y="15549"/>
                  </a:lnTo>
                  <a:lnTo>
                    <a:pt x="226395" y="23988"/>
                  </a:lnTo>
                  <a:lnTo>
                    <a:pt x="218866" y="28114"/>
                  </a:lnTo>
                  <a:lnTo>
                    <a:pt x="215882" y="29590"/>
                  </a:lnTo>
                  <a:lnTo>
                    <a:pt x="215882" y="42616"/>
                  </a:lnTo>
                  <a:lnTo>
                    <a:pt x="216845" y="42134"/>
                  </a:lnTo>
                  <a:lnTo>
                    <a:pt x="217829" y="41600"/>
                  </a:lnTo>
                  <a:lnTo>
                    <a:pt x="218866" y="41119"/>
                  </a:lnTo>
                  <a:lnTo>
                    <a:pt x="226395" y="36989"/>
                  </a:lnTo>
                  <a:lnTo>
                    <a:pt x="241181" y="28557"/>
                  </a:lnTo>
                  <a:lnTo>
                    <a:pt x="248551" y="24480"/>
                  </a:lnTo>
                  <a:lnTo>
                    <a:pt x="248551" y="11465"/>
                  </a:lnTo>
                  <a:close/>
                </a:path>
                <a:path w="263525" h="88264">
                  <a:moveTo>
                    <a:pt x="263137" y="42270"/>
                  </a:moveTo>
                  <a:lnTo>
                    <a:pt x="262561" y="42543"/>
                  </a:lnTo>
                  <a:lnTo>
                    <a:pt x="262320" y="42710"/>
                  </a:lnTo>
                  <a:lnTo>
                    <a:pt x="262320" y="53757"/>
                  </a:lnTo>
                  <a:lnTo>
                    <a:pt x="262561" y="53610"/>
                  </a:lnTo>
                  <a:lnTo>
                    <a:pt x="263137" y="53349"/>
                  </a:lnTo>
                  <a:lnTo>
                    <a:pt x="263137" y="42270"/>
                  </a:lnTo>
                  <a:close/>
                </a:path>
                <a:path w="263525" h="88264">
                  <a:moveTo>
                    <a:pt x="259126" y="44469"/>
                  </a:moveTo>
                  <a:lnTo>
                    <a:pt x="258687" y="44710"/>
                  </a:lnTo>
                  <a:lnTo>
                    <a:pt x="258299" y="44972"/>
                  </a:lnTo>
                  <a:lnTo>
                    <a:pt x="257818" y="45181"/>
                  </a:lnTo>
                  <a:lnTo>
                    <a:pt x="257818" y="56385"/>
                  </a:lnTo>
                  <a:lnTo>
                    <a:pt x="258299" y="56071"/>
                  </a:lnTo>
                  <a:lnTo>
                    <a:pt x="258687" y="55778"/>
                  </a:lnTo>
                  <a:lnTo>
                    <a:pt x="259126" y="55537"/>
                  </a:lnTo>
                  <a:lnTo>
                    <a:pt x="259126" y="44469"/>
                  </a:lnTo>
                  <a:close/>
                </a:path>
                <a:path w="263525" h="88264">
                  <a:moveTo>
                    <a:pt x="192793" y="76866"/>
                  </a:moveTo>
                  <a:lnTo>
                    <a:pt x="192573" y="76866"/>
                  </a:lnTo>
                  <a:lnTo>
                    <a:pt x="192270" y="76940"/>
                  </a:lnTo>
                  <a:lnTo>
                    <a:pt x="192029" y="76940"/>
                  </a:lnTo>
                  <a:lnTo>
                    <a:pt x="192029" y="88112"/>
                  </a:lnTo>
                  <a:lnTo>
                    <a:pt x="192270" y="88039"/>
                  </a:lnTo>
                  <a:lnTo>
                    <a:pt x="192793" y="88039"/>
                  </a:lnTo>
                  <a:lnTo>
                    <a:pt x="192793" y="76866"/>
                  </a:lnTo>
                  <a:close/>
                </a:path>
                <a:path w="263525" h="88264">
                  <a:moveTo>
                    <a:pt x="197296" y="76123"/>
                  </a:moveTo>
                  <a:lnTo>
                    <a:pt x="195997" y="76364"/>
                  </a:lnTo>
                  <a:lnTo>
                    <a:pt x="195997" y="87557"/>
                  </a:lnTo>
                  <a:lnTo>
                    <a:pt x="196500" y="87463"/>
                  </a:lnTo>
                  <a:lnTo>
                    <a:pt x="196867" y="87337"/>
                  </a:lnTo>
                  <a:lnTo>
                    <a:pt x="197296" y="87274"/>
                  </a:lnTo>
                  <a:lnTo>
                    <a:pt x="197296" y="76123"/>
                  </a:lnTo>
                  <a:close/>
                </a:path>
                <a:path w="263525" h="88264">
                  <a:moveTo>
                    <a:pt x="202615" y="75013"/>
                  </a:moveTo>
                  <a:lnTo>
                    <a:pt x="201872" y="75191"/>
                  </a:lnTo>
                  <a:lnTo>
                    <a:pt x="200259" y="75495"/>
                  </a:lnTo>
                  <a:lnTo>
                    <a:pt x="200259" y="86688"/>
                  </a:lnTo>
                  <a:lnTo>
                    <a:pt x="201023" y="86552"/>
                  </a:lnTo>
                  <a:lnTo>
                    <a:pt x="202615" y="86185"/>
                  </a:lnTo>
                  <a:lnTo>
                    <a:pt x="202615" y="75013"/>
                  </a:lnTo>
                  <a:close/>
                </a:path>
                <a:path w="263525" h="88264">
                  <a:moveTo>
                    <a:pt x="207861" y="73599"/>
                  </a:moveTo>
                  <a:lnTo>
                    <a:pt x="206908" y="73955"/>
                  </a:lnTo>
                  <a:lnTo>
                    <a:pt x="205798" y="74196"/>
                  </a:lnTo>
                  <a:lnTo>
                    <a:pt x="204709" y="74479"/>
                  </a:lnTo>
                  <a:lnTo>
                    <a:pt x="204709" y="85609"/>
                  </a:lnTo>
                  <a:lnTo>
                    <a:pt x="206908" y="85002"/>
                  </a:lnTo>
                  <a:lnTo>
                    <a:pt x="207861" y="84646"/>
                  </a:lnTo>
                  <a:lnTo>
                    <a:pt x="207861" y="73599"/>
                  </a:lnTo>
                  <a:close/>
                </a:path>
                <a:path w="263525" h="88264">
                  <a:moveTo>
                    <a:pt x="214583" y="71285"/>
                  </a:moveTo>
                  <a:lnTo>
                    <a:pt x="213159" y="71819"/>
                  </a:lnTo>
                  <a:lnTo>
                    <a:pt x="210343" y="72825"/>
                  </a:lnTo>
                  <a:lnTo>
                    <a:pt x="210343" y="83871"/>
                  </a:lnTo>
                  <a:lnTo>
                    <a:pt x="211746" y="83494"/>
                  </a:lnTo>
                  <a:lnTo>
                    <a:pt x="214583" y="82384"/>
                  </a:lnTo>
                  <a:lnTo>
                    <a:pt x="214583" y="71285"/>
                  </a:lnTo>
                  <a:close/>
                </a:path>
                <a:path w="263525" h="88264">
                  <a:moveTo>
                    <a:pt x="255671" y="46564"/>
                  </a:moveTo>
                  <a:lnTo>
                    <a:pt x="254373" y="47307"/>
                  </a:lnTo>
                  <a:lnTo>
                    <a:pt x="253818" y="47736"/>
                  </a:lnTo>
                  <a:lnTo>
                    <a:pt x="253818" y="58814"/>
                  </a:lnTo>
                  <a:lnTo>
                    <a:pt x="254373" y="58406"/>
                  </a:lnTo>
                  <a:lnTo>
                    <a:pt x="255074" y="58061"/>
                  </a:lnTo>
                  <a:lnTo>
                    <a:pt x="255671" y="57663"/>
                  </a:lnTo>
                  <a:lnTo>
                    <a:pt x="255671" y="46564"/>
                  </a:lnTo>
                  <a:close/>
                </a:path>
                <a:path w="263525" h="88264">
                  <a:moveTo>
                    <a:pt x="252477" y="48584"/>
                  </a:moveTo>
                  <a:lnTo>
                    <a:pt x="251368" y="49202"/>
                  </a:lnTo>
                  <a:lnTo>
                    <a:pt x="250404" y="49977"/>
                  </a:lnTo>
                  <a:lnTo>
                    <a:pt x="249326" y="50668"/>
                  </a:lnTo>
                  <a:lnTo>
                    <a:pt x="249326" y="61778"/>
                  </a:lnTo>
                  <a:lnTo>
                    <a:pt x="250404" y="61055"/>
                  </a:lnTo>
                  <a:lnTo>
                    <a:pt x="251368" y="60312"/>
                  </a:lnTo>
                  <a:lnTo>
                    <a:pt x="252477" y="59652"/>
                  </a:lnTo>
                  <a:lnTo>
                    <a:pt x="252477" y="48584"/>
                  </a:lnTo>
                  <a:close/>
                </a:path>
                <a:path w="263525" h="88264">
                  <a:moveTo>
                    <a:pt x="248551" y="51160"/>
                  </a:moveTo>
                  <a:lnTo>
                    <a:pt x="215882" y="70730"/>
                  </a:lnTo>
                  <a:lnTo>
                    <a:pt x="215882" y="81924"/>
                  </a:lnTo>
                  <a:lnTo>
                    <a:pt x="217829" y="81086"/>
                  </a:lnTo>
                  <a:lnTo>
                    <a:pt x="219850" y="80248"/>
                  </a:lnTo>
                  <a:lnTo>
                    <a:pt x="228645" y="75465"/>
                  </a:lnTo>
                  <a:lnTo>
                    <a:pt x="235359" y="71251"/>
                  </a:lnTo>
                  <a:lnTo>
                    <a:pt x="241965" y="66774"/>
                  </a:lnTo>
                  <a:lnTo>
                    <a:pt x="248551" y="62228"/>
                  </a:lnTo>
                  <a:lnTo>
                    <a:pt x="248551" y="51160"/>
                  </a:lnTo>
                  <a:close/>
                </a:path>
                <a:path w="263525" h="88264">
                  <a:moveTo>
                    <a:pt x="22401" y="50574"/>
                  </a:moveTo>
                  <a:lnTo>
                    <a:pt x="20443" y="54626"/>
                  </a:lnTo>
                  <a:lnTo>
                    <a:pt x="19019" y="61704"/>
                  </a:lnTo>
                  <a:lnTo>
                    <a:pt x="21144" y="70730"/>
                  </a:lnTo>
                  <a:lnTo>
                    <a:pt x="20830" y="66636"/>
                  </a:lnTo>
                  <a:lnTo>
                    <a:pt x="21196" y="62553"/>
                  </a:lnTo>
                  <a:lnTo>
                    <a:pt x="24296" y="58741"/>
                  </a:lnTo>
                  <a:lnTo>
                    <a:pt x="24903" y="58061"/>
                  </a:lnTo>
                  <a:lnTo>
                    <a:pt x="22401" y="50574"/>
                  </a:lnTo>
                  <a:close/>
                </a:path>
                <a:path w="263525" h="88264">
                  <a:moveTo>
                    <a:pt x="26535" y="45307"/>
                  </a:moveTo>
                  <a:lnTo>
                    <a:pt x="23312" y="48993"/>
                  </a:lnTo>
                  <a:lnTo>
                    <a:pt x="25961" y="56867"/>
                  </a:lnTo>
                  <a:lnTo>
                    <a:pt x="28187" y="54626"/>
                  </a:lnTo>
                  <a:lnTo>
                    <a:pt x="29259" y="53715"/>
                  </a:lnTo>
                  <a:lnTo>
                    <a:pt x="26535" y="45307"/>
                  </a:lnTo>
                  <a:close/>
                </a:path>
                <a:path w="263525" h="88264">
                  <a:moveTo>
                    <a:pt x="31060" y="41244"/>
                  </a:moveTo>
                  <a:lnTo>
                    <a:pt x="30432" y="41653"/>
                  </a:lnTo>
                  <a:lnTo>
                    <a:pt x="29877" y="42176"/>
                  </a:lnTo>
                  <a:lnTo>
                    <a:pt x="29259" y="42616"/>
                  </a:lnTo>
                  <a:lnTo>
                    <a:pt x="29060" y="42878"/>
                  </a:lnTo>
                  <a:lnTo>
                    <a:pt x="28683" y="43140"/>
                  </a:lnTo>
                  <a:lnTo>
                    <a:pt x="28390" y="43391"/>
                  </a:lnTo>
                  <a:lnTo>
                    <a:pt x="31301" y="52197"/>
                  </a:lnTo>
                  <a:lnTo>
                    <a:pt x="32191" y="51527"/>
                  </a:lnTo>
                  <a:lnTo>
                    <a:pt x="33112" y="50919"/>
                  </a:lnTo>
                  <a:lnTo>
                    <a:pt x="34076" y="50344"/>
                  </a:lnTo>
                  <a:lnTo>
                    <a:pt x="31060" y="41244"/>
                  </a:lnTo>
                  <a:close/>
                </a:path>
                <a:path w="263525" h="88264">
                  <a:moveTo>
                    <a:pt x="16862" y="9675"/>
                  </a:moveTo>
                  <a:lnTo>
                    <a:pt x="3667" y="22791"/>
                  </a:lnTo>
                  <a:lnTo>
                    <a:pt x="0" y="33790"/>
                  </a:lnTo>
                  <a:lnTo>
                    <a:pt x="2477" y="42878"/>
                  </a:lnTo>
                  <a:lnTo>
                    <a:pt x="2576" y="43140"/>
                  </a:lnTo>
                  <a:lnTo>
                    <a:pt x="7930" y="51035"/>
                  </a:lnTo>
                  <a:lnTo>
                    <a:pt x="6097" y="42176"/>
                  </a:lnTo>
                  <a:lnTo>
                    <a:pt x="6047" y="41244"/>
                  </a:lnTo>
                  <a:lnTo>
                    <a:pt x="7758" y="33639"/>
                  </a:lnTo>
                  <a:lnTo>
                    <a:pt x="11863" y="27409"/>
                  </a:lnTo>
                  <a:lnTo>
                    <a:pt x="16862" y="23067"/>
                  </a:lnTo>
                  <a:lnTo>
                    <a:pt x="17961" y="22198"/>
                  </a:lnTo>
                  <a:lnTo>
                    <a:pt x="19144" y="21015"/>
                  </a:lnTo>
                  <a:lnTo>
                    <a:pt x="20390" y="20240"/>
                  </a:lnTo>
                  <a:lnTo>
                    <a:pt x="16862" y="9675"/>
                  </a:lnTo>
                  <a:close/>
                </a:path>
                <a:path w="263525" h="88264">
                  <a:moveTo>
                    <a:pt x="34987" y="38742"/>
                  </a:moveTo>
                  <a:lnTo>
                    <a:pt x="34076" y="39265"/>
                  </a:lnTo>
                  <a:lnTo>
                    <a:pt x="33898" y="39433"/>
                  </a:lnTo>
                  <a:lnTo>
                    <a:pt x="33741" y="39506"/>
                  </a:lnTo>
                  <a:lnTo>
                    <a:pt x="33395" y="39695"/>
                  </a:lnTo>
                  <a:lnTo>
                    <a:pt x="33112" y="39820"/>
                  </a:lnTo>
                  <a:lnTo>
                    <a:pt x="32840" y="40030"/>
                  </a:lnTo>
                  <a:lnTo>
                    <a:pt x="35950" y="49328"/>
                  </a:lnTo>
                  <a:lnTo>
                    <a:pt x="36672" y="48993"/>
                  </a:lnTo>
                  <a:lnTo>
                    <a:pt x="37416" y="48584"/>
                  </a:lnTo>
                  <a:lnTo>
                    <a:pt x="38191" y="48323"/>
                  </a:lnTo>
                  <a:lnTo>
                    <a:pt x="34987" y="38742"/>
                  </a:lnTo>
                  <a:close/>
                </a:path>
                <a:path w="263525" h="88264">
                  <a:moveTo>
                    <a:pt x="24134" y="48009"/>
                  </a:moveTo>
                  <a:lnTo>
                    <a:pt x="23982" y="48009"/>
                  </a:lnTo>
                  <a:lnTo>
                    <a:pt x="23772" y="48323"/>
                  </a:lnTo>
                  <a:lnTo>
                    <a:pt x="23500" y="48658"/>
                  </a:lnTo>
                  <a:lnTo>
                    <a:pt x="23312" y="48993"/>
                  </a:lnTo>
                  <a:lnTo>
                    <a:pt x="24134" y="48009"/>
                  </a:lnTo>
                  <a:close/>
                </a:path>
                <a:path w="263525" h="88264">
                  <a:moveTo>
                    <a:pt x="24396" y="47694"/>
                  </a:moveTo>
                  <a:lnTo>
                    <a:pt x="24181" y="47694"/>
                  </a:lnTo>
                  <a:lnTo>
                    <a:pt x="24086" y="48009"/>
                  </a:lnTo>
                  <a:lnTo>
                    <a:pt x="24396" y="47694"/>
                  </a:lnTo>
                  <a:close/>
                </a:path>
                <a:path w="263525" h="88264">
                  <a:moveTo>
                    <a:pt x="26351" y="45354"/>
                  </a:moveTo>
                  <a:lnTo>
                    <a:pt x="26223" y="45454"/>
                  </a:lnTo>
                  <a:lnTo>
                    <a:pt x="25961" y="45789"/>
                  </a:lnTo>
                  <a:lnTo>
                    <a:pt x="25573" y="46228"/>
                  </a:lnTo>
                  <a:lnTo>
                    <a:pt x="25217" y="46564"/>
                  </a:lnTo>
                  <a:lnTo>
                    <a:pt x="24757" y="47160"/>
                  </a:lnTo>
                  <a:lnTo>
                    <a:pt x="24296" y="47569"/>
                  </a:lnTo>
                  <a:lnTo>
                    <a:pt x="26351" y="45354"/>
                  </a:lnTo>
                  <a:close/>
                </a:path>
                <a:path w="263525" h="88264">
                  <a:moveTo>
                    <a:pt x="38861" y="36878"/>
                  </a:moveTo>
                  <a:lnTo>
                    <a:pt x="38620" y="37004"/>
                  </a:lnTo>
                  <a:lnTo>
                    <a:pt x="38327" y="37077"/>
                  </a:lnTo>
                  <a:lnTo>
                    <a:pt x="38117" y="37171"/>
                  </a:lnTo>
                  <a:lnTo>
                    <a:pt x="37919" y="37244"/>
                  </a:lnTo>
                  <a:lnTo>
                    <a:pt x="37751" y="37339"/>
                  </a:lnTo>
                  <a:lnTo>
                    <a:pt x="37542" y="37412"/>
                  </a:lnTo>
                  <a:lnTo>
                    <a:pt x="40882" y="47234"/>
                  </a:lnTo>
                  <a:lnTo>
                    <a:pt x="41290" y="47045"/>
                  </a:lnTo>
                  <a:lnTo>
                    <a:pt x="41678" y="46993"/>
                  </a:lnTo>
                  <a:lnTo>
                    <a:pt x="42138" y="46794"/>
                  </a:lnTo>
                  <a:lnTo>
                    <a:pt x="38861" y="36878"/>
                  </a:lnTo>
                  <a:close/>
                </a:path>
                <a:path w="263525" h="88264">
                  <a:moveTo>
                    <a:pt x="42548" y="35684"/>
                  </a:moveTo>
                  <a:lnTo>
                    <a:pt x="42306" y="35684"/>
                  </a:lnTo>
                  <a:lnTo>
                    <a:pt x="42065" y="35726"/>
                  </a:lnTo>
                  <a:lnTo>
                    <a:pt x="41793" y="35820"/>
                  </a:lnTo>
                  <a:lnTo>
                    <a:pt x="45217" y="45988"/>
                  </a:lnTo>
                  <a:lnTo>
                    <a:pt x="45478" y="45988"/>
                  </a:lnTo>
                  <a:lnTo>
                    <a:pt x="45992" y="45789"/>
                  </a:lnTo>
                  <a:lnTo>
                    <a:pt x="42548" y="35684"/>
                  </a:lnTo>
                  <a:close/>
                </a:path>
                <a:path w="263525" h="88264">
                  <a:moveTo>
                    <a:pt x="26495" y="45181"/>
                  </a:moveTo>
                  <a:lnTo>
                    <a:pt x="26351" y="45354"/>
                  </a:lnTo>
                  <a:lnTo>
                    <a:pt x="26535" y="45307"/>
                  </a:lnTo>
                  <a:close/>
                </a:path>
                <a:path w="263525" h="88264">
                  <a:moveTo>
                    <a:pt x="42505" y="35559"/>
                  </a:moveTo>
                  <a:close/>
                </a:path>
                <a:path w="263525" h="88264">
                  <a:moveTo>
                    <a:pt x="21647" y="6544"/>
                  </a:moveTo>
                  <a:lnTo>
                    <a:pt x="20390" y="7224"/>
                  </a:lnTo>
                  <a:lnTo>
                    <a:pt x="19144" y="8041"/>
                  </a:lnTo>
                  <a:lnTo>
                    <a:pt x="17961" y="8858"/>
                  </a:lnTo>
                  <a:lnTo>
                    <a:pt x="21479" y="19528"/>
                  </a:lnTo>
                  <a:lnTo>
                    <a:pt x="22568" y="18952"/>
                  </a:lnTo>
                  <a:lnTo>
                    <a:pt x="23552" y="18344"/>
                  </a:lnTo>
                  <a:lnTo>
                    <a:pt x="24662" y="17842"/>
                  </a:lnTo>
                  <a:lnTo>
                    <a:pt x="24903" y="17769"/>
                  </a:lnTo>
                  <a:lnTo>
                    <a:pt x="25092" y="17674"/>
                  </a:lnTo>
                  <a:lnTo>
                    <a:pt x="25332" y="17549"/>
                  </a:lnTo>
                  <a:lnTo>
                    <a:pt x="21647" y="6544"/>
                  </a:lnTo>
                  <a:close/>
                </a:path>
                <a:path w="263525" h="88264">
                  <a:moveTo>
                    <a:pt x="26652" y="3905"/>
                  </a:moveTo>
                  <a:lnTo>
                    <a:pt x="25668" y="4314"/>
                  </a:lnTo>
                  <a:lnTo>
                    <a:pt x="23772" y="5350"/>
                  </a:lnTo>
                  <a:lnTo>
                    <a:pt x="27521" y="16523"/>
                  </a:lnTo>
                  <a:lnTo>
                    <a:pt x="28390" y="16083"/>
                  </a:lnTo>
                  <a:lnTo>
                    <a:pt x="29468" y="15748"/>
                  </a:lnTo>
                  <a:lnTo>
                    <a:pt x="30432" y="15339"/>
                  </a:lnTo>
                  <a:lnTo>
                    <a:pt x="26652" y="3905"/>
                  </a:lnTo>
                  <a:close/>
                </a:path>
                <a:path w="263525" h="88264">
                  <a:moveTo>
                    <a:pt x="30840" y="2240"/>
                  </a:moveTo>
                  <a:lnTo>
                    <a:pt x="30149" y="2481"/>
                  </a:lnTo>
                  <a:lnTo>
                    <a:pt x="29374" y="2816"/>
                  </a:lnTo>
                  <a:lnTo>
                    <a:pt x="28610" y="3057"/>
                  </a:lnTo>
                  <a:lnTo>
                    <a:pt x="32484" y="14680"/>
                  </a:lnTo>
                  <a:lnTo>
                    <a:pt x="33228" y="14428"/>
                  </a:lnTo>
                  <a:lnTo>
                    <a:pt x="33992" y="14208"/>
                  </a:lnTo>
                  <a:lnTo>
                    <a:pt x="34767" y="14030"/>
                  </a:lnTo>
                  <a:lnTo>
                    <a:pt x="30840" y="2240"/>
                  </a:lnTo>
                  <a:close/>
                </a:path>
                <a:path w="263525" h="88264">
                  <a:moveTo>
                    <a:pt x="34892" y="984"/>
                  </a:moveTo>
                  <a:lnTo>
                    <a:pt x="34432" y="1057"/>
                  </a:lnTo>
                  <a:lnTo>
                    <a:pt x="34076" y="1204"/>
                  </a:lnTo>
                  <a:lnTo>
                    <a:pt x="33615" y="1298"/>
                  </a:lnTo>
                  <a:lnTo>
                    <a:pt x="37542" y="13266"/>
                  </a:lnTo>
                  <a:lnTo>
                    <a:pt x="38379" y="13057"/>
                  </a:lnTo>
                  <a:lnTo>
                    <a:pt x="38861" y="12994"/>
                  </a:lnTo>
                  <a:lnTo>
                    <a:pt x="34892" y="984"/>
                  </a:lnTo>
                  <a:close/>
                </a:path>
                <a:path w="263525" h="88264">
                  <a:moveTo>
                    <a:pt x="38735" y="0"/>
                  </a:moveTo>
                  <a:lnTo>
                    <a:pt x="37971" y="219"/>
                  </a:lnTo>
                  <a:lnTo>
                    <a:pt x="42065" y="12397"/>
                  </a:lnTo>
                  <a:lnTo>
                    <a:pt x="42306" y="12282"/>
                  </a:lnTo>
                  <a:lnTo>
                    <a:pt x="42505" y="12282"/>
                  </a:lnTo>
                  <a:lnTo>
                    <a:pt x="42787" y="12229"/>
                  </a:lnTo>
                  <a:lnTo>
                    <a:pt x="38735" y="0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54534" y="3661621"/>
              <a:ext cx="263525" cy="88265"/>
            </a:xfrm>
            <a:custGeom>
              <a:avLst/>
              <a:gdLst/>
              <a:ahLst/>
              <a:cxnLst/>
              <a:rect l="l" t="t" r="r" b="b"/>
              <a:pathLst>
                <a:path w="263525" h="88264">
                  <a:moveTo>
                    <a:pt x="240620" y="50584"/>
                  </a:moveTo>
                  <a:lnTo>
                    <a:pt x="238233" y="58071"/>
                  </a:lnTo>
                  <a:lnTo>
                    <a:pt x="238432" y="58406"/>
                  </a:lnTo>
                  <a:lnTo>
                    <a:pt x="238767" y="58741"/>
                  </a:lnTo>
                  <a:lnTo>
                    <a:pt x="241825" y="62542"/>
                  </a:lnTo>
                  <a:lnTo>
                    <a:pt x="242160" y="66636"/>
                  </a:lnTo>
                  <a:lnTo>
                    <a:pt x="241877" y="70730"/>
                  </a:lnTo>
                  <a:lnTo>
                    <a:pt x="244086" y="61704"/>
                  </a:lnTo>
                  <a:lnTo>
                    <a:pt x="242547" y="54626"/>
                  </a:lnTo>
                  <a:lnTo>
                    <a:pt x="240620" y="50584"/>
                  </a:lnTo>
                  <a:close/>
                </a:path>
                <a:path w="263525" h="88264">
                  <a:moveTo>
                    <a:pt x="236600" y="45213"/>
                  </a:moveTo>
                  <a:lnTo>
                    <a:pt x="233783" y="53715"/>
                  </a:lnTo>
                  <a:lnTo>
                    <a:pt x="234935" y="54720"/>
                  </a:lnTo>
                  <a:lnTo>
                    <a:pt x="236045" y="55809"/>
                  </a:lnTo>
                  <a:lnTo>
                    <a:pt x="237207" y="56867"/>
                  </a:lnTo>
                  <a:lnTo>
                    <a:pt x="239825" y="48993"/>
                  </a:lnTo>
                  <a:lnTo>
                    <a:pt x="236743" y="45380"/>
                  </a:lnTo>
                  <a:lnTo>
                    <a:pt x="236600" y="45213"/>
                  </a:lnTo>
                  <a:close/>
                </a:path>
                <a:path w="263525" h="88264">
                  <a:moveTo>
                    <a:pt x="231982" y="41265"/>
                  </a:moveTo>
                  <a:lnTo>
                    <a:pt x="228966" y="50344"/>
                  </a:lnTo>
                  <a:lnTo>
                    <a:pt x="229961" y="50919"/>
                  </a:lnTo>
                  <a:lnTo>
                    <a:pt x="231762" y="52197"/>
                  </a:lnTo>
                  <a:lnTo>
                    <a:pt x="234704" y="43380"/>
                  </a:lnTo>
                  <a:lnTo>
                    <a:pt x="234359" y="43140"/>
                  </a:lnTo>
                  <a:lnTo>
                    <a:pt x="234118" y="42878"/>
                  </a:lnTo>
                  <a:lnTo>
                    <a:pt x="233783" y="42616"/>
                  </a:lnTo>
                  <a:lnTo>
                    <a:pt x="233176" y="42187"/>
                  </a:lnTo>
                  <a:lnTo>
                    <a:pt x="232631" y="41653"/>
                  </a:lnTo>
                  <a:lnTo>
                    <a:pt x="231982" y="41265"/>
                  </a:lnTo>
                  <a:close/>
                </a:path>
                <a:path w="263525" h="88264">
                  <a:moveTo>
                    <a:pt x="246222" y="9706"/>
                  </a:moveTo>
                  <a:lnTo>
                    <a:pt x="242736" y="20250"/>
                  </a:lnTo>
                  <a:lnTo>
                    <a:pt x="243887" y="21025"/>
                  </a:lnTo>
                  <a:lnTo>
                    <a:pt x="245102" y="22198"/>
                  </a:lnTo>
                  <a:lnTo>
                    <a:pt x="246222" y="23067"/>
                  </a:lnTo>
                  <a:lnTo>
                    <a:pt x="251194" y="27409"/>
                  </a:lnTo>
                  <a:lnTo>
                    <a:pt x="255269" y="33640"/>
                  </a:lnTo>
                  <a:lnTo>
                    <a:pt x="256981" y="41265"/>
                  </a:lnTo>
                  <a:lnTo>
                    <a:pt x="256928" y="42187"/>
                  </a:lnTo>
                  <a:lnTo>
                    <a:pt x="255144" y="51045"/>
                  </a:lnTo>
                  <a:lnTo>
                    <a:pt x="260501" y="43140"/>
                  </a:lnTo>
                  <a:lnTo>
                    <a:pt x="263095" y="33803"/>
                  </a:lnTo>
                  <a:lnTo>
                    <a:pt x="259442" y="22813"/>
                  </a:lnTo>
                  <a:lnTo>
                    <a:pt x="246222" y="9706"/>
                  </a:lnTo>
                  <a:close/>
                </a:path>
                <a:path w="263525" h="88264">
                  <a:moveTo>
                    <a:pt x="228150" y="38731"/>
                  </a:moveTo>
                  <a:lnTo>
                    <a:pt x="224946" y="48312"/>
                  </a:lnTo>
                  <a:lnTo>
                    <a:pt x="225720" y="48584"/>
                  </a:lnTo>
                  <a:lnTo>
                    <a:pt x="226422" y="48993"/>
                  </a:lnTo>
                  <a:lnTo>
                    <a:pt x="227144" y="49338"/>
                  </a:lnTo>
                  <a:lnTo>
                    <a:pt x="230296" y="40040"/>
                  </a:lnTo>
                  <a:lnTo>
                    <a:pt x="229961" y="39820"/>
                  </a:lnTo>
                  <a:lnTo>
                    <a:pt x="229689" y="39695"/>
                  </a:lnTo>
                  <a:lnTo>
                    <a:pt x="229427" y="39506"/>
                  </a:lnTo>
                  <a:lnTo>
                    <a:pt x="229280" y="39506"/>
                  </a:lnTo>
                  <a:lnTo>
                    <a:pt x="229113" y="39339"/>
                  </a:lnTo>
                  <a:lnTo>
                    <a:pt x="228966" y="39265"/>
                  </a:lnTo>
                  <a:lnTo>
                    <a:pt x="228411" y="38930"/>
                  </a:lnTo>
                  <a:lnTo>
                    <a:pt x="228150" y="38731"/>
                  </a:lnTo>
                  <a:close/>
                </a:path>
                <a:path w="263525" h="88264">
                  <a:moveTo>
                    <a:pt x="239102" y="48009"/>
                  </a:moveTo>
                  <a:lnTo>
                    <a:pt x="239825" y="48993"/>
                  </a:lnTo>
                  <a:lnTo>
                    <a:pt x="239492" y="48584"/>
                  </a:lnTo>
                  <a:lnTo>
                    <a:pt x="239102" y="48009"/>
                  </a:lnTo>
                  <a:close/>
                </a:path>
                <a:path w="263525" h="88264">
                  <a:moveTo>
                    <a:pt x="239050" y="47883"/>
                  </a:moveTo>
                  <a:lnTo>
                    <a:pt x="238882" y="47883"/>
                  </a:lnTo>
                  <a:lnTo>
                    <a:pt x="239050" y="48009"/>
                  </a:lnTo>
                  <a:close/>
                </a:path>
                <a:path w="263525" h="88264">
                  <a:moveTo>
                    <a:pt x="239008" y="47810"/>
                  </a:moveTo>
                  <a:lnTo>
                    <a:pt x="238820" y="47810"/>
                  </a:lnTo>
                  <a:lnTo>
                    <a:pt x="239008" y="47883"/>
                  </a:lnTo>
                  <a:close/>
                </a:path>
                <a:path w="263525" h="88264">
                  <a:moveTo>
                    <a:pt x="238914" y="47768"/>
                  </a:moveTo>
                  <a:lnTo>
                    <a:pt x="238784" y="47768"/>
                  </a:lnTo>
                  <a:lnTo>
                    <a:pt x="238914" y="47810"/>
                  </a:lnTo>
                  <a:close/>
                </a:path>
                <a:path w="263525" h="88264">
                  <a:moveTo>
                    <a:pt x="238767" y="47748"/>
                  </a:moveTo>
                  <a:close/>
                </a:path>
                <a:path w="263525" h="88264">
                  <a:moveTo>
                    <a:pt x="238715" y="47454"/>
                  </a:moveTo>
                  <a:lnTo>
                    <a:pt x="238517" y="47454"/>
                  </a:lnTo>
                  <a:lnTo>
                    <a:pt x="238767" y="47748"/>
                  </a:lnTo>
                  <a:lnTo>
                    <a:pt x="238715" y="47454"/>
                  </a:lnTo>
                  <a:close/>
                </a:path>
                <a:path w="263525" h="88264">
                  <a:moveTo>
                    <a:pt x="237070" y="45749"/>
                  </a:moveTo>
                  <a:lnTo>
                    <a:pt x="238517" y="47454"/>
                  </a:lnTo>
                  <a:lnTo>
                    <a:pt x="238432" y="47307"/>
                  </a:lnTo>
                  <a:lnTo>
                    <a:pt x="238233" y="46993"/>
                  </a:lnTo>
                  <a:lnTo>
                    <a:pt x="237207" y="45789"/>
                  </a:lnTo>
                  <a:lnTo>
                    <a:pt x="237070" y="45749"/>
                  </a:lnTo>
                  <a:close/>
                </a:path>
                <a:path w="263525" h="88264">
                  <a:moveTo>
                    <a:pt x="224223" y="36888"/>
                  </a:moveTo>
                  <a:lnTo>
                    <a:pt x="221029" y="46804"/>
                  </a:lnTo>
                  <a:lnTo>
                    <a:pt x="221385" y="46993"/>
                  </a:lnTo>
                  <a:lnTo>
                    <a:pt x="221909" y="47045"/>
                  </a:lnTo>
                  <a:lnTo>
                    <a:pt x="222275" y="47244"/>
                  </a:lnTo>
                  <a:lnTo>
                    <a:pt x="225448" y="37412"/>
                  </a:lnTo>
                  <a:lnTo>
                    <a:pt x="225144" y="37265"/>
                  </a:lnTo>
                  <a:lnTo>
                    <a:pt x="224946" y="37265"/>
                  </a:lnTo>
                  <a:lnTo>
                    <a:pt x="224443" y="37004"/>
                  </a:lnTo>
                  <a:lnTo>
                    <a:pt x="224223" y="36888"/>
                  </a:lnTo>
                  <a:close/>
                </a:path>
                <a:path w="263525" h="88264">
                  <a:moveTo>
                    <a:pt x="220474" y="35559"/>
                  </a:moveTo>
                  <a:lnTo>
                    <a:pt x="217050" y="45789"/>
                  </a:lnTo>
                  <a:lnTo>
                    <a:pt x="217658" y="45988"/>
                  </a:lnTo>
                  <a:lnTo>
                    <a:pt x="217867" y="45988"/>
                  </a:lnTo>
                  <a:lnTo>
                    <a:pt x="221249" y="35820"/>
                  </a:lnTo>
                  <a:lnTo>
                    <a:pt x="221071" y="35726"/>
                  </a:lnTo>
                  <a:lnTo>
                    <a:pt x="220830" y="35684"/>
                  </a:lnTo>
                  <a:lnTo>
                    <a:pt x="220632" y="35684"/>
                  </a:lnTo>
                  <a:lnTo>
                    <a:pt x="220474" y="35559"/>
                  </a:lnTo>
                  <a:close/>
                </a:path>
                <a:path w="263525" h="88264">
                  <a:moveTo>
                    <a:pt x="236849" y="45489"/>
                  </a:moveTo>
                  <a:lnTo>
                    <a:pt x="237046" y="45721"/>
                  </a:lnTo>
                  <a:lnTo>
                    <a:pt x="236935" y="45527"/>
                  </a:lnTo>
                  <a:close/>
                </a:path>
                <a:path w="263525" h="88264">
                  <a:moveTo>
                    <a:pt x="236694" y="45307"/>
                  </a:moveTo>
                  <a:close/>
                </a:path>
                <a:path w="263525" h="88264">
                  <a:moveTo>
                    <a:pt x="241385" y="6554"/>
                  </a:moveTo>
                  <a:lnTo>
                    <a:pt x="237804" y="17549"/>
                  </a:lnTo>
                  <a:lnTo>
                    <a:pt x="237971" y="17601"/>
                  </a:lnTo>
                  <a:lnTo>
                    <a:pt x="238139" y="17674"/>
                  </a:lnTo>
                  <a:lnTo>
                    <a:pt x="238327" y="17842"/>
                  </a:lnTo>
                  <a:lnTo>
                    <a:pt x="239490" y="18344"/>
                  </a:lnTo>
                  <a:lnTo>
                    <a:pt x="241584" y="19528"/>
                  </a:lnTo>
                  <a:lnTo>
                    <a:pt x="245102" y="8858"/>
                  </a:lnTo>
                  <a:lnTo>
                    <a:pt x="242694" y="7224"/>
                  </a:lnTo>
                  <a:lnTo>
                    <a:pt x="241385" y="6554"/>
                  </a:lnTo>
                  <a:close/>
                </a:path>
                <a:path w="263525" h="88264">
                  <a:moveTo>
                    <a:pt x="236432" y="3905"/>
                  </a:moveTo>
                  <a:lnTo>
                    <a:pt x="232631" y="15339"/>
                  </a:lnTo>
                  <a:lnTo>
                    <a:pt x="233584" y="15748"/>
                  </a:lnTo>
                  <a:lnTo>
                    <a:pt x="234600" y="16083"/>
                  </a:lnTo>
                  <a:lnTo>
                    <a:pt x="235689" y="16512"/>
                  </a:lnTo>
                  <a:lnTo>
                    <a:pt x="239322" y="5350"/>
                  </a:lnTo>
                  <a:lnTo>
                    <a:pt x="237364" y="4314"/>
                  </a:lnTo>
                  <a:lnTo>
                    <a:pt x="236432" y="3905"/>
                  </a:lnTo>
                  <a:close/>
                </a:path>
                <a:path w="263525" h="88264">
                  <a:moveTo>
                    <a:pt x="232244" y="2240"/>
                  </a:moveTo>
                  <a:lnTo>
                    <a:pt x="228317" y="14041"/>
                  </a:lnTo>
                  <a:lnTo>
                    <a:pt x="229186" y="14208"/>
                  </a:lnTo>
                  <a:lnTo>
                    <a:pt x="229961" y="14418"/>
                  </a:lnTo>
                  <a:lnTo>
                    <a:pt x="230673" y="14690"/>
                  </a:lnTo>
                  <a:lnTo>
                    <a:pt x="234411" y="3057"/>
                  </a:lnTo>
                  <a:lnTo>
                    <a:pt x="233783" y="2816"/>
                  </a:lnTo>
                  <a:lnTo>
                    <a:pt x="233019" y="2481"/>
                  </a:lnTo>
                  <a:lnTo>
                    <a:pt x="232244" y="2240"/>
                  </a:lnTo>
                  <a:close/>
                </a:path>
                <a:path w="263525" h="88264">
                  <a:moveTo>
                    <a:pt x="228150" y="994"/>
                  </a:moveTo>
                  <a:lnTo>
                    <a:pt x="224223" y="13004"/>
                  </a:lnTo>
                  <a:lnTo>
                    <a:pt x="224631" y="13046"/>
                  </a:lnTo>
                  <a:lnTo>
                    <a:pt x="224998" y="13172"/>
                  </a:lnTo>
                  <a:lnTo>
                    <a:pt x="225553" y="13266"/>
                  </a:lnTo>
                  <a:lnTo>
                    <a:pt x="229521" y="1308"/>
                  </a:lnTo>
                  <a:lnTo>
                    <a:pt x="228652" y="1088"/>
                  </a:lnTo>
                  <a:lnTo>
                    <a:pt x="228150" y="994"/>
                  </a:lnTo>
                  <a:close/>
                </a:path>
                <a:path w="263525" h="88264">
                  <a:moveTo>
                    <a:pt x="224223" y="0"/>
                  </a:moveTo>
                  <a:lnTo>
                    <a:pt x="220255" y="12229"/>
                  </a:lnTo>
                  <a:lnTo>
                    <a:pt x="220474" y="12282"/>
                  </a:lnTo>
                  <a:lnTo>
                    <a:pt x="220830" y="12282"/>
                  </a:lnTo>
                  <a:lnTo>
                    <a:pt x="221029" y="12397"/>
                  </a:lnTo>
                  <a:lnTo>
                    <a:pt x="225144" y="219"/>
                  </a:lnTo>
                  <a:lnTo>
                    <a:pt x="224223" y="0"/>
                  </a:lnTo>
                  <a:close/>
                </a:path>
                <a:path w="263525" h="88264">
                  <a:moveTo>
                    <a:pt x="0" y="4261"/>
                  </a:moveTo>
                  <a:lnTo>
                    <a:pt x="0" y="17266"/>
                  </a:lnTo>
                  <a:lnTo>
                    <a:pt x="240" y="17329"/>
                  </a:lnTo>
                  <a:lnTo>
                    <a:pt x="481" y="17549"/>
                  </a:lnTo>
                  <a:lnTo>
                    <a:pt x="701" y="17601"/>
                  </a:lnTo>
                  <a:lnTo>
                    <a:pt x="701" y="4575"/>
                  </a:lnTo>
                  <a:lnTo>
                    <a:pt x="481" y="4523"/>
                  </a:lnTo>
                  <a:lnTo>
                    <a:pt x="240" y="4314"/>
                  </a:lnTo>
                  <a:lnTo>
                    <a:pt x="0" y="4261"/>
                  </a:lnTo>
                  <a:close/>
                </a:path>
                <a:path w="263525" h="88264">
                  <a:moveTo>
                    <a:pt x="3916" y="6114"/>
                  </a:moveTo>
                  <a:lnTo>
                    <a:pt x="3916" y="19119"/>
                  </a:lnTo>
                  <a:lnTo>
                    <a:pt x="4418" y="19287"/>
                  </a:lnTo>
                  <a:lnTo>
                    <a:pt x="4837" y="19528"/>
                  </a:lnTo>
                  <a:lnTo>
                    <a:pt x="5266" y="19695"/>
                  </a:lnTo>
                  <a:lnTo>
                    <a:pt x="5266" y="6701"/>
                  </a:lnTo>
                  <a:lnTo>
                    <a:pt x="4837" y="6554"/>
                  </a:lnTo>
                  <a:lnTo>
                    <a:pt x="4418" y="6240"/>
                  </a:lnTo>
                  <a:lnTo>
                    <a:pt x="3916" y="6114"/>
                  </a:lnTo>
                  <a:close/>
                </a:path>
                <a:path w="263525" h="88264">
                  <a:moveTo>
                    <a:pt x="70238" y="38260"/>
                  </a:moveTo>
                  <a:lnTo>
                    <a:pt x="70238" y="51422"/>
                  </a:lnTo>
                  <a:lnTo>
                    <a:pt x="70552" y="51422"/>
                  </a:lnTo>
                  <a:lnTo>
                    <a:pt x="70751" y="51527"/>
                  </a:lnTo>
                  <a:lnTo>
                    <a:pt x="71065" y="51569"/>
                  </a:lnTo>
                  <a:lnTo>
                    <a:pt x="71065" y="38417"/>
                  </a:lnTo>
                  <a:lnTo>
                    <a:pt x="70751" y="38323"/>
                  </a:lnTo>
                  <a:lnTo>
                    <a:pt x="70552" y="38323"/>
                  </a:lnTo>
                  <a:lnTo>
                    <a:pt x="70238" y="38260"/>
                  </a:lnTo>
                  <a:close/>
                </a:path>
                <a:path w="263525" h="88264">
                  <a:moveTo>
                    <a:pt x="65704" y="37077"/>
                  </a:moveTo>
                  <a:lnTo>
                    <a:pt x="65704" y="50155"/>
                  </a:lnTo>
                  <a:lnTo>
                    <a:pt x="66228" y="50344"/>
                  </a:lnTo>
                  <a:lnTo>
                    <a:pt x="66678" y="50438"/>
                  </a:lnTo>
                  <a:lnTo>
                    <a:pt x="67024" y="50584"/>
                  </a:lnTo>
                  <a:lnTo>
                    <a:pt x="67024" y="37412"/>
                  </a:lnTo>
                  <a:lnTo>
                    <a:pt x="66678" y="37339"/>
                  </a:lnTo>
                  <a:lnTo>
                    <a:pt x="66228" y="37171"/>
                  </a:lnTo>
                  <a:lnTo>
                    <a:pt x="65704" y="37077"/>
                  </a:lnTo>
                  <a:close/>
                </a:path>
                <a:path w="263525" h="88264">
                  <a:moveTo>
                    <a:pt x="60427" y="35318"/>
                  </a:moveTo>
                  <a:lnTo>
                    <a:pt x="60427" y="48438"/>
                  </a:lnTo>
                  <a:lnTo>
                    <a:pt x="61286" y="48658"/>
                  </a:lnTo>
                  <a:lnTo>
                    <a:pt x="62039" y="48993"/>
                  </a:lnTo>
                  <a:lnTo>
                    <a:pt x="62856" y="49234"/>
                  </a:lnTo>
                  <a:lnTo>
                    <a:pt x="62856" y="36135"/>
                  </a:lnTo>
                  <a:lnTo>
                    <a:pt x="62039" y="35894"/>
                  </a:lnTo>
                  <a:lnTo>
                    <a:pt x="61286" y="35559"/>
                  </a:lnTo>
                  <a:lnTo>
                    <a:pt x="60427" y="35318"/>
                  </a:lnTo>
                  <a:close/>
                </a:path>
                <a:path w="263525" h="88264">
                  <a:moveTo>
                    <a:pt x="55097" y="33297"/>
                  </a:moveTo>
                  <a:lnTo>
                    <a:pt x="55097" y="46291"/>
                  </a:lnTo>
                  <a:lnTo>
                    <a:pt x="56186" y="46731"/>
                  </a:lnTo>
                  <a:lnTo>
                    <a:pt x="57317" y="47244"/>
                  </a:lnTo>
                  <a:lnTo>
                    <a:pt x="58333" y="47569"/>
                  </a:lnTo>
                  <a:lnTo>
                    <a:pt x="58333" y="34553"/>
                  </a:lnTo>
                  <a:lnTo>
                    <a:pt x="56186" y="33705"/>
                  </a:lnTo>
                  <a:lnTo>
                    <a:pt x="55097" y="33297"/>
                  </a:lnTo>
                  <a:close/>
                </a:path>
                <a:path w="263525" h="88264">
                  <a:moveTo>
                    <a:pt x="48553" y="30292"/>
                  </a:moveTo>
                  <a:lnTo>
                    <a:pt x="48553" y="43286"/>
                  </a:lnTo>
                  <a:lnTo>
                    <a:pt x="49977" y="43935"/>
                  </a:lnTo>
                  <a:lnTo>
                    <a:pt x="51349" y="44658"/>
                  </a:lnTo>
                  <a:lnTo>
                    <a:pt x="52773" y="45307"/>
                  </a:lnTo>
                  <a:lnTo>
                    <a:pt x="52773" y="32208"/>
                  </a:lnTo>
                  <a:lnTo>
                    <a:pt x="51349" y="31611"/>
                  </a:lnTo>
                  <a:lnTo>
                    <a:pt x="49977" y="30930"/>
                  </a:lnTo>
                  <a:lnTo>
                    <a:pt x="48553" y="30292"/>
                  </a:lnTo>
                  <a:close/>
                </a:path>
                <a:path w="263525" h="88264">
                  <a:moveTo>
                    <a:pt x="7361" y="7779"/>
                  </a:moveTo>
                  <a:lnTo>
                    <a:pt x="7361" y="20784"/>
                  </a:lnTo>
                  <a:lnTo>
                    <a:pt x="8093" y="21025"/>
                  </a:lnTo>
                  <a:lnTo>
                    <a:pt x="8596" y="21381"/>
                  </a:lnTo>
                  <a:lnTo>
                    <a:pt x="9340" y="21716"/>
                  </a:lnTo>
                  <a:lnTo>
                    <a:pt x="9340" y="8743"/>
                  </a:lnTo>
                  <a:lnTo>
                    <a:pt x="8093" y="8114"/>
                  </a:lnTo>
                  <a:lnTo>
                    <a:pt x="7361" y="7779"/>
                  </a:lnTo>
                  <a:close/>
                </a:path>
                <a:path w="263525" h="88264">
                  <a:moveTo>
                    <a:pt x="10565" y="9360"/>
                  </a:moveTo>
                  <a:lnTo>
                    <a:pt x="10565" y="22397"/>
                  </a:lnTo>
                  <a:lnTo>
                    <a:pt x="11654" y="22973"/>
                  </a:lnTo>
                  <a:lnTo>
                    <a:pt x="12732" y="23475"/>
                  </a:lnTo>
                  <a:lnTo>
                    <a:pt x="13769" y="24072"/>
                  </a:lnTo>
                  <a:lnTo>
                    <a:pt x="13769" y="11046"/>
                  </a:lnTo>
                  <a:lnTo>
                    <a:pt x="12732" y="10575"/>
                  </a:lnTo>
                  <a:lnTo>
                    <a:pt x="10565" y="9360"/>
                  </a:lnTo>
                  <a:close/>
                </a:path>
                <a:path w="263525" h="88264">
                  <a:moveTo>
                    <a:pt x="14585" y="11455"/>
                  </a:moveTo>
                  <a:lnTo>
                    <a:pt x="14585" y="24491"/>
                  </a:lnTo>
                  <a:lnTo>
                    <a:pt x="21999" y="28627"/>
                  </a:lnTo>
                  <a:lnTo>
                    <a:pt x="36748" y="36989"/>
                  </a:lnTo>
                  <a:lnTo>
                    <a:pt x="45202" y="41600"/>
                  </a:lnTo>
                  <a:lnTo>
                    <a:pt x="47160" y="42616"/>
                  </a:lnTo>
                  <a:lnTo>
                    <a:pt x="47160" y="29590"/>
                  </a:lnTo>
                  <a:lnTo>
                    <a:pt x="46228" y="29109"/>
                  </a:lnTo>
                  <a:lnTo>
                    <a:pt x="45088" y="28561"/>
                  </a:lnTo>
                  <a:lnTo>
                    <a:pt x="44323" y="28124"/>
                  </a:lnTo>
                  <a:lnTo>
                    <a:pt x="36748" y="24003"/>
                  </a:lnTo>
                  <a:lnTo>
                    <a:pt x="14585" y="11455"/>
                  </a:lnTo>
                  <a:close/>
                </a:path>
                <a:path w="263525" h="88264">
                  <a:moveTo>
                    <a:pt x="0" y="42281"/>
                  </a:moveTo>
                  <a:lnTo>
                    <a:pt x="0" y="53349"/>
                  </a:lnTo>
                  <a:lnTo>
                    <a:pt x="481" y="53621"/>
                  </a:lnTo>
                  <a:lnTo>
                    <a:pt x="701" y="53788"/>
                  </a:lnTo>
                  <a:lnTo>
                    <a:pt x="701" y="42731"/>
                  </a:lnTo>
                  <a:lnTo>
                    <a:pt x="481" y="42543"/>
                  </a:lnTo>
                  <a:lnTo>
                    <a:pt x="0" y="42281"/>
                  </a:lnTo>
                  <a:close/>
                </a:path>
                <a:path w="263525" h="88264">
                  <a:moveTo>
                    <a:pt x="3916" y="44469"/>
                  </a:moveTo>
                  <a:lnTo>
                    <a:pt x="3916" y="55537"/>
                  </a:lnTo>
                  <a:lnTo>
                    <a:pt x="4418" y="55809"/>
                  </a:lnTo>
                  <a:lnTo>
                    <a:pt x="4837" y="56071"/>
                  </a:lnTo>
                  <a:lnTo>
                    <a:pt x="5266" y="56385"/>
                  </a:lnTo>
                  <a:lnTo>
                    <a:pt x="5266" y="45213"/>
                  </a:lnTo>
                  <a:lnTo>
                    <a:pt x="4418" y="44710"/>
                  </a:lnTo>
                  <a:lnTo>
                    <a:pt x="3916" y="44469"/>
                  </a:lnTo>
                  <a:close/>
                </a:path>
                <a:path w="263525" h="88264">
                  <a:moveTo>
                    <a:pt x="70552" y="76898"/>
                  </a:moveTo>
                  <a:lnTo>
                    <a:pt x="70238" y="76898"/>
                  </a:lnTo>
                  <a:lnTo>
                    <a:pt x="70238" y="88039"/>
                  </a:lnTo>
                  <a:lnTo>
                    <a:pt x="70751" y="88039"/>
                  </a:lnTo>
                  <a:lnTo>
                    <a:pt x="71065" y="88122"/>
                  </a:lnTo>
                  <a:lnTo>
                    <a:pt x="71065" y="76940"/>
                  </a:lnTo>
                  <a:lnTo>
                    <a:pt x="70751" y="76940"/>
                  </a:lnTo>
                  <a:lnTo>
                    <a:pt x="70552" y="76898"/>
                  </a:lnTo>
                  <a:close/>
                </a:path>
                <a:path w="263525" h="88264">
                  <a:moveTo>
                    <a:pt x="65704" y="76123"/>
                  </a:moveTo>
                  <a:lnTo>
                    <a:pt x="65704" y="87264"/>
                  </a:lnTo>
                  <a:lnTo>
                    <a:pt x="66228" y="87348"/>
                  </a:lnTo>
                  <a:lnTo>
                    <a:pt x="67024" y="87568"/>
                  </a:lnTo>
                  <a:lnTo>
                    <a:pt x="67024" y="76395"/>
                  </a:lnTo>
                  <a:lnTo>
                    <a:pt x="66678" y="76269"/>
                  </a:lnTo>
                  <a:lnTo>
                    <a:pt x="65704" y="76123"/>
                  </a:lnTo>
                  <a:close/>
                </a:path>
                <a:path w="263525" h="88264">
                  <a:moveTo>
                    <a:pt x="60427" y="75023"/>
                  </a:moveTo>
                  <a:lnTo>
                    <a:pt x="60427" y="86185"/>
                  </a:lnTo>
                  <a:lnTo>
                    <a:pt x="61286" y="86353"/>
                  </a:lnTo>
                  <a:lnTo>
                    <a:pt x="62039" y="86552"/>
                  </a:lnTo>
                  <a:lnTo>
                    <a:pt x="62856" y="86698"/>
                  </a:lnTo>
                  <a:lnTo>
                    <a:pt x="62856" y="75495"/>
                  </a:lnTo>
                  <a:lnTo>
                    <a:pt x="62039" y="75379"/>
                  </a:lnTo>
                  <a:lnTo>
                    <a:pt x="61286" y="75180"/>
                  </a:lnTo>
                  <a:lnTo>
                    <a:pt x="60427" y="75023"/>
                  </a:lnTo>
                  <a:close/>
                </a:path>
                <a:path w="263525" h="88264">
                  <a:moveTo>
                    <a:pt x="55097" y="73599"/>
                  </a:moveTo>
                  <a:lnTo>
                    <a:pt x="55097" y="84646"/>
                  </a:lnTo>
                  <a:lnTo>
                    <a:pt x="56186" y="85013"/>
                  </a:lnTo>
                  <a:lnTo>
                    <a:pt x="57317" y="85348"/>
                  </a:lnTo>
                  <a:lnTo>
                    <a:pt x="58333" y="85609"/>
                  </a:lnTo>
                  <a:lnTo>
                    <a:pt x="58333" y="74489"/>
                  </a:lnTo>
                  <a:lnTo>
                    <a:pt x="57317" y="74196"/>
                  </a:lnTo>
                  <a:lnTo>
                    <a:pt x="56186" y="73955"/>
                  </a:lnTo>
                  <a:lnTo>
                    <a:pt x="55097" y="73599"/>
                  </a:lnTo>
                  <a:close/>
                </a:path>
                <a:path w="263525" h="88264">
                  <a:moveTo>
                    <a:pt x="48553" y="71306"/>
                  </a:moveTo>
                  <a:lnTo>
                    <a:pt x="48553" y="82384"/>
                  </a:lnTo>
                  <a:lnTo>
                    <a:pt x="51349" y="83484"/>
                  </a:lnTo>
                  <a:lnTo>
                    <a:pt x="52773" y="83903"/>
                  </a:lnTo>
                  <a:lnTo>
                    <a:pt x="52773" y="72825"/>
                  </a:lnTo>
                  <a:lnTo>
                    <a:pt x="51349" y="72343"/>
                  </a:lnTo>
                  <a:lnTo>
                    <a:pt x="48553" y="71306"/>
                  </a:lnTo>
                  <a:close/>
                </a:path>
                <a:path w="263525" h="88264">
                  <a:moveTo>
                    <a:pt x="7361" y="46564"/>
                  </a:moveTo>
                  <a:lnTo>
                    <a:pt x="7361" y="57663"/>
                  </a:lnTo>
                  <a:lnTo>
                    <a:pt x="8093" y="58071"/>
                  </a:lnTo>
                  <a:lnTo>
                    <a:pt x="8596" y="58406"/>
                  </a:lnTo>
                  <a:lnTo>
                    <a:pt x="9340" y="58814"/>
                  </a:lnTo>
                  <a:lnTo>
                    <a:pt x="9340" y="47768"/>
                  </a:lnTo>
                  <a:lnTo>
                    <a:pt x="8596" y="47307"/>
                  </a:lnTo>
                  <a:lnTo>
                    <a:pt x="8093" y="46930"/>
                  </a:lnTo>
                  <a:lnTo>
                    <a:pt x="7361" y="46564"/>
                  </a:lnTo>
                  <a:close/>
                </a:path>
                <a:path w="263525" h="88264">
                  <a:moveTo>
                    <a:pt x="10565" y="48584"/>
                  </a:moveTo>
                  <a:lnTo>
                    <a:pt x="10565" y="59663"/>
                  </a:lnTo>
                  <a:lnTo>
                    <a:pt x="11654" y="60301"/>
                  </a:lnTo>
                  <a:lnTo>
                    <a:pt x="13769" y="61778"/>
                  </a:lnTo>
                  <a:lnTo>
                    <a:pt x="13769" y="50679"/>
                  </a:lnTo>
                  <a:lnTo>
                    <a:pt x="12732" y="49988"/>
                  </a:lnTo>
                  <a:lnTo>
                    <a:pt x="11654" y="49234"/>
                  </a:lnTo>
                  <a:lnTo>
                    <a:pt x="10565" y="48584"/>
                  </a:lnTo>
                  <a:close/>
                </a:path>
                <a:path w="263525" h="88264">
                  <a:moveTo>
                    <a:pt x="14585" y="51160"/>
                  </a:moveTo>
                  <a:lnTo>
                    <a:pt x="14585" y="62228"/>
                  </a:lnTo>
                  <a:lnTo>
                    <a:pt x="21124" y="66776"/>
                  </a:lnTo>
                  <a:lnTo>
                    <a:pt x="47160" y="81924"/>
                  </a:lnTo>
                  <a:lnTo>
                    <a:pt x="47160" y="70730"/>
                  </a:lnTo>
                  <a:lnTo>
                    <a:pt x="45202" y="69966"/>
                  </a:lnTo>
                  <a:lnTo>
                    <a:pt x="43307" y="69045"/>
                  </a:lnTo>
                  <a:lnTo>
                    <a:pt x="41380" y="68154"/>
                  </a:lnTo>
                  <a:lnTo>
                    <a:pt x="34448" y="64384"/>
                  </a:lnTo>
                  <a:lnTo>
                    <a:pt x="27720" y="60172"/>
                  </a:lnTo>
                  <a:lnTo>
                    <a:pt x="21124" y="55702"/>
                  </a:lnTo>
                  <a:lnTo>
                    <a:pt x="14585" y="5116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554522" y="3674611"/>
              <a:ext cx="255904" cy="64135"/>
            </a:xfrm>
            <a:custGeom>
              <a:avLst/>
              <a:gdLst/>
              <a:ahLst/>
              <a:cxnLst/>
              <a:rect l="l" t="t" r="r" b="b"/>
              <a:pathLst>
                <a:path w="255905" h="64135">
                  <a:moveTo>
                    <a:pt x="246254" y="9748"/>
                  </a:moveTo>
                  <a:lnTo>
                    <a:pt x="238264" y="33998"/>
                  </a:lnTo>
                  <a:lnTo>
                    <a:pt x="238453" y="34334"/>
                  </a:lnTo>
                  <a:lnTo>
                    <a:pt x="239050" y="35004"/>
                  </a:lnTo>
                  <a:lnTo>
                    <a:pt x="241377" y="38970"/>
                  </a:lnTo>
                  <a:lnTo>
                    <a:pt x="243162" y="45349"/>
                  </a:lnTo>
                  <a:lnTo>
                    <a:pt x="243279" y="53778"/>
                  </a:lnTo>
                  <a:lnTo>
                    <a:pt x="240600" y="63893"/>
                  </a:lnTo>
                  <a:lnTo>
                    <a:pt x="241071" y="63935"/>
                  </a:lnTo>
                  <a:lnTo>
                    <a:pt x="245437" y="58626"/>
                  </a:lnTo>
                  <a:lnTo>
                    <a:pt x="247908" y="52459"/>
                  </a:lnTo>
                  <a:lnTo>
                    <a:pt x="252463" y="43579"/>
                  </a:lnTo>
                  <a:lnTo>
                    <a:pt x="255888" y="33075"/>
                  </a:lnTo>
                  <a:lnTo>
                    <a:pt x="255535" y="23656"/>
                  </a:lnTo>
                  <a:lnTo>
                    <a:pt x="252093" y="15741"/>
                  </a:lnTo>
                  <a:lnTo>
                    <a:pt x="246254" y="9748"/>
                  </a:lnTo>
                  <a:close/>
                </a:path>
                <a:path w="255905" h="64135">
                  <a:moveTo>
                    <a:pt x="241416" y="6450"/>
                  </a:moveTo>
                  <a:lnTo>
                    <a:pt x="233783" y="29632"/>
                  </a:lnTo>
                  <a:lnTo>
                    <a:pt x="234935" y="30627"/>
                  </a:lnTo>
                  <a:lnTo>
                    <a:pt x="236045" y="31726"/>
                  </a:lnTo>
                  <a:lnTo>
                    <a:pt x="237196" y="32815"/>
                  </a:lnTo>
                  <a:lnTo>
                    <a:pt x="245102" y="8910"/>
                  </a:lnTo>
                  <a:lnTo>
                    <a:pt x="242715" y="7224"/>
                  </a:lnTo>
                  <a:lnTo>
                    <a:pt x="241416" y="6450"/>
                  </a:lnTo>
                  <a:close/>
                </a:path>
                <a:path w="255905" h="64135">
                  <a:moveTo>
                    <a:pt x="236453" y="3916"/>
                  </a:moveTo>
                  <a:lnTo>
                    <a:pt x="228966" y="26292"/>
                  </a:lnTo>
                  <a:lnTo>
                    <a:pt x="229961" y="26847"/>
                  </a:lnTo>
                  <a:lnTo>
                    <a:pt x="230820" y="27475"/>
                  </a:lnTo>
                  <a:lnTo>
                    <a:pt x="231762" y="28124"/>
                  </a:lnTo>
                  <a:lnTo>
                    <a:pt x="239343" y="5245"/>
                  </a:lnTo>
                  <a:lnTo>
                    <a:pt x="238359" y="4858"/>
                  </a:lnTo>
                  <a:lnTo>
                    <a:pt x="237395" y="4355"/>
                  </a:lnTo>
                  <a:lnTo>
                    <a:pt x="236453" y="3916"/>
                  </a:lnTo>
                  <a:close/>
                </a:path>
                <a:path w="255905" h="64135">
                  <a:moveTo>
                    <a:pt x="232265" y="2261"/>
                  </a:moveTo>
                  <a:lnTo>
                    <a:pt x="224946" y="24261"/>
                  </a:lnTo>
                  <a:lnTo>
                    <a:pt x="225720" y="24512"/>
                  </a:lnTo>
                  <a:lnTo>
                    <a:pt x="226432" y="24847"/>
                  </a:lnTo>
                  <a:lnTo>
                    <a:pt x="227134" y="25276"/>
                  </a:lnTo>
                  <a:lnTo>
                    <a:pt x="234432" y="3078"/>
                  </a:lnTo>
                  <a:lnTo>
                    <a:pt x="233783" y="2743"/>
                  </a:lnTo>
                  <a:lnTo>
                    <a:pt x="232265" y="2261"/>
                  </a:lnTo>
                  <a:close/>
                </a:path>
                <a:path w="255905" h="64135">
                  <a:moveTo>
                    <a:pt x="228150" y="1036"/>
                  </a:moveTo>
                  <a:lnTo>
                    <a:pt x="221029" y="22753"/>
                  </a:lnTo>
                  <a:lnTo>
                    <a:pt x="221909" y="22962"/>
                  </a:lnTo>
                  <a:lnTo>
                    <a:pt x="222296" y="23140"/>
                  </a:lnTo>
                  <a:lnTo>
                    <a:pt x="229542" y="1350"/>
                  </a:lnTo>
                  <a:lnTo>
                    <a:pt x="228684" y="1109"/>
                  </a:lnTo>
                  <a:lnTo>
                    <a:pt x="228150" y="1036"/>
                  </a:lnTo>
                  <a:close/>
                </a:path>
                <a:path w="255905" h="64135">
                  <a:moveTo>
                    <a:pt x="224244" y="0"/>
                  </a:moveTo>
                  <a:lnTo>
                    <a:pt x="217050" y="21758"/>
                  </a:lnTo>
                  <a:lnTo>
                    <a:pt x="217386" y="21789"/>
                  </a:lnTo>
                  <a:lnTo>
                    <a:pt x="217668" y="21789"/>
                  </a:lnTo>
                  <a:lnTo>
                    <a:pt x="217867" y="21905"/>
                  </a:lnTo>
                  <a:lnTo>
                    <a:pt x="225144" y="167"/>
                  </a:lnTo>
                  <a:lnTo>
                    <a:pt x="224904" y="167"/>
                  </a:lnTo>
                  <a:lnTo>
                    <a:pt x="224590" y="41"/>
                  </a:lnTo>
                  <a:lnTo>
                    <a:pt x="224244" y="0"/>
                  </a:lnTo>
                  <a:close/>
                </a:path>
                <a:path w="255905" h="64135">
                  <a:moveTo>
                    <a:pt x="0" y="4282"/>
                  </a:moveTo>
                  <a:lnTo>
                    <a:pt x="0" y="29297"/>
                  </a:lnTo>
                  <a:lnTo>
                    <a:pt x="502" y="29538"/>
                  </a:lnTo>
                  <a:lnTo>
                    <a:pt x="722" y="29726"/>
                  </a:lnTo>
                  <a:lnTo>
                    <a:pt x="722" y="4596"/>
                  </a:lnTo>
                  <a:lnTo>
                    <a:pt x="502" y="4544"/>
                  </a:lnTo>
                  <a:lnTo>
                    <a:pt x="230" y="4355"/>
                  </a:lnTo>
                  <a:lnTo>
                    <a:pt x="0" y="4282"/>
                  </a:lnTo>
                  <a:close/>
                </a:path>
                <a:path w="255905" h="64135">
                  <a:moveTo>
                    <a:pt x="3947" y="6135"/>
                  </a:moveTo>
                  <a:lnTo>
                    <a:pt x="3947" y="31465"/>
                  </a:lnTo>
                  <a:lnTo>
                    <a:pt x="4858" y="31999"/>
                  </a:lnTo>
                  <a:lnTo>
                    <a:pt x="5266" y="32208"/>
                  </a:lnTo>
                  <a:lnTo>
                    <a:pt x="5266" y="6722"/>
                  </a:lnTo>
                  <a:lnTo>
                    <a:pt x="4858" y="6544"/>
                  </a:lnTo>
                  <a:lnTo>
                    <a:pt x="4418" y="6282"/>
                  </a:lnTo>
                  <a:lnTo>
                    <a:pt x="3947" y="6135"/>
                  </a:lnTo>
                  <a:close/>
                </a:path>
                <a:path w="255905" h="64135">
                  <a:moveTo>
                    <a:pt x="70238" y="38281"/>
                  </a:moveTo>
                  <a:lnTo>
                    <a:pt x="70238" y="63935"/>
                  </a:lnTo>
                  <a:lnTo>
                    <a:pt x="70772" y="63935"/>
                  </a:lnTo>
                  <a:lnTo>
                    <a:pt x="71086" y="64039"/>
                  </a:lnTo>
                  <a:lnTo>
                    <a:pt x="71086" y="38449"/>
                  </a:lnTo>
                  <a:lnTo>
                    <a:pt x="70772" y="38354"/>
                  </a:lnTo>
                  <a:lnTo>
                    <a:pt x="70552" y="38354"/>
                  </a:lnTo>
                  <a:lnTo>
                    <a:pt x="70238" y="38281"/>
                  </a:lnTo>
                  <a:close/>
                </a:path>
                <a:path w="255905" h="64135">
                  <a:moveTo>
                    <a:pt x="65715" y="37004"/>
                  </a:moveTo>
                  <a:lnTo>
                    <a:pt x="65715" y="63223"/>
                  </a:lnTo>
                  <a:lnTo>
                    <a:pt x="66217" y="63265"/>
                  </a:lnTo>
                  <a:lnTo>
                    <a:pt x="66678" y="63390"/>
                  </a:lnTo>
                  <a:lnTo>
                    <a:pt x="67045" y="63464"/>
                  </a:lnTo>
                  <a:lnTo>
                    <a:pt x="67045" y="37433"/>
                  </a:lnTo>
                  <a:lnTo>
                    <a:pt x="66678" y="37286"/>
                  </a:lnTo>
                  <a:lnTo>
                    <a:pt x="66217" y="37171"/>
                  </a:lnTo>
                  <a:lnTo>
                    <a:pt x="65715" y="37004"/>
                  </a:lnTo>
                  <a:close/>
                </a:path>
                <a:path w="255905" h="64135">
                  <a:moveTo>
                    <a:pt x="60427" y="35339"/>
                  </a:moveTo>
                  <a:lnTo>
                    <a:pt x="60427" y="62019"/>
                  </a:lnTo>
                  <a:lnTo>
                    <a:pt x="62060" y="62448"/>
                  </a:lnTo>
                  <a:lnTo>
                    <a:pt x="62877" y="62615"/>
                  </a:lnTo>
                  <a:lnTo>
                    <a:pt x="62877" y="36187"/>
                  </a:lnTo>
                  <a:lnTo>
                    <a:pt x="62060" y="35841"/>
                  </a:lnTo>
                  <a:lnTo>
                    <a:pt x="61286" y="35580"/>
                  </a:lnTo>
                  <a:lnTo>
                    <a:pt x="60427" y="35339"/>
                  </a:lnTo>
                  <a:close/>
                </a:path>
                <a:path w="255905" h="64135">
                  <a:moveTo>
                    <a:pt x="55129" y="33245"/>
                  </a:moveTo>
                  <a:lnTo>
                    <a:pt x="55129" y="60595"/>
                  </a:lnTo>
                  <a:lnTo>
                    <a:pt x="56186" y="60961"/>
                  </a:lnTo>
                  <a:lnTo>
                    <a:pt x="57317" y="61317"/>
                  </a:lnTo>
                  <a:lnTo>
                    <a:pt x="58322" y="61485"/>
                  </a:lnTo>
                  <a:lnTo>
                    <a:pt x="58322" y="34470"/>
                  </a:lnTo>
                  <a:lnTo>
                    <a:pt x="57317" y="34156"/>
                  </a:lnTo>
                  <a:lnTo>
                    <a:pt x="56186" y="33747"/>
                  </a:lnTo>
                  <a:lnTo>
                    <a:pt x="55129" y="33245"/>
                  </a:lnTo>
                  <a:close/>
                </a:path>
                <a:path w="255905" h="64135">
                  <a:moveTo>
                    <a:pt x="48553" y="30313"/>
                  </a:moveTo>
                  <a:lnTo>
                    <a:pt x="48553" y="58312"/>
                  </a:lnTo>
                  <a:lnTo>
                    <a:pt x="51349" y="59338"/>
                  </a:lnTo>
                  <a:lnTo>
                    <a:pt x="52794" y="59841"/>
                  </a:lnTo>
                  <a:lnTo>
                    <a:pt x="52794" y="32208"/>
                  </a:lnTo>
                  <a:lnTo>
                    <a:pt x="51349" y="31653"/>
                  </a:lnTo>
                  <a:lnTo>
                    <a:pt x="49998" y="30962"/>
                  </a:lnTo>
                  <a:lnTo>
                    <a:pt x="48553" y="30313"/>
                  </a:lnTo>
                  <a:close/>
                </a:path>
                <a:path w="255905" h="64135">
                  <a:moveTo>
                    <a:pt x="7361" y="7779"/>
                  </a:moveTo>
                  <a:lnTo>
                    <a:pt x="7361" y="33559"/>
                  </a:lnTo>
                  <a:lnTo>
                    <a:pt x="8093" y="33925"/>
                  </a:lnTo>
                  <a:lnTo>
                    <a:pt x="8617" y="34334"/>
                  </a:lnTo>
                  <a:lnTo>
                    <a:pt x="9340" y="34763"/>
                  </a:lnTo>
                  <a:lnTo>
                    <a:pt x="9340" y="8711"/>
                  </a:lnTo>
                  <a:lnTo>
                    <a:pt x="8617" y="8408"/>
                  </a:lnTo>
                  <a:lnTo>
                    <a:pt x="8093" y="8041"/>
                  </a:lnTo>
                  <a:lnTo>
                    <a:pt x="7361" y="7779"/>
                  </a:lnTo>
                  <a:close/>
                </a:path>
                <a:path w="255905" h="64135">
                  <a:moveTo>
                    <a:pt x="10586" y="9392"/>
                  </a:moveTo>
                  <a:lnTo>
                    <a:pt x="10586" y="35580"/>
                  </a:lnTo>
                  <a:lnTo>
                    <a:pt x="11675" y="36229"/>
                  </a:lnTo>
                  <a:lnTo>
                    <a:pt x="12753" y="37004"/>
                  </a:lnTo>
                  <a:lnTo>
                    <a:pt x="13790" y="37674"/>
                  </a:lnTo>
                  <a:lnTo>
                    <a:pt x="13790" y="11067"/>
                  </a:lnTo>
                  <a:lnTo>
                    <a:pt x="12753" y="10470"/>
                  </a:lnTo>
                  <a:lnTo>
                    <a:pt x="11675" y="9968"/>
                  </a:lnTo>
                  <a:lnTo>
                    <a:pt x="10586" y="9392"/>
                  </a:lnTo>
                  <a:close/>
                </a:path>
                <a:path w="255905" h="64135">
                  <a:moveTo>
                    <a:pt x="14617" y="11486"/>
                  </a:moveTo>
                  <a:lnTo>
                    <a:pt x="14617" y="38176"/>
                  </a:lnTo>
                  <a:lnTo>
                    <a:pt x="21141" y="42719"/>
                  </a:lnTo>
                  <a:lnTo>
                    <a:pt x="47160" y="57757"/>
                  </a:lnTo>
                  <a:lnTo>
                    <a:pt x="47160" y="29632"/>
                  </a:lnTo>
                  <a:lnTo>
                    <a:pt x="46218" y="29130"/>
                  </a:lnTo>
                  <a:lnTo>
                    <a:pt x="45202" y="28627"/>
                  </a:lnTo>
                  <a:lnTo>
                    <a:pt x="44312" y="28124"/>
                  </a:lnTo>
                  <a:lnTo>
                    <a:pt x="36744" y="24006"/>
                  </a:lnTo>
                  <a:lnTo>
                    <a:pt x="14617" y="11486"/>
                  </a:lnTo>
                  <a:close/>
                </a:path>
              </a:pathLst>
            </a:custGeom>
            <a:solidFill>
              <a:srgbClr val="BE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73136" y="3674618"/>
              <a:ext cx="257810" cy="64769"/>
            </a:xfrm>
            <a:custGeom>
              <a:avLst/>
              <a:gdLst/>
              <a:ahLst/>
              <a:cxnLst/>
              <a:rect l="l" t="t" r="r" b="b"/>
              <a:pathLst>
                <a:path w="257810" h="64770">
                  <a:moveTo>
                    <a:pt x="257666" y="4282"/>
                  </a:moveTo>
                  <a:lnTo>
                    <a:pt x="257352" y="4355"/>
                  </a:lnTo>
                  <a:lnTo>
                    <a:pt x="257090" y="4544"/>
                  </a:lnTo>
                  <a:lnTo>
                    <a:pt x="256849" y="4596"/>
                  </a:lnTo>
                  <a:lnTo>
                    <a:pt x="256849" y="29726"/>
                  </a:lnTo>
                  <a:lnTo>
                    <a:pt x="257090" y="29527"/>
                  </a:lnTo>
                  <a:lnTo>
                    <a:pt x="257666" y="29276"/>
                  </a:lnTo>
                  <a:lnTo>
                    <a:pt x="257666" y="4282"/>
                  </a:lnTo>
                  <a:close/>
                </a:path>
                <a:path w="257810" h="64770">
                  <a:moveTo>
                    <a:pt x="253655" y="6114"/>
                  </a:moveTo>
                  <a:lnTo>
                    <a:pt x="253216" y="6272"/>
                  </a:lnTo>
                  <a:lnTo>
                    <a:pt x="252828" y="6544"/>
                  </a:lnTo>
                  <a:lnTo>
                    <a:pt x="252347" y="6690"/>
                  </a:lnTo>
                  <a:lnTo>
                    <a:pt x="252347" y="32208"/>
                  </a:lnTo>
                  <a:lnTo>
                    <a:pt x="252828" y="31988"/>
                  </a:lnTo>
                  <a:lnTo>
                    <a:pt x="253216" y="31705"/>
                  </a:lnTo>
                  <a:lnTo>
                    <a:pt x="253655" y="31465"/>
                  </a:lnTo>
                  <a:lnTo>
                    <a:pt x="253655" y="6114"/>
                  </a:lnTo>
                  <a:close/>
                </a:path>
                <a:path w="257810" h="64770">
                  <a:moveTo>
                    <a:pt x="187322" y="38271"/>
                  </a:moveTo>
                  <a:lnTo>
                    <a:pt x="187102" y="38344"/>
                  </a:lnTo>
                  <a:lnTo>
                    <a:pt x="186799" y="38344"/>
                  </a:lnTo>
                  <a:lnTo>
                    <a:pt x="186558" y="38449"/>
                  </a:lnTo>
                  <a:lnTo>
                    <a:pt x="186558" y="64039"/>
                  </a:lnTo>
                  <a:lnTo>
                    <a:pt x="186799" y="63945"/>
                  </a:lnTo>
                  <a:lnTo>
                    <a:pt x="187322" y="63945"/>
                  </a:lnTo>
                  <a:lnTo>
                    <a:pt x="187322" y="38271"/>
                  </a:lnTo>
                  <a:close/>
                </a:path>
                <a:path w="257810" h="64770">
                  <a:moveTo>
                    <a:pt x="191825" y="37004"/>
                  </a:moveTo>
                  <a:lnTo>
                    <a:pt x="191396" y="37171"/>
                  </a:lnTo>
                  <a:lnTo>
                    <a:pt x="190526" y="37422"/>
                  </a:lnTo>
                  <a:lnTo>
                    <a:pt x="190526" y="63453"/>
                  </a:lnTo>
                  <a:lnTo>
                    <a:pt x="191029" y="63380"/>
                  </a:lnTo>
                  <a:lnTo>
                    <a:pt x="191396" y="63265"/>
                  </a:lnTo>
                  <a:lnTo>
                    <a:pt x="191825" y="63223"/>
                  </a:lnTo>
                  <a:lnTo>
                    <a:pt x="191825" y="37004"/>
                  </a:lnTo>
                  <a:close/>
                </a:path>
                <a:path w="257810" h="64770">
                  <a:moveTo>
                    <a:pt x="197144" y="35339"/>
                  </a:moveTo>
                  <a:lnTo>
                    <a:pt x="195552" y="35841"/>
                  </a:lnTo>
                  <a:lnTo>
                    <a:pt x="194788" y="36176"/>
                  </a:lnTo>
                  <a:lnTo>
                    <a:pt x="194788" y="62605"/>
                  </a:lnTo>
                  <a:lnTo>
                    <a:pt x="196401" y="62249"/>
                  </a:lnTo>
                  <a:lnTo>
                    <a:pt x="197144" y="62008"/>
                  </a:lnTo>
                  <a:lnTo>
                    <a:pt x="197144" y="35339"/>
                  </a:lnTo>
                  <a:close/>
                </a:path>
                <a:path w="257810" h="64770">
                  <a:moveTo>
                    <a:pt x="202390" y="33224"/>
                  </a:moveTo>
                  <a:lnTo>
                    <a:pt x="201437" y="33726"/>
                  </a:lnTo>
                  <a:lnTo>
                    <a:pt x="200327" y="34156"/>
                  </a:lnTo>
                  <a:lnTo>
                    <a:pt x="199238" y="34470"/>
                  </a:lnTo>
                  <a:lnTo>
                    <a:pt x="199238" y="61485"/>
                  </a:lnTo>
                  <a:lnTo>
                    <a:pt x="200327" y="61286"/>
                  </a:lnTo>
                  <a:lnTo>
                    <a:pt x="201437" y="60951"/>
                  </a:lnTo>
                  <a:lnTo>
                    <a:pt x="202390" y="60595"/>
                  </a:lnTo>
                  <a:lnTo>
                    <a:pt x="202390" y="33224"/>
                  </a:lnTo>
                  <a:close/>
                </a:path>
                <a:path w="257810" h="64770">
                  <a:moveTo>
                    <a:pt x="209112" y="30281"/>
                  </a:moveTo>
                  <a:lnTo>
                    <a:pt x="207688" y="30951"/>
                  </a:lnTo>
                  <a:lnTo>
                    <a:pt x="206275" y="31653"/>
                  </a:lnTo>
                  <a:lnTo>
                    <a:pt x="204872" y="32208"/>
                  </a:lnTo>
                  <a:lnTo>
                    <a:pt x="204872" y="59820"/>
                  </a:lnTo>
                  <a:lnTo>
                    <a:pt x="207688" y="58835"/>
                  </a:lnTo>
                  <a:lnTo>
                    <a:pt x="209112" y="58301"/>
                  </a:lnTo>
                  <a:lnTo>
                    <a:pt x="209112" y="30281"/>
                  </a:lnTo>
                  <a:close/>
                </a:path>
                <a:path w="257810" h="64770">
                  <a:moveTo>
                    <a:pt x="250200" y="7769"/>
                  </a:moveTo>
                  <a:lnTo>
                    <a:pt x="249603" y="8041"/>
                  </a:lnTo>
                  <a:lnTo>
                    <a:pt x="248902" y="8397"/>
                  </a:lnTo>
                  <a:lnTo>
                    <a:pt x="248347" y="8711"/>
                  </a:lnTo>
                  <a:lnTo>
                    <a:pt x="248347" y="34763"/>
                  </a:lnTo>
                  <a:lnTo>
                    <a:pt x="248902" y="34323"/>
                  </a:lnTo>
                  <a:lnTo>
                    <a:pt x="250200" y="33548"/>
                  </a:lnTo>
                  <a:lnTo>
                    <a:pt x="250200" y="7769"/>
                  </a:lnTo>
                  <a:close/>
                </a:path>
                <a:path w="257810" h="64770">
                  <a:moveTo>
                    <a:pt x="247006" y="9392"/>
                  </a:moveTo>
                  <a:lnTo>
                    <a:pt x="246043" y="9957"/>
                  </a:lnTo>
                  <a:lnTo>
                    <a:pt x="244933" y="10470"/>
                  </a:lnTo>
                  <a:lnTo>
                    <a:pt x="243855" y="11067"/>
                  </a:lnTo>
                  <a:lnTo>
                    <a:pt x="243855" y="37674"/>
                  </a:lnTo>
                  <a:lnTo>
                    <a:pt x="244933" y="37004"/>
                  </a:lnTo>
                  <a:lnTo>
                    <a:pt x="245896" y="36229"/>
                  </a:lnTo>
                  <a:lnTo>
                    <a:pt x="247006" y="35580"/>
                  </a:lnTo>
                  <a:lnTo>
                    <a:pt x="247006" y="9392"/>
                  </a:lnTo>
                  <a:close/>
                </a:path>
                <a:path w="257810" h="64770">
                  <a:moveTo>
                    <a:pt x="243080" y="11476"/>
                  </a:moveTo>
                  <a:lnTo>
                    <a:pt x="235710" y="15561"/>
                  </a:lnTo>
                  <a:lnTo>
                    <a:pt x="220924" y="23987"/>
                  </a:lnTo>
                  <a:lnTo>
                    <a:pt x="213395" y="28114"/>
                  </a:lnTo>
                  <a:lnTo>
                    <a:pt x="212358" y="28616"/>
                  </a:lnTo>
                  <a:lnTo>
                    <a:pt x="210411" y="29632"/>
                  </a:lnTo>
                  <a:lnTo>
                    <a:pt x="210411" y="57746"/>
                  </a:lnTo>
                  <a:lnTo>
                    <a:pt x="243080" y="38176"/>
                  </a:lnTo>
                  <a:lnTo>
                    <a:pt x="243080" y="11476"/>
                  </a:lnTo>
                  <a:close/>
                </a:path>
                <a:path w="257810" h="64770">
                  <a:moveTo>
                    <a:pt x="11391" y="9737"/>
                  </a:moveTo>
                  <a:lnTo>
                    <a:pt x="5999" y="14508"/>
                  </a:lnTo>
                  <a:lnTo>
                    <a:pt x="1511" y="21136"/>
                  </a:lnTo>
                  <a:lnTo>
                    <a:pt x="0" y="29597"/>
                  </a:lnTo>
                  <a:lnTo>
                    <a:pt x="3537" y="39862"/>
                  </a:lnTo>
                  <a:lnTo>
                    <a:pt x="7831" y="46662"/>
                  </a:lnTo>
                  <a:lnTo>
                    <a:pt x="11457" y="52457"/>
                  </a:lnTo>
                  <a:lnTo>
                    <a:pt x="14627" y="58149"/>
                  </a:lnTo>
                  <a:lnTo>
                    <a:pt x="17547" y="64636"/>
                  </a:lnTo>
                  <a:lnTo>
                    <a:pt x="18081" y="64291"/>
                  </a:lnTo>
                  <a:lnTo>
                    <a:pt x="15249" y="54125"/>
                  </a:lnTo>
                  <a:lnTo>
                    <a:pt x="15010" y="45556"/>
                  </a:lnTo>
                  <a:lnTo>
                    <a:pt x="16413" y="39032"/>
                  </a:lnTo>
                  <a:lnTo>
                    <a:pt x="18511" y="35004"/>
                  </a:lnTo>
                  <a:lnTo>
                    <a:pt x="18825" y="34690"/>
                  </a:lnTo>
                  <a:lnTo>
                    <a:pt x="19118" y="34323"/>
                  </a:lnTo>
                  <a:lnTo>
                    <a:pt x="19432" y="33988"/>
                  </a:lnTo>
                  <a:lnTo>
                    <a:pt x="11391" y="9737"/>
                  </a:lnTo>
                  <a:close/>
                </a:path>
                <a:path w="257810" h="64770">
                  <a:moveTo>
                    <a:pt x="16176" y="6450"/>
                  </a:moveTo>
                  <a:lnTo>
                    <a:pt x="14919" y="7214"/>
                  </a:lnTo>
                  <a:lnTo>
                    <a:pt x="13673" y="8041"/>
                  </a:lnTo>
                  <a:lnTo>
                    <a:pt x="12490" y="8900"/>
                  </a:lnTo>
                  <a:lnTo>
                    <a:pt x="20490" y="32784"/>
                  </a:lnTo>
                  <a:lnTo>
                    <a:pt x="21568" y="31705"/>
                  </a:lnTo>
                  <a:lnTo>
                    <a:pt x="22605" y="30616"/>
                  </a:lnTo>
                  <a:lnTo>
                    <a:pt x="23788" y="29632"/>
                  </a:lnTo>
                  <a:lnTo>
                    <a:pt x="16176" y="6450"/>
                  </a:lnTo>
                  <a:close/>
                </a:path>
                <a:path w="257810" h="64770">
                  <a:moveTo>
                    <a:pt x="21181" y="3926"/>
                  </a:moveTo>
                  <a:lnTo>
                    <a:pt x="20197" y="4355"/>
                  </a:lnTo>
                  <a:lnTo>
                    <a:pt x="19286" y="4858"/>
                  </a:lnTo>
                  <a:lnTo>
                    <a:pt x="18301" y="5245"/>
                  </a:lnTo>
                  <a:lnTo>
                    <a:pt x="25830" y="28114"/>
                  </a:lnTo>
                  <a:lnTo>
                    <a:pt x="26720" y="27465"/>
                  </a:lnTo>
                  <a:lnTo>
                    <a:pt x="27641" y="26836"/>
                  </a:lnTo>
                  <a:lnTo>
                    <a:pt x="28605" y="26260"/>
                  </a:lnTo>
                  <a:lnTo>
                    <a:pt x="21181" y="3926"/>
                  </a:lnTo>
                  <a:close/>
                </a:path>
                <a:path w="257810" h="64770">
                  <a:moveTo>
                    <a:pt x="25369" y="2261"/>
                  </a:moveTo>
                  <a:lnTo>
                    <a:pt x="24678" y="2502"/>
                  </a:lnTo>
                  <a:lnTo>
                    <a:pt x="23903" y="2743"/>
                  </a:lnTo>
                  <a:lnTo>
                    <a:pt x="23139" y="3078"/>
                  </a:lnTo>
                  <a:lnTo>
                    <a:pt x="30479" y="25245"/>
                  </a:lnTo>
                  <a:lnTo>
                    <a:pt x="31201" y="24836"/>
                  </a:lnTo>
                  <a:lnTo>
                    <a:pt x="31945" y="24501"/>
                  </a:lnTo>
                  <a:lnTo>
                    <a:pt x="32646" y="24261"/>
                  </a:lnTo>
                  <a:lnTo>
                    <a:pt x="25369" y="2261"/>
                  </a:lnTo>
                  <a:close/>
                </a:path>
                <a:path w="257810" h="64770">
                  <a:moveTo>
                    <a:pt x="29421" y="1026"/>
                  </a:moveTo>
                  <a:lnTo>
                    <a:pt x="28961" y="1078"/>
                  </a:lnTo>
                  <a:lnTo>
                    <a:pt x="28605" y="1225"/>
                  </a:lnTo>
                  <a:lnTo>
                    <a:pt x="28144" y="1340"/>
                  </a:lnTo>
                  <a:lnTo>
                    <a:pt x="35411" y="23130"/>
                  </a:lnTo>
                  <a:lnTo>
                    <a:pt x="35819" y="22962"/>
                  </a:lnTo>
                  <a:lnTo>
                    <a:pt x="36667" y="22721"/>
                  </a:lnTo>
                  <a:lnTo>
                    <a:pt x="29421" y="1026"/>
                  </a:lnTo>
                  <a:close/>
                </a:path>
                <a:path w="257810" h="64770">
                  <a:moveTo>
                    <a:pt x="33264" y="0"/>
                  </a:moveTo>
                  <a:lnTo>
                    <a:pt x="33055" y="41"/>
                  </a:lnTo>
                  <a:lnTo>
                    <a:pt x="32762" y="167"/>
                  </a:lnTo>
                  <a:lnTo>
                    <a:pt x="32500" y="167"/>
                  </a:lnTo>
                  <a:lnTo>
                    <a:pt x="39746" y="21905"/>
                  </a:lnTo>
                  <a:lnTo>
                    <a:pt x="40007" y="21779"/>
                  </a:lnTo>
                  <a:lnTo>
                    <a:pt x="40301" y="21779"/>
                  </a:lnTo>
                  <a:lnTo>
                    <a:pt x="40521" y="21737"/>
                  </a:lnTo>
                  <a:lnTo>
                    <a:pt x="33264" y="0"/>
                  </a:lnTo>
                  <a:close/>
                </a:path>
              </a:pathLst>
            </a:custGeom>
            <a:solidFill>
              <a:srgbClr val="E34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94325" y="3645714"/>
              <a:ext cx="295910" cy="162560"/>
            </a:xfrm>
            <a:custGeom>
              <a:avLst/>
              <a:gdLst/>
              <a:ahLst/>
              <a:cxnLst/>
              <a:rect l="l" t="t" r="r" b="b"/>
              <a:pathLst>
                <a:path w="295910" h="162560">
                  <a:moveTo>
                    <a:pt x="52752" y="188"/>
                  </a:moveTo>
                  <a:lnTo>
                    <a:pt x="52561" y="2282"/>
                  </a:lnTo>
                  <a:lnTo>
                    <a:pt x="52453" y="5361"/>
                  </a:lnTo>
                  <a:lnTo>
                    <a:pt x="52890" y="9245"/>
                  </a:lnTo>
                  <a:lnTo>
                    <a:pt x="53436" y="11172"/>
                  </a:lnTo>
                  <a:lnTo>
                    <a:pt x="54175" y="13455"/>
                  </a:lnTo>
                  <a:lnTo>
                    <a:pt x="54364" y="14104"/>
                  </a:lnTo>
                  <a:lnTo>
                    <a:pt x="55254" y="15968"/>
                  </a:lnTo>
                  <a:lnTo>
                    <a:pt x="56092" y="16805"/>
                  </a:lnTo>
                  <a:lnTo>
                    <a:pt x="59443" y="18156"/>
                  </a:lnTo>
                  <a:lnTo>
                    <a:pt x="61149" y="18899"/>
                  </a:lnTo>
                  <a:lnTo>
                    <a:pt x="62699" y="19674"/>
                  </a:lnTo>
                  <a:lnTo>
                    <a:pt x="64406" y="20407"/>
                  </a:lnTo>
                  <a:lnTo>
                    <a:pt x="65987" y="21255"/>
                  </a:lnTo>
                  <a:lnTo>
                    <a:pt x="67673" y="21999"/>
                  </a:lnTo>
                  <a:lnTo>
                    <a:pt x="69264" y="22816"/>
                  </a:lnTo>
                  <a:lnTo>
                    <a:pt x="70835" y="23685"/>
                  </a:lnTo>
                  <a:lnTo>
                    <a:pt x="72489" y="24522"/>
                  </a:lnTo>
                  <a:lnTo>
                    <a:pt x="74081" y="25370"/>
                  </a:lnTo>
                  <a:lnTo>
                    <a:pt x="75547" y="26480"/>
                  </a:lnTo>
                  <a:lnTo>
                    <a:pt x="78824" y="28187"/>
                  </a:lnTo>
                  <a:lnTo>
                    <a:pt x="80384" y="29171"/>
                  </a:lnTo>
                  <a:lnTo>
                    <a:pt x="82091" y="30072"/>
                  </a:lnTo>
                  <a:lnTo>
                    <a:pt x="83662" y="31004"/>
                  </a:lnTo>
                  <a:lnTo>
                    <a:pt x="87013" y="32815"/>
                  </a:lnTo>
                  <a:lnTo>
                    <a:pt x="88573" y="33758"/>
                  </a:lnTo>
                  <a:lnTo>
                    <a:pt x="90164" y="34669"/>
                  </a:lnTo>
                  <a:lnTo>
                    <a:pt x="91850" y="35601"/>
                  </a:lnTo>
                  <a:lnTo>
                    <a:pt x="93442" y="36449"/>
                  </a:lnTo>
                  <a:lnTo>
                    <a:pt x="95044" y="37339"/>
                  </a:lnTo>
                  <a:lnTo>
                    <a:pt x="96656" y="38302"/>
                  </a:lnTo>
                  <a:lnTo>
                    <a:pt x="98279" y="39213"/>
                  </a:lnTo>
                  <a:lnTo>
                    <a:pt x="99965" y="40124"/>
                  </a:lnTo>
                  <a:lnTo>
                    <a:pt x="101651" y="40899"/>
                  </a:lnTo>
                  <a:lnTo>
                    <a:pt x="103337" y="41841"/>
                  </a:lnTo>
                  <a:lnTo>
                    <a:pt x="104970" y="42658"/>
                  </a:lnTo>
                  <a:lnTo>
                    <a:pt x="106300" y="43433"/>
                  </a:lnTo>
                  <a:lnTo>
                    <a:pt x="108844" y="44658"/>
                  </a:lnTo>
                  <a:lnTo>
                    <a:pt x="110289" y="45307"/>
                  </a:lnTo>
                  <a:lnTo>
                    <a:pt x="112111" y="46459"/>
                  </a:lnTo>
                  <a:lnTo>
                    <a:pt x="113441" y="47108"/>
                  </a:lnTo>
                  <a:lnTo>
                    <a:pt x="116038" y="48291"/>
                  </a:lnTo>
                  <a:lnTo>
                    <a:pt x="117410" y="48773"/>
                  </a:lnTo>
                  <a:lnTo>
                    <a:pt x="118666" y="49349"/>
                  </a:lnTo>
                  <a:lnTo>
                    <a:pt x="131985" y="53569"/>
                  </a:lnTo>
                  <a:lnTo>
                    <a:pt x="133357" y="53904"/>
                  </a:lnTo>
                  <a:lnTo>
                    <a:pt x="134676" y="54165"/>
                  </a:lnTo>
                  <a:lnTo>
                    <a:pt x="134787" y="52919"/>
                  </a:lnTo>
                  <a:lnTo>
                    <a:pt x="134823" y="52218"/>
                  </a:lnTo>
                  <a:lnTo>
                    <a:pt x="134990" y="51391"/>
                  </a:lnTo>
                  <a:lnTo>
                    <a:pt x="135084" y="50574"/>
                  </a:lnTo>
                  <a:lnTo>
                    <a:pt x="135252" y="49810"/>
                  </a:lnTo>
                  <a:lnTo>
                    <a:pt x="135442" y="48773"/>
                  </a:lnTo>
                  <a:lnTo>
                    <a:pt x="135597" y="48176"/>
                  </a:lnTo>
                  <a:lnTo>
                    <a:pt x="135734" y="47454"/>
                  </a:lnTo>
                  <a:lnTo>
                    <a:pt x="136268" y="45841"/>
                  </a:lnTo>
                  <a:lnTo>
                    <a:pt x="136529" y="45160"/>
                  </a:lnTo>
                  <a:lnTo>
                    <a:pt x="136770" y="44417"/>
                  </a:lnTo>
                  <a:lnTo>
                    <a:pt x="136959" y="43695"/>
                  </a:lnTo>
                  <a:lnTo>
                    <a:pt x="137273" y="42993"/>
                  </a:lnTo>
                  <a:lnTo>
                    <a:pt x="137566" y="42250"/>
                  </a:lnTo>
                  <a:lnTo>
                    <a:pt x="137922" y="41558"/>
                  </a:lnTo>
                  <a:lnTo>
                    <a:pt x="138309" y="40899"/>
                  </a:lnTo>
                  <a:lnTo>
                    <a:pt x="138550" y="40197"/>
                  </a:lnTo>
                  <a:lnTo>
                    <a:pt x="138959" y="39621"/>
                  </a:lnTo>
                  <a:lnTo>
                    <a:pt x="139094" y="39380"/>
                  </a:lnTo>
                  <a:lnTo>
                    <a:pt x="111033" y="39380"/>
                  </a:lnTo>
                  <a:lnTo>
                    <a:pt x="110886" y="39213"/>
                  </a:lnTo>
                  <a:lnTo>
                    <a:pt x="110478" y="38208"/>
                  </a:lnTo>
                  <a:lnTo>
                    <a:pt x="110004" y="37339"/>
                  </a:lnTo>
                  <a:lnTo>
                    <a:pt x="109158" y="35360"/>
                  </a:lnTo>
                  <a:lnTo>
                    <a:pt x="108457" y="33339"/>
                  </a:lnTo>
                  <a:lnTo>
                    <a:pt x="108195" y="32428"/>
                  </a:lnTo>
                  <a:lnTo>
                    <a:pt x="107975" y="31412"/>
                  </a:lnTo>
                  <a:lnTo>
                    <a:pt x="107672" y="30480"/>
                  </a:lnTo>
                  <a:lnTo>
                    <a:pt x="107502" y="29171"/>
                  </a:lnTo>
                  <a:lnTo>
                    <a:pt x="107326" y="26889"/>
                  </a:lnTo>
                  <a:lnTo>
                    <a:pt x="85201" y="26889"/>
                  </a:lnTo>
                  <a:lnTo>
                    <a:pt x="84698" y="26365"/>
                  </a:lnTo>
                  <a:lnTo>
                    <a:pt x="84019" y="25590"/>
                  </a:lnTo>
                  <a:lnTo>
                    <a:pt x="83494" y="24941"/>
                  </a:lnTo>
                  <a:lnTo>
                    <a:pt x="82897" y="24292"/>
                  </a:lnTo>
                  <a:lnTo>
                    <a:pt x="82405" y="23549"/>
                  </a:lnTo>
                  <a:lnTo>
                    <a:pt x="80919" y="21088"/>
                  </a:lnTo>
                  <a:lnTo>
                    <a:pt x="80583" y="20491"/>
                  </a:lnTo>
                  <a:lnTo>
                    <a:pt x="79934" y="18899"/>
                  </a:lnTo>
                  <a:lnTo>
                    <a:pt x="79568" y="18156"/>
                  </a:lnTo>
                  <a:lnTo>
                    <a:pt x="79348" y="17402"/>
                  </a:lnTo>
                  <a:lnTo>
                    <a:pt x="79023" y="16564"/>
                  </a:lnTo>
                  <a:lnTo>
                    <a:pt x="78824" y="15811"/>
                  </a:lnTo>
                  <a:lnTo>
                    <a:pt x="78678" y="15046"/>
                  </a:lnTo>
                  <a:lnTo>
                    <a:pt x="78458" y="14104"/>
                  </a:lnTo>
                  <a:lnTo>
                    <a:pt x="78343" y="13455"/>
                  </a:lnTo>
                  <a:lnTo>
                    <a:pt x="78248" y="12690"/>
                  </a:lnTo>
                  <a:lnTo>
                    <a:pt x="78300" y="8732"/>
                  </a:lnTo>
                  <a:lnTo>
                    <a:pt x="78489" y="7580"/>
                  </a:lnTo>
                  <a:lnTo>
                    <a:pt x="79348" y="4041"/>
                  </a:lnTo>
                  <a:lnTo>
                    <a:pt x="73987" y="3319"/>
                  </a:lnTo>
                  <a:lnTo>
                    <a:pt x="66908" y="2282"/>
                  </a:lnTo>
                  <a:lnTo>
                    <a:pt x="64950" y="1926"/>
                  </a:lnTo>
                  <a:lnTo>
                    <a:pt x="58050" y="910"/>
                  </a:lnTo>
                  <a:lnTo>
                    <a:pt x="52752" y="188"/>
                  </a:lnTo>
                  <a:close/>
                </a:path>
                <a:path w="295910" h="162560">
                  <a:moveTo>
                    <a:pt x="121127" y="3727"/>
                  </a:moveTo>
                  <a:lnTo>
                    <a:pt x="117755" y="7727"/>
                  </a:lnTo>
                  <a:lnTo>
                    <a:pt x="116404" y="9769"/>
                  </a:lnTo>
                  <a:lnTo>
                    <a:pt x="115614" y="11172"/>
                  </a:lnTo>
                  <a:lnTo>
                    <a:pt x="115221" y="11936"/>
                  </a:lnTo>
                  <a:lnTo>
                    <a:pt x="114507" y="13099"/>
                  </a:lnTo>
                  <a:lnTo>
                    <a:pt x="111106" y="24020"/>
                  </a:lnTo>
                  <a:lnTo>
                    <a:pt x="110792" y="25370"/>
                  </a:lnTo>
                  <a:lnTo>
                    <a:pt x="110571" y="28187"/>
                  </a:lnTo>
                  <a:lnTo>
                    <a:pt x="110465" y="33339"/>
                  </a:lnTo>
                  <a:lnTo>
                    <a:pt x="110784" y="37695"/>
                  </a:lnTo>
                  <a:lnTo>
                    <a:pt x="111033" y="39213"/>
                  </a:lnTo>
                  <a:lnTo>
                    <a:pt x="111033" y="39380"/>
                  </a:lnTo>
                  <a:lnTo>
                    <a:pt x="139094" y="39380"/>
                  </a:lnTo>
                  <a:lnTo>
                    <a:pt x="140069" y="37695"/>
                  </a:lnTo>
                  <a:lnTo>
                    <a:pt x="140550" y="37150"/>
                  </a:lnTo>
                  <a:lnTo>
                    <a:pt x="141195" y="36281"/>
                  </a:lnTo>
                  <a:lnTo>
                    <a:pt x="141419" y="36009"/>
                  </a:lnTo>
                  <a:lnTo>
                    <a:pt x="141796" y="35443"/>
                  </a:lnTo>
                  <a:lnTo>
                    <a:pt x="142330" y="34930"/>
                  </a:lnTo>
                  <a:lnTo>
                    <a:pt x="142812" y="34354"/>
                  </a:lnTo>
                  <a:lnTo>
                    <a:pt x="143199" y="33852"/>
                  </a:lnTo>
                  <a:lnTo>
                    <a:pt x="144826" y="32428"/>
                  </a:lnTo>
                  <a:lnTo>
                    <a:pt x="147597" y="30239"/>
                  </a:lnTo>
                  <a:lnTo>
                    <a:pt x="140138" y="22774"/>
                  </a:lnTo>
                  <a:lnTo>
                    <a:pt x="135190" y="17748"/>
                  </a:lnTo>
                  <a:lnTo>
                    <a:pt x="126452" y="9004"/>
                  </a:lnTo>
                  <a:lnTo>
                    <a:pt x="121127" y="3727"/>
                  </a:lnTo>
                  <a:close/>
                </a:path>
                <a:path w="295910" h="162560">
                  <a:moveTo>
                    <a:pt x="84238" y="94"/>
                  </a:moveTo>
                  <a:lnTo>
                    <a:pt x="82897" y="3539"/>
                  </a:lnTo>
                  <a:lnTo>
                    <a:pt x="82699" y="4481"/>
                  </a:lnTo>
                  <a:lnTo>
                    <a:pt x="82405" y="5361"/>
                  </a:lnTo>
                  <a:lnTo>
                    <a:pt x="82175" y="6303"/>
                  </a:lnTo>
                  <a:lnTo>
                    <a:pt x="81976" y="7319"/>
                  </a:lnTo>
                  <a:lnTo>
                    <a:pt x="81932" y="8083"/>
                  </a:lnTo>
                  <a:lnTo>
                    <a:pt x="81812" y="9004"/>
                  </a:lnTo>
                  <a:lnTo>
                    <a:pt x="81689" y="13455"/>
                  </a:lnTo>
                  <a:lnTo>
                    <a:pt x="81795" y="14282"/>
                  </a:lnTo>
                  <a:lnTo>
                    <a:pt x="81917" y="15968"/>
                  </a:lnTo>
                  <a:lnTo>
                    <a:pt x="82269" y="18156"/>
                  </a:lnTo>
                  <a:lnTo>
                    <a:pt x="82531" y="19161"/>
                  </a:lnTo>
                  <a:lnTo>
                    <a:pt x="82740" y="20177"/>
                  </a:lnTo>
                  <a:lnTo>
                    <a:pt x="83034" y="21182"/>
                  </a:lnTo>
                  <a:lnTo>
                    <a:pt x="83369" y="22145"/>
                  </a:lnTo>
                  <a:lnTo>
                    <a:pt x="84035" y="24292"/>
                  </a:lnTo>
                  <a:lnTo>
                    <a:pt x="84651" y="25706"/>
                  </a:lnTo>
                  <a:lnTo>
                    <a:pt x="85201" y="26889"/>
                  </a:lnTo>
                  <a:lnTo>
                    <a:pt x="107326" y="26889"/>
                  </a:lnTo>
                  <a:lnTo>
                    <a:pt x="107393" y="22774"/>
                  </a:lnTo>
                  <a:lnTo>
                    <a:pt x="107515" y="21088"/>
                  </a:lnTo>
                  <a:lnTo>
                    <a:pt x="107836" y="20177"/>
                  </a:lnTo>
                  <a:lnTo>
                    <a:pt x="108038" y="19161"/>
                  </a:lnTo>
                  <a:lnTo>
                    <a:pt x="108195" y="18564"/>
                  </a:lnTo>
                  <a:lnTo>
                    <a:pt x="108482" y="17748"/>
                  </a:lnTo>
                  <a:lnTo>
                    <a:pt x="108983" y="16564"/>
                  </a:lnTo>
                  <a:lnTo>
                    <a:pt x="109546" y="15381"/>
                  </a:lnTo>
                  <a:lnTo>
                    <a:pt x="111295" y="12250"/>
                  </a:lnTo>
                  <a:lnTo>
                    <a:pt x="84238" y="94"/>
                  </a:lnTo>
                  <a:close/>
                </a:path>
                <a:path w="295910" h="162560">
                  <a:moveTo>
                    <a:pt x="174308" y="3727"/>
                  </a:moveTo>
                  <a:lnTo>
                    <a:pt x="159639" y="18292"/>
                  </a:lnTo>
                  <a:lnTo>
                    <a:pt x="153712" y="24365"/>
                  </a:lnTo>
                  <a:lnTo>
                    <a:pt x="147702" y="30239"/>
                  </a:lnTo>
                  <a:lnTo>
                    <a:pt x="151094" y="32930"/>
                  </a:lnTo>
                  <a:lnTo>
                    <a:pt x="152152" y="33946"/>
                  </a:lnTo>
                  <a:lnTo>
                    <a:pt x="153555" y="35443"/>
                  </a:lnTo>
                  <a:lnTo>
                    <a:pt x="153932" y="36009"/>
                  </a:lnTo>
                  <a:lnTo>
                    <a:pt x="154518" y="36616"/>
                  </a:lnTo>
                  <a:lnTo>
                    <a:pt x="158654" y="44564"/>
                  </a:lnTo>
                  <a:lnTo>
                    <a:pt x="158948" y="45307"/>
                  </a:lnTo>
                  <a:lnTo>
                    <a:pt x="159450" y="46846"/>
                  </a:lnTo>
                  <a:lnTo>
                    <a:pt x="159618" y="47590"/>
                  </a:lnTo>
                  <a:lnTo>
                    <a:pt x="159800" y="48176"/>
                  </a:lnTo>
                  <a:lnTo>
                    <a:pt x="160163" y="49810"/>
                  </a:lnTo>
                  <a:lnTo>
                    <a:pt x="160246" y="50825"/>
                  </a:lnTo>
                  <a:lnTo>
                    <a:pt x="160434" y="51642"/>
                  </a:lnTo>
                  <a:lnTo>
                    <a:pt x="160654" y="53485"/>
                  </a:lnTo>
                  <a:lnTo>
                    <a:pt x="161178" y="54333"/>
                  </a:lnTo>
                  <a:lnTo>
                    <a:pt x="162550" y="54092"/>
                  </a:lnTo>
                  <a:lnTo>
                    <a:pt x="163974" y="53799"/>
                  </a:lnTo>
                  <a:lnTo>
                    <a:pt x="165324" y="53485"/>
                  </a:lnTo>
                  <a:lnTo>
                    <a:pt x="169251" y="52480"/>
                  </a:lnTo>
                  <a:lnTo>
                    <a:pt x="170549" y="52019"/>
                  </a:lnTo>
                  <a:lnTo>
                    <a:pt x="171963" y="51642"/>
                  </a:lnTo>
                  <a:lnTo>
                    <a:pt x="174643" y="50825"/>
                  </a:lnTo>
                  <a:lnTo>
                    <a:pt x="175816" y="50291"/>
                  </a:lnTo>
                  <a:lnTo>
                    <a:pt x="177240" y="49810"/>
                  </a:lnTo>
                  <a:lnTo>
                    <a:pt x="178539" y="49275"/>
                  </a:lnTo>
                  <a:lnTo>
                    <a:pt x="179910" y="48679"/>
                  </a:lnTo>
                  <a:lnTo>
                    <a:pt x="181209" y="48176"/>
                  </a:lnTo>
                  <a:lnTo>
                    <a:pt x="183837" y="47014"/>
                  </a:lnTo>
                  <a:lnTo>
                    <a:pt x="185261" y="46459"/>
                  </a:lnTo>
                  <a:lnTo>
                    <a:pt x="187816" y="45087"/>
                  </a:lnTo>
                  <a:lnTo>
                    <a:pt x="189156" y="44511"/>
                  </a:lnTo>
                  <a:lnTo>
                    <a:pt x="190360" y="43862"/>
                  </a:lnTo>
                  <a:lnTo>
                    <a:pt x="191878" y="42846"/>
                  </a:lnTo>
                  <a:lnTo>
                    <a:pt x="193659" y="41894"/>
                  </a:lnTo>
                  <a:lnTo>
                    <a:pt x="195271" y="41066"/>
                  </a:lnTo>
                  <a:lnTo>
                    <a:pt x="196842" y="40124"/>
                  </a:lnTo>
                  <a:lnTo>
                    <a:pt x="198235" y="39380"/>
                  </a:lnTo>
                  <a:lnTo>
                    <a:pt x="184360" y="39380"/>
                  </a:lnTo>
                  <a:lnTo>
                    <a:pt x="184464" y="38208"/>
                  </a:lnTo>
                  <a:lnTo>
                    <a:pt x="184685" y="36543"/>
                  </a:lnTo>
                  <a:lnTo>
                    <a:pt x="184810" y="35360"/>
                  </a:lnTo>
                  <a:lnTo>
                    <a:pt x="184915" y="32815"/>
                  </a:lnTo>
                  <a:lnTo>
                    <a:pt x="184843" y="29171"/>
                  </a:lnTo>
                  <a:lnTo>
                    <a:pt x="184719" y="27035"/>
                  </a:lnTo>
                  <a:lnTo>
                    <a:pt x="184618" y="26114"/>
                  </a:lnTo>
                  <a:lnTo>
                    <a:pt x="184266" y="24020"/>
                  </a:lnTo>
                  <a:lnTo>
                    <a:pt x="183967" y="22679"/>
                  </a:lnTo>
                  <a:lnTo>
                    <a:pt x="183764" y="21496"/>
                  </a:lnTo>
                  <a:lnTo>
                    <a:pt x="180109" y="11936"/>
                  </a:lnTo>
                  <a:lnTo>
                    <a:pt x="179596" y="10858"/>
                  </a:lnTo>
                  <a:lnTo>
                    <a:pt x="178999" y="9769"/>
                  </a:lnTo>
                  <a:lnTo>
                    <a:pt x="178224" y="8732"/>
                  </a:lnTo>
                  <a:lnTo>
                    <a:pt x="177575" y="7727"/>
                  </a:lnTo>
                  <a:lnTo>
                    <a:pt x="176800" y="6816"/>
                  </a:lnTo>
                  <a:lnTo>
                    <a:pt x="174308" y="3727"/>
                  </a:lnTo>
                  <a:close/>
                </a:path>
                <a:path w="295910" h="162560">
                  <a:moveTo>
                    <a:pt x="211103" y="0"/>
                  </a:moveTo>
                  <a:lnTo>
                    <a:pt x="205449" y="2617"/>
                  </a:lnTo>
                  <a:lnTo>
                    <a:pt x="195156" y="7193"/>
                  </a:lnTo>
                  <a:lnTo>
                    <a:pt x="189753" y="9675"/>
                  </a:lnTo>
                  <a:lnTo>
                    <a:pt x="183983" y="12250"/>
                  </a:lnTo>
                  <a:lnTo>
                    <a:pt x="185826" y="15475"/>
                  </a:lnTo>
                  <a:lnTo>
                    <a:pt x="186894" y="17810"/>
                  </a:lnTo>
                  <a:lnTo>
                    <a:pt x="187401" y="19475"/>
                  </a:lnTo>
                  <a:lnTo>
                    <a:pt x="187644" y="20177"/>
                  </a:lnTo>
                  <a:lnTo>
                    <a:pt x="187816" y="21088"/>
                  </a:lnTo>
                  <a:lnTo>
                    <a:pt x="187979" y="22679"/>
                  </a:lnTo>
                  <a:lnTo>
                    <a:pt x="188073" y="26114"/>
                  </a:lnTo>
                  <a:lnTo>
                    <a:pt x="187956" y="28041"/>
                  </a:lnTo>
                  <a:lnTo>
                    <a:pt x="187816" y="29486"/>
                  </a:lnTo>
                  <a:lnTo>
                    <a:pt x="187659" y="30407"/>
                  </a:lnTo>
                  <a:lnTo>
                    <a:pt x="187376" y="31412"/>
                  </a:lnTo>
                  <a:lnTo>
                    <a:pt x="186894" y="33339"/>
                  </a:lnTo>
                  <a:lnTo>
                    <a:pt x="186507" y="34354"/>
                  </a:lnTo>
                  <a:lnTo>
                    <a:pt x="186137" y="35443"/>
                  </a:lnTo>
                  <a:lnTo>
                    <a:pt x="185353" y="37339"/>
                  </a:lnTo>
                  <a:lnTo>
                    <a:pt x="184968" y="38208"/>
                  </a:lnTo>
                  <a:lnTo>
                    <a:pt x="184413" y="39213"/>
                  </a:lnTo>
                  <a:lnTo>
                    <a:pt x="184360" y="39380"/>
                  </a:lnTo>
                  <a:lnTo>
                    <a:pt x="198235" y="39380"/>
                  </a:lnTo>
                  <a:lnTo>
                    <a:pt x="201878" y="37286"/>
                  </a:lnTo>
                  <a:lnTo>
                    <a:pt x="203365" y="36543"/>
                  </a:lnTo>
                  <a:lnTo>
                    <a:pt x="208297" y="33758"/>
                  </a:lnTo>
                  <a:lnTo>
                    <a:pt x="209857" y="32815"/>
                  </a:lnTo>
                  <a:lnTo>
                    <a:pt x="214768" y="30072"/>
                  </a:lnTo>
                  <a:lnTo>
                    <a:pt x="216286" y="29171"/>
                  </a:lnTo>
                  <a:lnTo>
                    <a:pt x="220555" y="26889"/>
                  </a:lnTo>
                  <a:lnTo>
                    <a:pt x="210129" y="26889"/>
                  </a:lnTo>
                  <a:lnTo>
                    <a:pt x="210495" y="26114"/>
                  </a:lnTo>
                  <a:lnTo>
                    <a:pt x="211668" y="23182"/>
                  </a:lnTo>
                  <a:lnTo>
                    <a:pt x="212051" y="21926"/>
                  </a:lnTo>
                  <a:lnTo>
                    <a:pt x="212344" y="21088"/>
                  </a:lnTo>
                  <a:lnTo>
                    <a:pt x="212600" y="20177"/>
                  </a:lnTo>
                  <a:lnTo>
                    <a:pt x="212799" y="19161"/>
                  </a:lnTo>
                  <a:lnTo>
                    <a:pt x="213026" y="18292"/>
                  </a:lnTo>
                  <a:lnTo>
                    <a:pt x="213324" y="16564"/>
                  </a:lnTo>
                  <a:lnTo>
                    <a:pt x="213433" y="15811"/>
                  </a:lnTo>
                  <a:lnTo>
                    <a:pt x="213555" y="14282"/>
                  </a:lnTo>
                  <a:lnTo>
                    <a:pt x="213488" y="8732"/>
                  </a:lnTo>
                  <a:lnTo>
                    <a:pt x="213396" y="8230"/>
                  </a:lnTo>
                  <a:lnTo>
                    <a:pt x="213198" y="6816"/>
                  </a:lnTo>
                  <a:lnTo>
                    <a:pt x="212914" y="5361"/>
                  </a:lnTo>
                  <a:lnTo>
                    <a:pt x="212412" y="3539"/>
                  </a:lnTo>
                  <a:lnTo>
                    <a:pt x="211103" y="0"/>
                  </a:lnTo>
                  <a:close/>
                </a:path>
                <a:path w="295910" h="162560">
                  <a:moveTo>
                    <a:pt x="242694" y="188"/>
                  </a:moveTo>
                  <a:lnTo>
                    <a:pt x="237280" y="910"/>
                  </a:lnTo>
                  <a:lnTo>
                    <a:pt x="230349" y="1926"/>
                  </a:lnTo>
                  <a:lnTo>
                    <a:pt x="227333" y="2335"/>
                  </a:lnTo>
                  <a:lnTo>
                    <a:pt x="221344" y="3319"/>
                  </a:lnTo>
                  <a:lnTo>
                    <a:pt x="216003" y="4041"/>
                  </a:lnTo>
                  <a:lnTo>
                    <a:pt x="216867" y="7727"/>
                  </a:lnTo>
                  <a:lnTo>
                    <a:pt x="217030" y="8230"/>
                  </a:lnTo>
                  <a:lnTo>
                    <a:pt x="217030" y="13455"/>
                  </a:lnTo>
                  <a:lnTo>
                    <a:pt x="216820" y="14282"/>
                  </a:lnTo>
                  <a:lnTo>
                    <a:pt x="216674" y="15046"/>
                  </a:lnTo>
                  <a:lnTo>
                    <a:pt x="216066" y="17402"/>
                  </a:lnTo>
                  <a:lnTo>
                    <a:pt x="214768" y="20491"/>
                  </a:lnTo>
                  <a:lnTo>
                    <a:pt x="214192" y="21496"/>
                  </a:lnTo>
                  <a:lnTo>
                    <a:pt x="213930" y="21999"/>
                  </a:lnTo>
                  <a:lnTo>
                    <a:pt x="213305" y="22920"/>
                  </a:lnTo>
                  <a:lnTo>
                    <a:pt x="212914" y="23549"/>
                  </a:lnTo>
                  <a:lnTo>
                    <a:pt x="212412" y="24292"/>
                  </a:lnTo>
                  <a:lnTo>
                    <a:pt x="211815" y="24941"/>
                  </a:lnTo>
                  <a:lnTo>
                    <a:pt x="211208" y="25706"/>
                  </a:lnTo>
                  <a:lnTo>
                    <a:pt x="210632" y="26365"/>
                  </a:lnTo>
                  <a:lnTo>
                    <a:pt x="210129" y="26889"/>
                  </a:lnTo>
                  <a:lnTo>
                    <a:pt x="220555" y="26889"/>
                  </a:lnTo>
                  <a:lnTo>
                    <a:pt x="221867" y="26114"/>
                  </a:lnTo>
                  <a:lnTo>
                    <a:pt x="225144" y="24365"/>
                  </a:lnTo>
                  <a:lnTo>
                    <a:pt x="226736" y="23549"/>
                  </a:lnTo>
                  <a:lnTo>
                    <a:pt x="228370" y="22679"/>
                  </a:lnTo>
                  <a:lnTo>
                    <a:pt x="230013" y="21926"/>
                  </a:lnTo>
                  <a:lnTo>
                    <a:pt x="231647" y="21088"/>
                  </a:lnTo>
                  <a:lnTo>
                    <a:pt x="233532" y="20177"/>
                  </a:lnTo>
                  <a:lnTo>
                    <a:pt x="234893" y="19475"/>
                  </a:lnTo>
                  <a:lnTo>
                    <a:pt x="236537" y="18732"/>
                  </a:lnTo>
                  <a:lnTo>
                    <a:pt x="239835" y="17339"/>
                  </a:lnTo>
                  <a:lnTo>
                    <a:pt x="239730" y="16564"/>
                  </a:lnTo>
                  <a:lnTo>
                    <a:pt x="242850" y="5361"/>
                  </a:lnTo>
                  <a:lnTo>
                    <a:pt x="242694" y="188"/>
                  </a:lnTo>
                  <a:close/>
                </a:path>
                <a:path w="295910" h="162560">
                  <a:moveTo>
                    <a:pt x="124781" y="145356"/>
                  </a:moveTo>
                  <a:lnTo>
                    <a:pt x="120980" y="145356"/>
                  </a:lnTo>
                  <a:lnTo>
                    <a:pt x="120373" y="145610"/>
                  </a:lnTo>
                  <a:lnTo>
                    <a:pt x="119755" y="146118"/>
                  </a:lnTo>
                  <a:lnTo>
                    <a:pt x="119294" y="146880"/>
                  </a:lnTo>
                  <a:lnTo>
                    <a:pt x="119162" y="147388"/>
                  </a:lnTo>
                  <a:lnTo>
                    <a:pt x="119095" y="148912"/>
                  </a:lnTo>
                  <a:lnTo>
                    <a:pt x="119148" y="158056"/>
                  </a:lnTo>
                  <a:lnTo>
                    <a:pt x="119026" y="159453"/>
                  </a:lnTo>
                  <a:lnTo>
                    <a:pt x="121127" y="161739"/>
                  </a:lnTo>
                  <a:lnTo>
                    <a:pt x="122540" y="161739"/>
                  </a:lnTo>
                  <a:lnTo>
                    <a:pt x="123430" y="161993"/>
                  </a:lnTo>
                  <a:lnTo>
                    <a:pt x="125483" y="162120"/>
                  </a:lnTo>
                  <a:lnTo>
                    <a:pt x="127839" y="162120"/>
                  </a:lnTo>
                  <a:lnTo>
                    <a:pt x="130509" y="161993"/>
                  </a:lnTo>
                  <a:lnTo>
                    <a:pt x="131985" y="161993"/>
                  </a:lnTo>
                  <a:lnTo>
                    <a:pt x="134676" y="161485"/>
                  </a:lnTo>
                  <a:lnTo>
                    <a:pt x="135901" y="161231"/>
                  </a:lnTo>
                  <a:lnTo>
                    <a:pt x="138508" y="160469"/>
                  </a:lnTo>
                  <a:lnTo>
                    <a:pt x="139754" y="159961"/>
                  </a:lnTo>
                  <a:lnTo>
                    <a:pt x="140980" y="159580"/>
                  </a:lnTo>
                  <a:lnTo>
                    <a:pt x="143440" y="158564"/>
                  </a:lnTo>
                  <a:lnTo>
                    <a:pt x="144529" y="157929"/>
                  </a:lnTo>
                  <a:lnTo>
                    <a:pt x="146738" y="156532"/>
                  </a:lnTo>
                  <a:lnTo>
                    <a:pt x="147649" y="155897"/>
                  </a:lnTo>
                  <a:lnTo>
                    <a:pt x="176685" y="155897"/>
                  </a:lnTo>
                  <a:lnTo>
                    <a:pt x="176800" y="153611"/>
                  </a:lnTo>
                  <a:lnTo>
                    <a:pt x="176612" y="147388"/>
                  </a:lnTo>
                  <a:lnTo>
                    <a:pt x="176329" y="146880"/>
                  </a:lnTo>
                  <a:lnTo>
                    <a:pt x="175931" y="146499"/>
                  </a:lnTo>
                  <a:lnTo>
                    <a:pt x="175628" y="146118"/>
                  </a:lnTo>
                  <a:lnTo>
                    <a:pt x="175282" y="145991"/>
                  </a:lnTo>
                  <a:lnTo>
                    <a:pt x="175083" y="145864"/>
                  </a:lnTo>
                  <a:lnTo>
                    <a:pt x="126990" y="145864"/>
                  </a:lnTo>
                  <a:lnTo>
                    <a:pt x="126781" y="145737"/>
                  </a:lnTo>
                  <a:lnTo>
                    <a:pt x="125556" y="145737"/>
                  </a:lnTo>
                  <a:lnTo>
                    <a:pt x="125483" y="145610"/>
                  </a:lnTo>
                  <a:lnTo>
                    <a:pt x="124781" y="145356"/>
                  </a:lnTo>
                  <a:close/>
                </a:path>
                <a:path w="295910" h="162560">
                  <a:moveTo>
                    <a:pt x="176685" y="155897"/>
                  </a:moveTo>
                  <a:lnTo>
                    <a:pt x="147649" y="155897"/>
                  </a:lnTo>
                  <a:lnTo>
                    <a:pt x="149838" y="157294"/>
                  </a:lnTo>
                  <a:lnTo>
                    <a:pt x="160654" y="161358"/>
                  </a:lnTo>
                  <a:lnTo>
                    <a:pt x="162382" y="161739"/>
                  </a:lnTo>
                  <a:lnTo>
                    <a:pt x="164068" y="161993"/>
                  </a:lnTo>
                  <a:lnTo>
                    <a:pt x="165806" y="162120"/>
                  </a:lnTo>
                  <a:lnTo>
                    <a:pt x="169816" y="162120"/>
                  </a:lnTo>
                  <a:lnTo>
                    <a:pt x="170162" y="161993"/>
                  </a:lnTo>
                  <a:lnTo>
                    <a:pt x="172832" y="161866"/>
                  </a:lnTo>
                  <a:lnTo>
                    <a:pt x="174465" y="161866"/>
                  </a:lnTo>
                  <a:lnTo>
                    <a:pt x="174685" y="161739"/>
                  </a:lnTo>
                  <a:lnTo>
                    <a:pt x="175073" y="161739"/>
                  </a:lnTo>
                  <a:lnTo>
                    <a:pt x="175628" y="161358"/>
                  </a:lnTo>
                  <a:lnTo>
                    <a:pt x="176465" y="160469"/>
                  </a:lnTo>
                  <a:lnTo>
                    <a:pt x="176465" y="160342"/>
                  </a:lnTo>
                  <a:lnTo>
                    <a:pt x="176612" y="160342"/>
                  </a:lnTo>
                  <a:lnTo>
                    <a:pt x="176729" y="159834"/>
                  </a:lnTo>
                  <a:lnTo>
                    <a:pt x="176817" y="159580"/>
                  </a:lnTo>
                  <a:lnTo>
                    <a:pt x="176916" y="159199"/>
                  </a:lnTo>
                  <a:lnTo>
                    <a:pt x="176685" y="155897"/>
                  </a:lnTo>
                  <a:close/>
                </a:path>
                <a:path w="295910" h="162560">
                  <a:moveTo>
                    <a:pt x="54490" y="67759"/>
                  </a:moveTo>
                  <a:lnTo>
                    <a:pt x="52532" y="69283"/>
                  </a:lnTo>
                  <a:lnTo>
                    <a:pt x="35129" y="79570"/>
                  </a:lnTo>
                  <a:lnTo>
                    <a:pt x="33904" y="80205"/>
                  </a:lnTo>
                  <a:lnTo>
                    <a:pt x="23507" y="86428"/>
                  </a:lnTo>
                  <a:lnTo>
                    <a:pt x="25737" y="89476"/>
                  </a:lnTo>
                  <a:lnTo>
                    <a:pt x="26313" y="90365"/>
                  </a:lnTo>
                  <a:lnTo>
                    <a:pt x="27119" y="91254"/>
                  </a:lnTo>
                  <a:lnTo>
                    <a:pt x="27810" y="92143"/>
                  </a:lnTo>
                  <a:lnTo>
                    <a:pt x="28585" y="93032"/>
                  </a:lnTo>
                  <a:lnTo>
                    <a:pt x="29873" y="94429"/>
                  </a:lnTo>
                  <a:lnTo>
                    <a:pt x="28920" y="94683"/>
                  </a:lnTo>
                  <a:lnTo>
                    <a:pt x="27569" y="94937"/>
                  </a:lnTo>
                  <a:lnTo>
                    <a:pt x="25350" y="95699"/>
                  </a:lnTo>
                  <a:lnTo>
                    <a:pt x="24177" y="96080"/>
                  </a:lnTo>
                  <a:lnTo>
                    <a:pt x="23098" y="96461"/>
                  </a:lnTo>
                  <a:lnTo>
                    <a:pt x="19119" y="98493"/>
                  </a:lnTo>
                  <a:lnTo>
                    <a:pt x="17193" y="99763"/>
                  </a:lnTo>
                  <a:lnTo>
                    <a:pt x="16261" y="100271"/>
                  </a:lnTo>
                  <a:lnTo>
                    <a:pt x="14544" y="101668"/>
                  </a:lnTo>
                  <a:lnTo>
                    <a:pt x="13706" y="102303"/>
                  </a:lnTo>
                  <a:lnTo>
                    <a:pt x="12952" y="102938"/>
                  </a:lnTo>
                  <a:lnTo>
                    <a:pt x="11298" y="104462"/>
                  </a:lnTo>
                  <a:lnTo>
                    <a:pt x="8429" y="107764"/>
                  </a:lnTo>
                  <a:lnTo>
                    <a:pt x="7706" y="108526"/>
                  </a:lnTo>
                  <a:lnTo>
                    <a:pt x="7088" y="109415"/>
                  </a:lnTo>
                  <a:lnTo>
                    <a:pt x="6313" y="110177"/>
                  </a:lnTo>
                  <a:lnTo>
                    <a:pt x="5591" y="111066"/>
                  </a:lnTo>
                  <a:lnTo>
                    <a:pt x="4376" y="112844"/>
                  </a:lnTo>
                  <a:lnTo>
                    <a:pt x="0" y="118940"/>
                  </a:lnTo>
                  <a:lnTo>
                    <a:pt x="7706" y="123004"/>
                  </a:lnTo>
                  <a:lnTo>
                    <a:pt x="8868" y="123512"/>
                  </a:lnTo>
                  <a:lnTo>
                    <a:pt x="11298" y="124782"/>
                  </a:lnTo>
                  <a:lnTo>
                    <a:pt x="13894" y="125798"/>
                  </a:lnTo>
                  <a:lnTo>
                    <a:pt x="15140" y="126306"/>
                  </a:lnTo>
                  <a:lnTo>
                    <a:pt x="17622" y="127195"/>
                  </a:lnTo>
                  <a:lnTo>
                    <a:pt x="21664" y="128338"/>
                  </a:lnTo>
                  <a:lnTo>
                    <a:pt x="21475" y="129227"/>
                  </a:lnTo>
                  <a:lnTo>
                    <a:pt x="21358" y="130243"/>
                  </a:lnTo>
                  <a:lnTo>
                    <a:pt x="21259" y="130751"/>
                  </a:lnTo>
                  <a:lnTo>
                    <a:pt x="21154" y="131132"/>
                  </a:lnTo>
                  <a:lnTo>
                    <a:pt x="21052" y="135450"/>
                  </a:lnTo>
                  <a:lnTo>
                    <a:pt x="21173" y="137228"/>
                  </a:lnTo>
                  <a:lnTo>
                    <a:pt x="21475" y="139387"/>
                  </a:lnTo>
                  <a:lnTo>
                    <a:pt x="22177" y="141927"/>
                  </a:lnTo>
                  <a:lnTo>
                    <a:pt x="22533" y="142816"/>
                  </a:lnTo>
                  <a:lnTo>
                    <a:pt x="22785" y="143705"/>
                  </a:lnTo>
                  <a:lnTo>
                    <a:pt x="24072" y="146753"/>
                  </a:lnTo>
                  <a:lnTo>
                    <a:pt x="32480" y="143705"/>
                  </a:lnTo>
                  <a:lnTo>
                    <a:pt x="33297" y="143451"/>
                  </a:lnTo>
                  <a:lnTo>
                    <a:pt x="55809" y="135704"/>
                  </a:lnTo>
                  <a:lnTo>
                    <a:pt x="55352" y="133164"/>
                  </a:lnTo>
                  <a:lnTo>
                    <a:pt x="55254" y="132402"/>
                  </a:lnTo>
                  <a:lnTo>
                    <a:pt x="55139" y="132021"/>
                  </a:lnTo>
                  <a:lnTo>
                    <a:pt x="55034" y="131513"/>
                  </a:lnTo>
                  <a:lnTo>
                    <a:pt x="54945" y="130497"/>
                  </a:lnTo>
                  <a:lnTo>
                    <a:pt x="54898" y="128846"/>
                  </a:lnTo>
                  <a:lnTo>
                    <a:pt x="81641" y="128846"/>
                  </a:lnTo>
                  <a:lnTo>
                    <a:pt x="82091" y="126814"/>
                  </a:lnTo>
                  <a:lnTo>
                    <a:pt x="82384" y="125798"/>
                  </a:lnTo>
                  <a:lnTo>
                    <a:pt x="82559" y="124909"/>
                  </a:lnTo>
                  <a:lnTo>
                    <a:pt x="83233" y="122750"/>
                  </a:lnTo>
                  <a:lnTo>
                    <a:pt x="83662" y="121734"/>
                  </a:lnTo>
                  <a:lnTo>
                    <a:pt x="84238" y="120845"/>
                  </a:lnTo>
                  <a:lnTo>
                    <a:pt x="84604" y="119829"/>
                  </a:lnTo>
                  <a:lnTo>
                    <a:pt x="85159" y="118940"/>
                  </a:lnTo>
                  <a:lnTo>
                    <a:pt x="85683" y="117797"/>
                  </a:lnTo>
                  <a:lnTo>
                    <a:pt x="87013" y="115892"/>
                  </a:lnTo>
                  <a:lnTo>
                    <a:pt x="87515" y="115003"/>
                  </a:lnTo>
                  <a:lnTo>
                    <a:pt x="88395" y="113987"/>
                  </a:lnTo>
                  <a:lnTo>
                    <a:pt x="88960" y="113225"/>
                  </a:lnTo>
                  <a:lnTo>
                    <a:pt x="90086" y="111955"/>
                  </a:lnTo>
                  <a:lnTo>
                    <a:pt x="91410" y="110558"/>
                  </a:lnTo>
                  <a:lnTo>
                    <a:pt x="92447" y="109542"/>
                  </a:lnTo>
                  <a:lnTo>
                    <a:pt x="288454" y="109542"/>
                  </a:lnTo>
                  <a:lnTo>
                    <a:pt x="287551" y="108526"/>
                  </a:lnTo>
                  <a:lnTo>
                    <a:pt x="286975" y="107764"/>
                  </a:lnTo>
                  <a:lnTo>
                    <a:pt x="285640" y="106240"/>
                  </a:lnTo>
                  <a:lnTo>
                    <a:pt x="143074" y="106240"/>
                  </a:lnTo>
                  <a:lnTo>
                    <a:pt x="140069" y="105986"/>
                  </a:lnTo>
                  <a:lnTo>
                    <a:pt x="137231" y="105859"/>
                  </a:lnTo>
                  <a:lnTo>
                    <a:pt x="132728" y="105478"/>
                  </a:lnTo>
                  <a:lnTo>
                    <a:pt x="131210" y="105224"/>
                  </a:lnTo>
                  <a:lnTo>
                    <a:pt x="130205" y="105224"/>
                  </a:lnTo>
                  <a:lnTo>
                    <a:pt x="128655" y="104970"/>
                  </a:lnTo>
                  <a:lnTo>
                    <a:pt x="124247" y="104335"/>
                  </a:lnTo>
                  <a:lnTo>
                    <a:pt x="119755" y="103192"/>
                  </a:lnTo>
                  <a:lnTo>
                    <a:pt x="118331" y="102811"/>
                  </a:lnTo>
                  <a:lnTo>
                    <a:pt x="116792" y="102557"/>
                  </a:lnTo>
                  <a:lnTo>
                    <a:pt x="113776" y="101541"/>
                  </a:lnTo>
                  <a:lnTo>
                    <a:pt x="112331" y="101033"/>
                  </a:lnTo>
                  <a:lnTo>
                    <a:pt x="110792" y="100525"/>
                  </a:lnTo>
                  <a:lnTo>
                    <a:pt x="109420" y="100144"/>
                  </a:lnTo>
                  <a:lnTo>
                    <a:pt x="106394" y="98874"/>
                  </a:lnTo>
                  <a:lnTo>
                    <a:pt x="104970" y="98239"/>
                  </a:lnTo>
                  <a:lnTo>
                    <a:pt x="100530" y="96334"/>
                  </a:lnTo>
                  <a:lnTo>
                    <a:pt x="94091" y="92778"/>
                  </a:lnTo>
                  <a:lnTo>
                    <a:pt x="92447" y="91889"/>
                  </a:lnTo>
                  <a:lnTo>
                    <a:pt x="89421" y="89984"/>
                  </a:lnTo>
                  <a:lnTo>
                    <a:pt x="87798" y="88841"/>
                  </a:lnTo>
                  <a:lnTo>
                    <a:pt x="86290" y="87825"/>
                  </a:lnTo>
                  <a:lnTo>
                    <a:pt x="84740" y="86936"/>
                  </a:lnTo>
                  <a:lnTo>
                    <a:pt x="83233" y="85793"/>
                  </a:lnTo>
                  <a:lnTo>
                    <a:pt x="81777" y="84904"/>
                  </a:lnTo>
                  <a:lnTo>
                    <a:pt x="80269" y="83888"/>
                  </a:lnTo>
                  <a:lnTo>
                    <a:pt x="78730" y="82745"/>
                  </a:lnTo>
                  <a:lnTo>
                    <a:pt x="72896" y="78681"/>
                  </a:lnTo>
                  <a:lnTo>
                    <a:pt x="67293" y="74871"/>
                  </a:lnTo>
                  <a:lnTo>
                    <a:pt x="61349" y="71315"/>
                  </a:lnTo>
                  <a:lnTo>
                    <a:pt x="54490" y="67759"/>
                  </a:lnTo>
                  <a:close/>
                </a:path>
                <a:path w="295910" h="162560">
                  <a:moveTo>
                    <a:pt x="273723" y="128846"/>
                  </a:moveTo>
                  <a:lnTo>
                    <a:pt x="240411" y="128846"/>
                  </a:lnTo>
                  <a:lnTo>
                    <a:pt x="240338" y="130751"/>
                  </a:lnTo>
                  <a:lnTo>
                    <a:pt x="240067" y="132910"/>
                  </a:lnTo>
                  <a:lnTo>
                    <a:pt x="239500" y="135704"/>
                  </a:lnTo>
                  <a:lnTo>
                    <a:pt x="262002" y="143451"/>
                  </a:lnTo>
                  <a:lnTo>
                    <a:pt x="262944" y="143705"/>
                  </a:lnTo>
                  <a:lnTo>
                    <a:pt x="271321" y="146753"/>
                  </a:lnTo>
                  <a:lnTo>
                    <a:pt x="272654" y="143324"/>
                  </a:lnTo>
                  <a:lnTo>
                    <a:pt x="272808" y="142816"/>
                  </a:lnTo>
                  <a:lnTo>
                    <a:pt x="273174" y="141927"/>
                  </a:lnTo>
                  <a:lnTo>
                    <a:pt x="273394" y="141038"/>
                  </a:lnTo>
                  <a:lnTo>
                    <a:pt x="273562" y="140149"/>
                  </a:lnTo>
                  <a:lnTo>
                    <a:pt x="273845" y="139387"/>
                  </a:lnTo>
                  <a:lnTo>
                    <a:pt x="274141" y="137228"/>
                  </a:lnTo>
                  <a:lnTo>
                    <a:pt x="274260" y="135450"/>
                  </a:lnTo>
                  <a:lnTo>
                    <a:pt x="274134" y="131132"/>
                  </a:lnTo>
                  <a:lnTo>
                    <a:pt x="274037" y="130243"/>
                  </a:lnTo>
                  <a:lnTo>
                    <a:pt x="273845" y="129227"/>
                  </a:lnTo>
                  <a:lnTo>
                    <a:pt x="273723" y="128846"/>
                  </a:lnTo>
                  <a:close/>
                </a:path>
                <a:path w="295910" h="162560">
                  <a:moveTo>
                    <a:pt x="156654" y="110939"/>
                  </a:moveTo>
                  <a:lnTo>
                    <a:pt x="138697" y="110939"/>
                  </a:lnTo>
                  <a:lnTo>
                    <a:pt x="136864" y="114114"/>
                  </a:lnTo>
                  <a:lnTo>
                    <a:pt x="135399" y="117543"/>
                  </a:lnTo>
                  <a:lnTo>
                    <a:pt x="134990" y="118686"/>
                  </a:lnTo>
                  <a:lnTo>
                    <a:pt x="134600" y="120210"/>
                  </a:lnTo>
                  <a:lnTo>
                    <a:pt x="133954" y="122369"/>
                  </a:lnTo>
                  <a:lnTo>
                    <a:pt x="133765" y="123639"/>
                  </a:lnTo>
                  <a:lnTo>
                    <a:pt x="133639" y="124909"/>
                  </a:lnTo>
                  <a:lnTo>
                    <a:pt x="133516" y="131767"/>
                  </a:lnTo>
                  <a:lnTo>
                    <a:pt x="133765" y="133926"/>
                  </a:lnTo>
                  <a:lnTo>
                    <a:pt x="136917" y="143578"/>
                  </a:lnTo>
                  <a:lnTo>
                    <a:pt x="134215" y="144721"/>
                  </a:lnTo>
                  <a:lnTo>
                    <a:pt x="132341" y="145229"/>
                  </a:lnTo>
                  <a:lnTo>
                    <a:pt x="130414" y="145610"/>
                  </a:lnTo>
                  <a:lnTo>
                    <a:pt x="129671" y="145610"/>
                  </a:lnTo>
                  <a:lnTo>
                    <a:pt x="128373" y="145864"/>
                  </a:lnTo>
                  <a:lnTo>
                    <a:pt x="167701" y="145864"/>
                  </a:lnTo>
                  <a:lnTo>
                    <a:pt x="164623" y="145610"/>
                  </a:lnTo>
                  <a:lnTo>
                    <a:pt x="162675" y="145102"/>
                  </a:lnTo>
                  <a:lnTo>
                    <a:pt x="160843" y="144594"/>
                  </a:lnTo>
                  <a:lnTo>
                    <a:pt x="159859" y="144213"/>
                  </a:lnTo>
                  <a:lnTo>
                    <a:pt x="158414" y="143578"/>
                  </a:lnTo>
                  <a:lnTo>
                    <a:pt x="158948" y="142562"/>
                  </a:lnTo>
                  <a:lnTo>
                    <a:pt x="159639" y="140657"/>
                  </a:lnTo>
                  <a:lnTo>
                    <a:pt x="160099" y="139768"/>
                  </a:lnTo>
                  <a:lnTo>
                    <a:pt x="160997" y="136720"/>
                  </a:lnTo>
                  <a:lnTo>
                    <a:pt x="161398" y="134942"/>
                  </a:lnTo>
                  <a:lnTo>
                    <a:pt x="161492" y="133926"/>
                  </a:lnTo>
                  <a:lnTo>
                    <a:pt x="161657" y="133164"/>
                  </a:lnTo>
                  <a:lnTo>
                    <a:pt x="161886" y="130243"/>
                  </a:lnTo>
                  <a:lnTo>
                    <a:pt x="161800" y="125798"/>
                  </a:lnTo>
                  <a:lnTo>
                    <a:pt x="161712" y="124528"/>
                  </a:lnTo>
                  <a:lnTo>
                    <a:pt x="161485" y="123512"/>
                  </a:lnTo>
                  <a:lnTo>
                    <a:pt x="161420" y="122750"/>
                  </a:lnTo>
                  <a:lnTo>
                    <a:pt x="160501" y="119067"/>
                  </a:lnTo>
                  <a:lnTo>
                    <a:pt x="160379" y="118686"/>
                  </a:lnTo>
                  <a:lnTo>
                    <a:pt x="160099" y="118051"/>
                  </a:lnTo>
                  <a:lnTo>
                    <a:pt x="159859" y="117289"/>
                  </a:lnTo>
                  <a:lnTo>
                    <a:pt x="159492" y="116527"/>
                  </a:lnTo>
                  <a:lnTo>
                    <a:pt x="158948" y="115003"/>
                  </a:lnTo>
                  <a:lnTo>
                    <a:pt x="158194" y="113479"/>
                  </a:lnTo>
                  <a:lnTo>
                    <a:pt x="157733" y="112844"/>
                  </a:lnTo>
                  <a:lnTo>
                    <a:pt x="157377" y="112082"/>
                  </a:lnTo>
                  <a:lnTo>
                    <a:pt x="156864" y="111447"/>
                  </a:lnTo>
                  <a:lnTo>
                    <a:pt x="156654" y="110939"/>
                  </a:lnTo>
                  <a:close/>
                </a:path>
                <a:path w="295910" h="162560">
                  <a:moveTo>
                    <a:pt x="173219" y="145229"/>
                  </a:moveTo>
                  <a:lnTo>
                    <a:pt x="172015" y="145229"/>
                  </a:lnTo>
                  <a:lnTo>
                    <a:pt x="171314" y="145356"/>
                  </a:lnTo>
                  <a:lnTo>
                    <a:pt x="170769" y="145610"/>
                  </a:lnTo>
                  <a:lnTo>
                    <a:pt x="170445" y="145610"/>
                  </a:lnTo>
                  <a:lnTo>
                    <a:pt x="168790" y="145737"/>
                  </a:lnTo>
                  <a:lnTo>
                    <a:pt x="168434" y="145864"/>
                  </a:lnTo>
                  <a:lnTo>
                    <a:pt x="175083" y="145864"/>
                  </a:lnTo>
                  <a:lnTo>
                    <a:pt x="174685" y="145610"/>
                  </a:lnTo>
                  <a:lnTo>
                    <a:pt x="174204" y="145483"/>
                  </a:lnTo>
                  <a:lnTo>
                    <a:pt x="173910" y="145356"/>
                  </a:lnTo>
                  <a:lnTo>
                    <a:pt x="173502" y="145356"/>
                  </a:lnTo>
                  <a:lnTo>
                    <a:pt x="173219" y="145229"/>
                  </a:lnTo>
                  <a:close/>
                </a:path>
                <a:path w="295910" h="162560">
                  <a:moveTo>
                    <a:pt x="81641" y="128846"/>
                  </a:moveTo>
                  <a:lnTo>
                    <a:pt x="54898" y="128846"/>
                  </a:lnTo>
                  <a:lnTo>
                    <a:pt x="69579" y="131640"/>
                  </a:lnTo>
                  <a:lnTo>
                    <a:pt x="70657" y="131767"/>
                  </a:lnTo>
                  <a:lnTo>
                    <a:pt x="81180" y="133672"/>
                  </a:lnTo>
                  <a:lnTo>
                    <a:pt x="81589" y="129862"/>
                  </a:lnTo>
                  <a:lnTo>
                    <a:pt x="81641" y="128846"/>
                  </a:lnTo>
                  <a:close/>
                </a:path>
                <a:path w="295910" h="162560">
                  <a:moveTo>
                    <a:pt x="288454" y="109542"/>
                  </a:moveTo>
                  <a:lnTo>
                    <a:pt x="202873" y="109542"/>
                  </a:lnTo>
                  <a:lnTo>
                    <a:pt x="204405" y="111066"/>
                  </a:lnTo>
                  <a:lnTo>
                    <a:pt x="205616" y="112336"/>
                  </a:lnTo>
                  <a:lnTo>
                    <a:pt x="207241" y="114368"/>
                  </a:lnTo>
                  <a:lnTo>
                    <a:pt x="207794" y="115003"/>
                  </a:lnTo>
                  <a:lnTo>
                    <a:pt x="208443" y="115892"/>
                  </a:lnTo>
                  <a:lnTo>
                    <a:pt x="212967" y="125798"/>
                  </a:lnTo>
                  <a:lnTo>
                    <a:pt x="213511" y="127830"/>
                  </a:lnTo>
                  <a:lnTo>
                    <a:pt x="213825" y="129862"/>
                  </a:lnTo>
                  <a:lnTo>
                    <a:pt x="214098" y="133672"/>
                  </a:lnTo>
                  <a:lnTo>
                    <a:pt x="224621" y="131767"/>
                  </a:lnTo>
                  <a:lnTo>
                    <a:pt x="225773" y="131640"/>
                  </a:lnTo>
                  <a:lnTo>
                    <a:pt x="240411" y="128846"/>
                  </a:lnTo>
                  <a:lnTo>
                    <a:pt x="273723" y="128846"/>
                  </a:lnTo>
                  <a:lnTo>
                    <a:pt x="273656" y="128338"/>
                  </a:lnTo>
                  <a:lnTo>
                    <a:pt x="277729" y="127195"/>
                  </a:lnTo>
                  <a:lnTo>
                    <a:pt x="280253" y="126306"/>
                  </a:lnTo>
                  <a:lnTo>
                    <a:pt x="284085" y="124782"/>
                  </a:lnTo>
                  <a:lnTo>
                    <a:pt x="286462" y="123512"/>
                  </a:lnTo>
                  <a:lnTo>
                    <a:pt x="291593" y="120972"/>
                  </a:lnTo>
                  <a:lnTo>
                    <a:pt x="295331" y="118940"/>
                  </a:lnTo>
                  <a:lnTo>
                    <a:pt x="292964" y="115511"/>
                  </a:lnTo>
                  <a:lnTo>
                    <a:pt x="291593" y="113733"/>
                  </a:lnTo>
                  <a:lnTo>
                    <a:pt x="291038" y="112844"/>
                  </a:lnTo>
                  <a:lnTo>
                    <a:pt x="289525" y="110812"/>
                  </a:lnTo>
                  <a:lnTo>
                    <a:pt x="288454" y="109542"/>
                  </a:lnTo>
                  <a:close/>
                </a:path>
                <a:path w="295910" h="162560">
                  <a:moveTo>
                    <a:pt x="202873" y="109542"/>
                  </a:moveTo>
                  <a:lnTo>
                    <a:pt x="92447" y="109542"/>
                  </a:lnTo>
                  <a:lnTo>
                    <a:pt x="103766" y="117416"/>
                  </a:lnTo>
                  <a:lnTo>
                    <a:pt x="104635" y="117924"/>
                  </a:lnTo>
                  <a:lnTo>
                    <a:pt x="113588" y="124020"/>
                  </a:lnTo>
                  <a:lnTo>
                    <a:pt x="115315" y="120845"/>
                  </a:lnTo>
                  <a:lnTo>
                    <a:pt x="115609" y="120210"/>
                  </a:lnTo>
                  <a:lnTo>
                    <a:pt x="116090" y="119575"/>
                  </a:lnTo>
                  <a:lnTo>
                    <a:pt x="116645" y="119067"/>
                  </a:lnTo>
                  <a:lnTo>
                    <a:pt x="117054" y="118432"/>
                  </a:lnTo>
                  <a:lnTo>
                    <a:pt x="117608" y="117797"/>
                  </a:lnTo>
                  <a:lnTo>
                    <a:pt x="118666" y="116781"/>
                  </a:lnTo>
                  <a:lnTo>
                    <a:pt x="119294" y="116273"/>
                  </a:lnTo>
                  <a:lnTo>
                    <a:pt x="120624" y="115257"/>
                  </a:lnTo>
                  <a:lnTo>
                    <a:pt x="121336" y="114876"/>
                  </a:lnTo>
                  <a:lnTo>
                    <a:pt x="122038" y="114368"/>
                  </a:lnTo>
                  <a:lnTo>
                    <a:pt x="122708" y="113987"/>
                  </a:lnTo>
                  <a:lnTo>
                    <a:pt x="125053" y="112844"/>
                  </a:lnTo>
                  <a:lnTo>
                    <a:pt x="125912" y="112590"/>
                  </a:lnTo>
                  <a:lnTo>
                    <a:pt x="126781" y="112209"/>
                  </a:lnTo>
                  <a:lnTo>
                    <a:pt x="127598" y="111955"/>
                  </a:lnTo>
                  <a:lnTo>
                    <a:pt x="129451" y="111447"/>
                  </a:lnTo>
                  <a:lnTo>
                    <a:pt x="133210" y="110939"/>
                  </a:lnTo>
                  <a:lnTo>
                    <a:pt x="134173" y="110939"/>
                  </a:lnTo>
                  <a:lnTo>
                    <a:pt x="135084" y="110812"/>
                  </a:lnTo>
                  <a:lnTo>
                    <a:pt x="201081" y="110812"/>
                  </a:lnTo>
                  <a:lnTo>
                    <a:pt x="202873" y="109542"/>
                  </a:lnTo>
                  <a:close/>
                </a:path>
                <a:path w="295910" h="162560">
                  <a:moveTo>
                    <a:pt x="201081" y="110812"/>
                  </a:moveTo>
                  <a:lnTo>
                    <a:pt x="160246" y="110812"/>
                  </a:lnTo>
                  <a:lnTo>
                    <a:pt x="161178" y="110939"/>
                  </a:lnTo>
                  <a:lnTo>
                    <a:pt x="162173" y="110939"/>
                  </a:lnTo>
                  <a:lnTo>
                    <a:pt x="165974" y="111447"/>
                  </a:lnTo>
                  <a:lnTo>
                    <a:pt x="168591" y="112209"/>
                  </a:lnTo>
                  <a:lnTo>
                    <a:pt x="169387" y="112590"/>
                  </a:lnTo>
                  <a:lnTo>
                    <a:pt x="170214" y="112844"/>
                  </a:lnTo>
                  <a:lnTo>
                    <a:pt x="172643" y="113987"/>
                  </a:lnTo>
                  <a:lnTo>
                    <a:pt x="173366" y="114368"/>
                  </a:lnTo>
                  <a:lnTo>
                    <a:pt x="174015" y="114876"/>
                  </a:lnTo>
                  <a:lnTo>
                    <a:pt x="174685" y="115257"/>
                  </a:lnTo>
                  <a:lnTo>
                    <a:pt x="176036" y="116273"/>
                  </a:lnTo>
                  <a:lnTo>
                    <a:pt x="176612" y="116781"/>
                  </a:lnTo>
                  <a:lnTo>
                    <a:pt x="177240" y="117289"/>
                  </a:lnTo>
                  <a:lnTo>
                    <a:pt x="179261" y="119575"/>
                  </a:lnTo>
                  <a:lnTo>
                    <a:pt x="181858" y="124020"/>
                  </a:lnTo>
                  <a:lnTo>
                    <a:pt x="187711" y="119956"/>
                  </a:lnTo>
                  <a:lnTo>
                    <a:pt x="191250" y="117670"/>
                  </a:lnTo>
                  <a:lnTo>
                    <a:pt x="201081" y="110812"/>
                  </a:lnTo>
                  <a:close/>
                </a:path>
                <a:path w="295910" h="162560">
                  <a:moveTo>
                    <a:pt x="159230" y="110812"/>
                  </a:moveTo>
                  <a:lnTo>
                    <a:pt x="136100" y="110812"/>
                  </a:lnTo>
                  <a:lnTo>
                    <a:pt x="137137" y="110939"/>
                  </a:lnTo>
                  <a:lnTo>
                    <a:pt x="158298" y="110939"/>
                  </a:lnTo>
                  <a:lnTo>
                    <a:pt x="159230" y="110812"/>
                  </a:lnTo>
                  <a:close/>
                </a:path>
                <a:path w="295910" h="162560">
                  <a:moveTo>
                    <a:pt x="241615" y="68521"/>
                  </a:moveTo>
                  <a:lnTo>
                    <a:pt x="238819" y="70426"/>
                  </a:lnTo>
                  <a:lnTo>
                    <a:pt x="229197" y="74744"/>
                  </a:lnTo>
                  <a:lnTo>
                    <a:pt x="225898" y="77157"/>
                  </a:lnTo>
                  <a:lnTo>
                    <a:pt x="217899" y="82745"/>
                  </a:lnTo>
                  <a:lnTo>
                    <a:pt x="214914" y="84650"/>
                  </a:lnTo>
                  <a:lnTo>
                    <a:pt x="213396" y="85793"/>
                  </a:lnTo>
                  <a:lnTo>
                    <a:pt x="208852" y="88841"/>
                  </a:lnTo>
                  <a:lnTo>
                    <a:pt x="207281" y="89857"/>
                  </a:lnTo>
                  <a:lnTo>
                    <a:pt x="204171" y="91635"/>
                  </a:lnTo>
                  <a:lnTo>
                    <a:pt x="202779" y="92651"/>
                  </a:lnTo>
                  <a:lnTo>
                    <a:pt x="199459" y="94429"/>
                  </a:lnTo>
                  <a:lnTo>
                    <a:pt x="196308" y="96080"/>
                  </a:lnTo>
                  <a:lnTo>
                    <a:pt x="194768" y="96715"/>
                  </a:lnTo>
                  <a:lnTo>
                    <a:pt x="193376" y="97477"/>
                  </a:lnTo>
                  <a:lnTo>
                    <a:pt x="190360" y="98874"/>
                  </a:lnTo>
                  <a:lnTo>
                    <a:pt x="187470" y="99890"/>
                  </a:lnTo>
                  <a:lnTo>
                    <a:pt x="185931" y="100525"/>
                  </a:lnTo>
                  <a:lnTo>
                    <a:pt x="184413" y="101033"/>
                  </a:lnTo>
                  <a:lnTo>
                    <a:pt x="183020" y="101414"/>
                  </a:lnTo>
                  <a:lnTo>
                    <a:pt x="181502" y="101922"/>
                  </a:lnTo>
                  <a:lnTo>
                    <a:pt x="178539" y="102811"/>
                  </a:lnTo>
                  <a:lnTo>
                    <a:pt x="177020" y="103065"/>
                  </a:lnTo>
                  <a:lnTo>
                    <a:pt x="175554" y="103446"/>
                  </a:lnTo>
                  <a:lnTo>
                    <a:pt x="172497" y="104081"/>
                  </a:lnTo>
                  <a:lnTo>
                    <a:pt x="166623" y="105097"/>
                  </a:lnTo>
                  <a:lnTo>
                    <a:pt x="165157" y="105224"/>
                  </a:lnTo>
                  <a:lnTo>
                    <a:pt x="163638" y="105478"/>
                  </a:lnTo>
                  <a:lnTo>
                    <a:pt x="159188" y="105859"/>
                  </a:lnTo>
                  <a:lnTo>
                    <a:pt x="156225" y="105986"/>
                  </a:lnTo>
                  <a:lnTo>
                    <a:pt x="153304" y="106240"/>
                  </a:lnTo>
                  <a:lnTo>
                    <a:pt x="285640" y="106240"/>
                  </a:lnTo>
                  <a:lnTo>
                    <a:pt x="284776" y="105224"/>
                  </a:lnTo>
                  <a:lnTo>
                    <a:pt x="282420" y="102938"/>
                  </a:lnTo>
                  <a:lnTo>
                    <a:pt x="279939" y="101033"/>
                  </a:lnTo>
                  <a:lnTo>
                    <a:pt x="279049" y="100271"/>
                  </a:lnTo>
                  <a:lnTo>
                    <a:pt x="278064" y="99763"/>
                  </a:lnTo>
                  <a:lnTo>
                    <a:pt x="277237" y="99128"/>
                  </a:lnTo>
                  <a:lnTo>
                    <a:pt x="276284" y="98493"/>
                  </a:lnTo>
                  <a:lnTo>
                    <a:pt x="274326" y="97477"/>
                  </a:lnTo>
                  <a:lnTo>
                    <a:pt x="272263" y="96461"/>
                  </a:lnTo>
                  <a:lnTo>
                    <a:pt x="269970" y="95699"/>
                  </a:lnTo>
                  <a:lnTo>
                    <a:pt x="268892" y="95318"/>
                  </a:lnTo>
                  <a:lnTo>
                    <a:pt x="267688" y="94937"/>
                  </a:lnTo>
                  <a:lnTo>
                    <a:pt x="266431" y="94683"/>
                  </a:lnTo>
                  <a:lnTo>
                    <a:pt x="265447" y="94429"/>
                  </a:lnTo>
                  <a:lnTo>
                    <a:pt x="265970" y="93794"/>
                  </a:lnTo>
                  <a:lnTo>
                    <a:pt x="266777" y="93032"/>
                  </a:lnTo>
                  <a:lnTo>
                    <a:pt x="268243" y="91254"/>
                  </a:lnTo>
                  <a:lnTo>
                    <a:pt x="269304" y="89857"/>
                  </a:lnTo>
                  <a:lnTo>
                    <a:pt x="271803" y="86428"/>
                  </a:lnTo>
                  <a:lnTo>
                    <a:pt x="252107" y="74744"/>
                  </a:lnTo>
                  <a:lnTo>
                    <a:pt x="250903" y="74109"/>
                  </a:lnTo>
                  <a:lnTo>
                    <a:pt x="241615" y="68521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96265" y="3647409"/>
              <a:ext cx="291465" cy="159385"/>
            </a:xfrm>
            <a:custGeom>
              <a:avLst/>
              <a:gdLst/>
              <a:ahLst/>
              <a:cxnLst/>
              <a:rect l="l" t="t" r="r" b="b"/>
              <a:pathLst>
                <a:path w="291464" h="159385">
                  <a:moveTo>
                    <a:pt x="122153" y="144881"/>
                  </a:moveTo>
                  <a:lnTo>
                    <a:pt x="119692" y="144881"/>
                  </a:lnTo>
                  <a:lnTo>
                    <a:pt x="119430" y="145008"/>
                  </a:lnTo>
                  <a:lnTo>
                    <a:pt x="119095" y="145008"/>
                  </a:lnTo>
                  <a:lnTo>
                    <a:pt x="118781" y="145389"/>
                  </a:lnTo>
                  <a:lnTo>
                    <a:pt x="118415" y="145643"/>
                  </a:lnTo>
                  <a:lnTo>
                    <a:pt x="118441" y="157835"/>
                  </a:lnTo>
                  <a:lnTo>
                    <a:pt x="118561" y="157962"/>
                  </a:lnTo>
                  <a:lnTo>
                    <a:pt x="118687" y="158216"/>
                  </a:lnTo>
                  <a:lnTo>
                    <a:pt x="118875" y="158343"/>
                  </a:lnTo>
                  <a:lnTo>
                    <a:pt x="119095" y="158597"/>
                  </a:lnTo>
                  <a:lnTo>
                    <a:pt x="119336" y="158724"/>
                  </a:lnTo>
                  <a:lnTo>
                    <a:pt x="121210" y="158724"/>
                  </a:lnTo>
                  <a:lnTo>
                    <a:pt x="121315" y="158851"/>
                  </a:lnTo>
                  <a:lnTo>
                    <a:pt x="121577" y="158851"/>
                  </a:lnTo>
                  <a:lnTo>
                    <a:pt x="123619" y="159105"/>
                  </a:lnTo>
                  <a:lnTo>
                    <a:pt x="128509" y="159105"/>
                  </a:lnTo>
                  <a:lnTo>
                    <a:pt x="129828" y="158851"/>
                  </a:lnTo>
                  <a:lnTo>
                    <a:pt x="131179" y="158724"/>
                  </a:lnTo>
                  <a:lnTo>
                    <a:pt x="132383" y="158470"/>
                  </a:lnTo>
                  <a:lnTo>
                    <a:pt x="133755" y="158216"/>
                  </a:lnTo>
                  <a:lnTo>
                    <a:pt x="134938" y="157835"/>
                  </a:lnTo>
                  <a:lnTo>
                    <a:pt x="136163" y="157581"/>
                  </a:lnTo>
                  <a:lnTo>
                    <a:pt x="138498" y="156692"/>
                  </a:lnTo>
                  <a:lnTo>
                    <a:pt x="140885" y="155676"/>
                  </a:lnTo>
                  <a:lnTo>
                    <a:pt x="141964" y="155041"/>
                  </a:lnTo>
                  <a:lnTo>
                    <a:pt x="143095" y="154533"/>
                  </a:lnTo>
                  <a:lnTo>
                    <a:pt x="144058" y="153771"/>
                  </a:lnTo>
                  <a:lnTo>
                    <a:pt x="145723" y="152628"/>
                  </a:lnTo>
                  <a:lnTo>
                    <a:pt x="173554" y="152628"/>
                  </a:lnTo>
                  <a:lnTo>
                    <a:pt x="173429" y="146532"/>
                  </a:lnTo>
                  <a:lnTo>
                    <a:pt x="173282" y="145897"/>
                  </a:lnTo>
                  <a:lnTo>
                    <a:pt x="173146" y="145643"/>
                  </a:lnTo>
                  <a:lnTo>
                    <a:pt x="172685" y="145389"/>
                  </a:lnTo>
                  <a:lnTo>
                    <a:pt x="124582" y="145389"/>
                  </a:lnTo>
                  <a:lnTo>
                    <a:pt x="123252" y="145262"/>
                  </a:lnTo>
                  <a:lnTo>
                    <a:pt x="122970" y="145135"/>
                  </a:lnTo>
                  <a:lnTo>
                    <a:pt x="122614" y="145008"/>
                  </a:lnTo>
                  <a:lnTo>
                    <a:pt x="122153" y="144881"/>
                  </a:lnTo>
                  <a:close/>
                </a:path>
                <a:path w="291464" h="159385">
                  <a:moveTo>
                    <a:pt x="173554" y="152628"/>
                  </a:moveTo>
                  <a:lnTo>
                    <a:pt x="145723" y="152628"/>
                  </a:lnTo>
                  <a:lnTo>
                    <a:pt x="146006" y="152755"/>
                  </a:lnTo>
                  <a:lnTo>
                    <a:pt x="147241" y="153644"/>
                  </a:lnTo>
                  <a:lnTo>
                    <a:pt x="163974" y="159105"/>
                  </a:lnTo>
                  <a:lnTo>
                    <a:pt x="168183" y="159105"/>
                  </a:lnTo>
                  <a:lnTo>
                    <a:pt x="170832" y="158851"/>
                  </a:lnTo>
                  <a:lnTo>
                    <a:pt x="172518" y="158851"/>
                  </a:lnTo>
                  <a:lnTo>
                    <a:pt x="172685" y="158724"/>
                  </a:lnTo>
                  <a:lnTo>
                    <a:pt x="172958" y="158724"/>
                  </a:lnTo>
                  <a:lnTo>
                    <a:pt x="173146" y="158343"/>
                  </a:lnTo>
                  <a:lnTo>
                    <a:pt x="173335" y="158089"/>
                  </a:lnTo>
                  <a:lnTo>
                    <a:pt x="173554" y="157962"/>
                  </a:lnTo>
                  <a:lnTo>
                    <a:pt x="173554" y="152628"/>
                  </a:lnTo>
                  <a:close/>
                </a:path>
                <a:path w="291464" h="159385">
                  <a:moveTo>
                    <a:pt x="120614" y="158724"/>
                  </a:moveTo>
                  <a:lnTo>
                    <a:pt x="119556" y="158724"/>
                  </a:lnTo>
                  <a:lnTo>
                    <a:pt x="119692" y="158851"/>
                  </a:lnTo>
                  <a:lnTo>
                    <a:pt x="120467" y="158851"/>
                  </a:lnTo>
                  <a:lnTo>
                    <a:pt x="120614" y="158724"/>
                  </a:lnTo>
                  <a:close/>
                </a:path>
                <a:path w="291464" h="159385">
                  <a:moveTo>
                    <a:pt x="153209" y="108178"/>
                  </a:moveTo>
                  <a:lnTo>
                    <a:pt x="138288" y="108178"/>
                  </a:lnTo>
                  <a:lnTo>
                    <a:pt x="138739" y="108559"/>
                  </a:lnTo>
                  <a:lnTo>
                    <a:pt x="137598" y="110337"/>
                  </a:lnTo>
                  <a:lnTo>
                    <a:pt x="136603" y="111988"/>
                  </a:lnTo>
                  <a:lnTo>
                    <a:pt x="136121" y="113131"/>
                  </a:lnTo>
                  <a:lnTo>
                    <a:pt x="135535" y="114020"/>
                  </a:lnTo>
                  <a:lnTo>
                    <a:pt x="132853" y="129133"/>
                  </a:lnTo>
                  <a:lnTo>
                    <a:pt x="132976" y="130911"/>
                  </a:lnTo>
                  <a:lnTo>
                    <a:pt x="136760" y="142341"/>
                  </a:lnTo>
                  <a:lnTo>
                    <a:pt x="135796" y="142849"/>
                  </a:lnTo>
                  <a:lnTo>
                    <a:pt x="135273" y="143230"/>
                  </a:lnTo>
                  <a:lnTo>
                    <a:pt x="134571" y="143484"/>
                  </a:lnTo>
                  <a:lnTo>
                    <a:pt x="133974" y="143738"/>
                  </a:lnTo>
                  <a:lnTo>
                    <a:pt x="132016" y="144500"/>
                  </a:lnTo>
                  <a:lnTo>
                    <a:pt x="130697" y="144754"/>
                  </a:lnTo>
                  <a:lnTo>
                    <a:pt x="130048" y="145008"/>
                  </a:lnTo>
                  <a:lnTo>
                    <a:pt x="129252" y="145135"/>
                  </a:lnTo>
                  <a:lnTo>
                    <a:pt x="128551" y="145135"/>
                  </a:lnTo>
                  <a:lnTo>
                    <a:pt x="127807" y="145262"/>
                  </a:lnTo>
                  <a:lnTo>
                    <a:pt x="127137" y="145262"/>
                  </a:lnTo>
                  <a:lnTo>
                    <a:pt x="126414" y="145389"/>
                  </a:lnTo>
                  <a:lnTo>
                    <a:pt x="164665" y="145389"/>
                  </a:lnTo>
                  <a:lnTo>
                    <a:pt x="161513" y="145008"/>
                  </a:lnTo>
                  <a:lnTo>
                    <a:pt x="160550" y="144627"/>
                  </a:lnTo>
                  <a:lnTo>
                    <a:pt x="159492" y="144500"/>
                  </a:lnTo>
                  <a:lnTo>
                    <a:pt x="157492" y="143738"/>
                  </a:lnTo>
                  <a:lnTo>
                    <a:pt x="156581" y="143357"/>
                  </a:lnTo>
                  <a:lnTo>
                    <a:pt x="154770" y="142341"/>
                  </a:lnTo>
                  <a:lnTo>
                    <a:pt x="158311" y="131927"/>
                  </a:lnTo>
                  <a:lnTo>
                    <a:pt x="158406" y="131419"/>
                  </a:lnTo>
                  <a:lnTo>
                    <a:pt x="145723" y="131419"/>
                  </a:lnTo>
                  <a:lnTo>
                    <a:pt x="145524" y="130911"/>
                  </a:lnTo>
                  <a:lnTo>
                    <a:pt x="145038" y="129133"/>
                  </a:lnTo>
                  <a:lnTo>
                    <a:pt x="144930" y="128625"/>
                  </a:lnTo>
                  <a:lnTo>
                    <a:pt x="144812" y="127863"/>
                  </a:lnTo>
                  <a:lnTo>
                    <a:pt x="144687" y="126212"/>
                  </a:lnTo>
                  <a:lnTo>
                    <a:pt x="144807" y="121894"/>
                  </a:lnTo>
                  <a:lnTo>
                    <a:pt x="144927" y="121386"/>
                  </a:lnTo>
                  <a:lnTo>
                    <a:pt x="145053" y="120624"/>
                  </a:lnTo>
                  <a:lnTo>
                    <a:pt x="145147" y="119862"/>
                  </a:lnTo>
                  <a:lnTo>
                    <a:pt x="145283" y="119481"/>
                  </a:lnTo>
                  <a:lnTo>
                    <a:pt x="145524" y="118592"/>
                  </a:lnTo>
                  <a:lnTo>
                    <a:pt x="145723" y="118211"/>
                  </a:lnTo>
                  <a:lnTo>
                    <a:pt x="145723" y="118084"/>
                  </a:lnTo>
                  <a:lnTo>
                    <a:pt x="157452" y="118084"/>
                  </a:lnTo>
                  <a:lnTo>
                    <a:pt x="157010" y="116687"/>
                  </a:lnTo>
                  <a:lnTo>
                    <a:pt x="156382" y="115290"/>
                  </a:lnTo>
                  <a:lnTo>
                    <a:pt x="156141" y="114528"/>
                  </a:lnTo>
                  <a:lnTo>
                    <a:pt x="155739" y="113639"/>
                  </a:lnTo>
                  <a:lnTo>
                    <a:pt x="155471" y="113131"/>
                  </a:lnTo>
                  <a:lnTo>
                    <a:pt x="155063" y="112496"/>
                  </a:lnTo>
                  <a:lnTo>
                    <a:pt x="154728" y="111734"/>
                  </a:lnTo>
                  <a:lnTo>
                    <a:pt x="154267" y="111099"/>
                  </a:lnTo>
                  <a:lnTo>
                    <a:pt x="153859" y="110337"/>
                  </a:lnTo>
                  <a:lnTo>
                    <a:pt x="153398" y="109702"/>
                  </a:lnTo>
                  <a:lnTo>
                    <a:pt x="153042" y="109067"/>
                  </a:lnTo>
                  <a:lnTo>
                    <a:pt x="152707" y="108559"/>
                  </a:lnTo>
                  <a:lnTo>
                    <a:pt x="153042" y="108305"/>
                  </a:lnTo>
                  <a:lnTo>
                    <a:pt x="153209" y="108178"/>
                  </a:lnTo>
                  <a:close/>
                </a:path>
                <a:path w="291464" h="159385">
                  <a:moveTo>
                    <a:pt x="170738" y="144754"/>
                  </a:moveTo>
                  <a:lnTo>
                    <a:pt x="169272" y="145008"/>
                  </a:lnTo>
                  <a:lnTo>
                    <a:pt x="168832" y="145135"/>
                  </a:lnTo>
                  <a:lnTo>
                    <a:pt x="166853" y="145389"/>
                  </a:lnTo>
                  <a:lnTo>
                    <a:pt x="172685" y="145389"/>
                  </a:lnTo>
                  <a:lnTo>
                    <a:pt x="172518" y="145135"/>
                  </a:lnTo>
                  <a:lnTo>
                    <a:pt x="172277" y="145135"/>
                  </a:lnTo>
                  <a:lnTo>
                    <a:pt x="171931" y="145008"/>
                  </a:lnTo>
                  <a:lnTo>
                    <a:pt x="171701" y="145008"/>
                  </a:lnTo>
                  <a:lnTo>
                    <a:pt x="171554" y="144881"/>
                  </a:lnTo>
                  <a:lnTo>
                    <a:pt x="170905" y="144881"/>
                  </a:lnTo>
                  <a:lnTo>
                    <a:pt x="170738" y="144754"/>
                  </a:lnTo>
                  <a:close/>
                </a:path>
                <a:path w="291464" h="159385">
                  <a:moveTo>
                    <a:pt x="53181" y="67538"/>
                  </a:moveTo>
                  <a:lnTo>
                    <a:pt x="51307" y="68681"/>
                  </a:lnTo>
                  <a:lnTo>
                    <a:pt x="43192" y="73507"/>
                  </a:lnTo>
                  <a:lnTo>
                    <a:pt x="41977" y="74142"/>
                  </a:lnTo>
                  <a:lnTo>
                    <a:pt x="33779" y="78968"/>
                  </a:lnTo>
                  <a:lnTo>
                    <a:pt x="32616" y="79603"/>
                  </a:lnTo>
                  <a:lnTo>
                    <a:pt x="23423" y="85064"/>
                  </a:lnTo>
                  <a:lnTo>
                    <a:pt x="24889" y="87096"/>
                  </a:lnTo>
                  <a:lnTo>
                    <a:pt x="25496" y="87985"/>
                  </a:lnTo>
                  <a:lnTo>
                    <a:pt x="26187" y="88747"/>
                  </a:lnTo>
                  <a:lnTo>
                    <a:pt x="26868" y="89636"/>
                  </a:lnTo>
                  <a:lnTo>
                    <a:pt x="27559" y="90398"/>
                  </a:lnTo>
                  <a:lnTo>
                    <a:pt x="29004" y="91922"/>
                  </a:lnTo>
                  <a:lnTo>
                    <a:pt x="30721" y="93573"/>
                  </a:lnTo>
                  <a:lnTo>
                    <a:pt x="30334" y="93700"/>
                  </a:lnTo>
                  <a:lnTo>
                    <a:pt x="27779" y="94081"/>
                  </a:lnTo>
                  <a:lnTo>
                    <a:pt x="26051" y="94462"/>
                  </a:lnTo>
                  <a:lnTo>
                    <a:pt x="24889" y="94843"/>
                  </a:lnTo>
                  <a:lnTo>
                    <a:pt x="23810" y="95097"/>
                  </a:lnTo>
                  <a:lnTo>
                    <a:pt x="21664" y="95986"/>
                  </a:lnTo>
                  <a:lnTo>
                    <a:pt x="19664" y="97002"/>
                  </a:lnTo>
                  <a:lnTo>
                    <a:pt x="18701" y="97383"/>
                  </a:lnTo>
                  <a:lnTo>
                    <a:pt x="17842" y="97891"/>
                  </a:lnTo>
                  <a:lnTo>
                    <a:pt x="16879" y="98526"/>
                  </a:lnTo>
                  <a:lnTo>
                    <a:pt x="15957" y="99034"/>
                  </a:lnTo>
                  <a:lnTo>
                    <a:pt x="12617" y="101574"/>
                  </a:lnTo>
                  <a:lnTo>
                    <a:pt x="11821" y="102336"/>
                  </a:lnTo>
                  <a:lnTo>
                    <a:pt x="8114" y="106019"/>
                  </a:lnTo>
                  <a:lnTo>
                    <a:pt x="6806" y="107670"/>
                  </a:lnTo>
                  <a:lnTo>
                    <a:pt x="5465" y="109194"/>
                  </a:lnTo>
                  <a:lnTo>
                    <a:pt x="4695" y="110337"/>
                  </a:lnTo>
                  <a:lnTo>
                    <a:pt x="4094" y="111099"/>
                  </a:lnTo>
                  <a:lnTo>
                    <a:pt x="3444" y="111861"/>
                  </a:lnTo>
                  <a:lnTo>
                    <a:pt x="2795" y="112877"/>
                  </a:lnTo>
                  <a:lnTo>
                    <a:pt x="2073" y="113766"/>
                  </a:lnTo>
                  <a:lnTo>
                    <a:pt x="1560" y="114655"/>
                  </a:lnTo>
                  <a:lnTo>
                    <a:pt x="0" y="116687"/>
                  </a:lnTo>
                  <a:lnTo>
                    <a:pt x="2523" y="118084"/>
                  </a:lnTo>
                  <a:lnTo>
                    <a:pt x="3392" y="118592"/>
                  </a:lnTo>
                  <a:lnTo>
                    <a:pt x="5738" y="119735"/>
                  </a:lnTo>
                  <a:lnTo>
                    <a:pt x="9915" y="121894"/>
                  </a:lnTo>
                  <a:lnTo>
                    <a:pt x="11172" y="122402"/>
                  </a:lnTo>
                  <a:lnTo>
                    <a:pt x="12324" y="122910"/>
                  </a:lnTo>
                  <a:lnTo>
                    <a:pt x="14858" y="123926"/>
                  </a:lnTo>
                  <a:lnTo>
                    <a:pt x="18701" y="125069"/>
                  </a:lnTo>
                  <a:lnTo>
                    <a:pt x="19978" y="125196"/>
                  </a:lnTo>
                  <a:lnTo>
                    <a:pt x="21402" y="125577"/>
                  </a:lnTo>
                  <a:lnTo>
                    <a:pt x="20795" y="127736"/>
                  </a:lnTo>
                  <a:lnTo>
                    <a:pt x="20613" y="129133"/>
                  </a:lnTo>
                  <a:lnTo>
                    <a:pt x="20456" y="130022"/>
                  </a:lnTo>
                  <a:lnTo>
                    <a:pt x="20365" y="134086"/>
                  </a:lnTo>
                  <a:lnTo>
                    <a:pt x="20512" y="134848"/>
                  </a:lnTo>
                  <a:lnTo>
                    <a:pt x="20627" y="135864"/>
                  </a:lnTo>
                  <a:lnTo>
                    <a:pt x="20753" y="136626"/>
                  </a:lnTo>
                  <a:lnTo>
                    <a:pt x="20795" y="137388"/>
                  </a:lnTo>
                  <a:lnTo>
                    <a:pt x="21067" y="138150"/>
                  </a:lnTo>
                  <a:lnTo>
                    <a:pt x="21234" y="139039"/>
                  </a:lnTo>
                  <a:lnTo>
                    <a:pt x="21475" y="139801"/>
                  </a:lnTo>
                  <a:lnTo>
                    <a:pt x="22124" y="141452"/>
                  </a:lnTo>
                  <a:lnTo>
                    <a:pt x="22816" y="143357"/>
                  </a:lnTo>
                  <a:lnTo>
                    <a:pt x="30061" y="140817"/>
                  </a:lnTo>
                  <a:lnTo>
                    <a:pt x="30983" y="140563"/>
                  </a:lnTo>
                  <a:lnTo>
                    <a:pt x="38281" y="137896"/>
                  </a:lnTo>
                  <a:lnTo>
                    <a:pt x="45307" y="135610"/>
                  </a:lnTo>
                  <a:lnTo>
                    <a:pt x="52333" y="133070"/>
                  </a:lnTo>
                  <a:lnTo>
                    <a:pt x="52001" y="131419"/>
                  </a:lnTo>
                  <a:lnTo>
                    <a:pt x="51904" y="130022"/>
                  </a:lnTo>
                  <a:lnTo>
                    <a:pt x="51809" y="129641"/>
                  </a:lnTo>
                  <a:lnTo>
                    <a:pt x="51684" y="125704"/>
                  </a:lnTo>
                  <a:lnTo>
                    <a:pt x="78678" y="125704"/>
                  </a:lnTo>
                  <a:lnTo>
                    <a:pt x="79204" y="123545"/>
                  </a:lnTo>
                  <a:lnTo>
                    <a:pt x="79369" y="122656"/>
                  </a:lnTo>
                  <a:lnTo>
                    <a:pt x="79850" y="121640"/>
                  </a:lnTo>
                  <a:lnTo>
                    <a:pt x="80144" y="120624"/>
                  </a:lnTo>
                  <a:lnTo>
                    <a:pt x="81628" y="117322"/>
                  </a:lnTo>
                  <a:lnTo>
                    <a:pt x="82049" y="116560"/>
                  </a:lnTo>
                  <a:lnTo>
                    <a:pt x="83254" y="114528"/>
                  </a:lnTo>
                  <a:lnTo>
                    <a:pt x="83924" y="113639"/>
                  </a:lnTo>
                  <a:lnTo>
                    <a:pt x="84573" y="112623"/>
                  </a:lnTo>
                  <a:lnTo>
                    <a:pt x="92855" y="104241"/>
                  </a:lnTo>
                  <a:lnTo>
                    <a:pt x="128121" y="104241"/>
                  </a:lnTo>
                  <a:lnTo>
                    <a:pt x="126676" y="103860"/>
                  </a:lnTo>
                  <a:lnTo>
                    <a:pt x="125158" y="103733"/>
                  </a:lnTo>
                  <a:lnTo>
                    <a:pt x="122184" y="103098"/>
                  </a:lnTo>
                  <a:lnTo>
                    <a:pt x="120656" y="102844"/>
                  </a:lnTo>
                  <a:lnTo>
                    <a:pt x="119336" y="102463"/>
                  </a:lnTo>
                  <a:lnTo>
                    <a:pt x="117818" y="102082"/>
                  </a:lnTo>
                  <a:lnTo>
                    <a:pt x="116373" y="101828"/>
                  </a:lnTo>
                  <a:lnTo>
                    <a:pt x="113368" y="100939"/>
                  </a:lnTo>
                  <a:lnTo>
                    <a:pt x="89243" y="89890"/>
                  </a:lnTo>
                  <a:lnTo>
                    <a:pt x="87756" y="89001"/>
                  </a:lnTo>
                  <a:lnTo>
                    <a:pt x="86185" y="87985"/>
                  </a:lnTo>
                  <a:lnTo>
                    <a:pt x="84740" y="86969"/>
                  </a:lnTo>
                  <a:lnTo>
                    <a:pt x="80144" y="83921"/>
                  </a:lnTo>
                  <a:lnTo>
                    <a:pt x="71502" y="77952"/>
                  </a:lnTo>
                  <a:lnTo>
                    <a:pt x="65817" y="74396"/>
                  </a:lnTo>
                  <a:lnTo>
                    <a:pt x="59822" y="70840"/>
                  </a:lnTo>
                  <a:lnTo>
                    <a:pt x="53181" y="67538"/>
                  </a:lnTo>
                  <a:close/>
                </a:path>
                <a:path w="291464" h="159385">
                  <a:moveTo>
                    <a:pt x="270078" y="125704"/>
                  </a:moveTo>
                  <a:lnTo>
                    <a:pt x="239751" y="125704"/>
                  </a:lnTo>
                  <a:lnTo>
                    <a:pt x="239778" y="127863"/>
                  </a:lnTo>
                  <a:lnTo>
                    <a:pt x="239657" y="129641"/>
                  </a:lnTo>
                  <a:lnTo>
                    <a:pt x="239531" y="130022"/>
                  </a:lnTo>
                  <a:lnTo>
                    <a:pt x="239469" y="131038"/>
                  </a:lnTo>
                  <a:lnTo>
                    <a:pt x="239349" y="131927"/>
                  </a:lnTo>
                  <a:lnTo>
                    <a:pt x="239081" y="133070"/>
                  </a:lnTo>
                  <a:lnTo>
                    <a:pt x="246139" y="135610"/>
                  </a:lnTo>
                  <a:lnTo>
                    <a:pt x="253165" y="137896"/>
                  </a:lnTo>
                  <a:lnTo>
                    <a:pt x="260536" y="140563"/>
                  </a:lnTo>
                  <a:lnTo>
                    <a:pt x="261405" y="140817"/>
                  </a:lnTo>
                  <a:lnTo>
                    <a:pt x="268578" y="143357"/>
                  </a:lnTo>
                  <a:lnTo>
                    <a:pt x="269394" y="141452"/>
                  </a:lnTo>
                  <a:lnTo>
                    <a:pt x="269656" y="140563"/>
                  </a:lnTo>
                  <a:lnTo>
                    <a:pt x="269949" y="139801"/>
                  </a:lnTo>
                  <a:lnTo>
                    <a:pt x="270490" y="137896"/>
                  </a:lnTo>
                  <a:lnTo>
                    <a:pt x="270757" y="136753"/>
                  </a:lnTo>
                  <a:lnTo>
                    <a:pt x="270955" y="134848"/>
                  </a:lnTo>
                  <a:lnTo>
                    <a:pt x="271080" y="134086"/>
                  </a:lnTo>
                  <a:lnTo>
                    <a:pt x="270990" y="130022"/>
                  </a:lnTo>
                  <a:lnTo>
                    <a:pt x="270586" y="127609"/>
                  </a:lnTo>
                  <a:lnTo>
                    <a:pt x="270078" y="125704"/>
                  </a:lnTo>
                  <a:close/>
                </a:path>
                <a:path w="291464" h="159385">
                  <a:moveTo>
                    <a:pt x="157452" y="118084"/>
                  </a:moveTo>
                  <a:lnTo>
                    <a:pt x="145723" y="118084"/>
                  </a:lnTo>
                  <a:lnTo>
                    <a:pt x="146237" y="119608"/>
                  </a:lnTo>
                  <a:lnTo>
                    <a:pt x="146613" y="121005"/>
                  </a:lnTo>
                  <a:lnTo>
                    <a:pt x="146707" y="122275"/>
                  </a:lnTo>
                  <a:lnTo>
                    <a:pt x="146833" y="126212"/>
                  </a:lnTo>
                  <a:lnTo>
                    <a:pt x="146613" y="128117"/>
                  </a:lnTo>
                  <a:lnTo>
                    <a:pt x="146432" y="128879"/>
                  </a:lnTo>
                  <a:lnTo>
                    <a:pt x="146320" y="129641"/>
                  </a:lnTo>
                  <a:lnTo>
                    <a:pt x="146110" y="130022"/>
                  </a:lnTo>
                  <a:lnTo>
                    <a:pt x="146058" y="130530"/>
                  </a:lnTo>
                  <a:lnTo>
                    <a:pt x="145723" y="131419"/>
                  </a:lnTo>
                  <a:lnTo>
                    <a:pt x="158406" y="131419"/>
                  </a:lnTo>
                  <a:lnTo>
                    <a:pt x="158491" y="130911"/>
                  </a:lnTo>
                  <a:lnTo>
                    <a:pt x="158594" y="130022"/>
                  </a:lnTo>
                  <a:lnTo>
                    <a:pt x="158476" y="122910"/>
                  </a:lnTo>
                  <a:lnTo>
                    <a:pt x="158401" y="122656"/>
                  </a:lnTo>
                  <a:lnTo>
                    <a:pt x="158279" y="121894"/>
                  </a:lnTo>
                  <a:lnTo>
                    <a:pt x="158169" y="120878"/>
                  </a:lnTo>
                  <a:lnTo>
                    <a:pt x="157660" y="118973"/>
                  </a:lnTo>
                  <a:lnTo>
                    <a:pt x="157452" y="118084"/>
                  </a:lnTo>
                  <a:close/>
                </a:path>
                <a:path w="291464" h="159385">
                  <a:moveTo>
                    <a:pt x="78678" y="125704"/>
                  </a:moveTo>
                  <a:lnTo>
                    <a:pt x="51684" y="125704"/>
                  </a:lnTo>
                  <a:lnTo>
                    <a:pt x="67935" y="128625"/>
                  </a:lnTo>
                  <a:lnTo>
                    <a:pt x="69024" y="128879"/>
                  </a:lnTo>
                  <a:lnTo>
                    <a:pt x="78123" y="130530"/>
                  </a:lnTo>
                  <a:lnTo>
                    <a:pt x="78360" y="127609"/>
                  </a:lnTo>
                  <a:lnTo>
                    <a:pt x="78481" y="126720"/>
                  </a:lnTo>
                  <a:lnTo>
                    <a:pt x="78678" y="125704"/>
                  </a:lnTo>
                  <a:close/>
                </a:path>
                <a:path w="291464" h="159385">
                  <a:moveTo>
                    <a:pt x="281615" y="104241"/>
                  </a:moveTo>
                  <a:lnTo>
                    <a:pt x="198643" y="104241"/>
                  </a:lnTo>
                  <a:lnTo>
                    <a:pt x="199208" y="104622"/>
                  </a:lnTo>
                  <a:lnTo>
                    <a:pt x="201093" y="106273"/>
                  </a:lnTo>
                  <a:lnTo>
                    <a:pt x="202109" y="107035"/>
                  </a:lnTo>
                  <a:lnTo>
                    <a:pt x="204660" y="109956"/>
                  </a:lnTo>
                  <a:lnTo>
                    <a:pt x="205396" y="110718"/>
                  </a:lnTo>
                  <a:lnTo>
                    <a:pt x="206171" y="111607"/>
                  </a:lnTo>
                  <a:lnTo>
                    <a:pt x="206820" y="112623"/>
                  </a:lnTo>
                  <a:lnTo>
                    <a:pt x="207609" y="113766"/>
                  </a:lnTo>
                  <a:lnTo>
                    <a:pt x="208192" y="114528"/>
                  </a:lnTo>
                  <a:lnTo>
                    <a:pt x="208726" y="115544"/>
                  </a:lnTo>
                  <a:lnTo>
                    <a:pt x="209930" y="117449"/>
                  </a:lnTo>
                  <a:lnTo>
                    <a:pt x="213438" y="130530"/>
                  </a:lnTo>
                  <a:lnTo>
                    <a:pt x="222495" y="128879"/>
                  </a:lnTo>
                  <a:lnTo>
                    <a:pt x="223521" y="128625"/>
                  </a:lnTo>
                  <a:lnTo>
                    <a:pt x="231280" y="127228"/>
                  </a:lnTo>
                  <a:lnTo>
                    <a:pt x="232390" y="126974"/>
                  </a:lnTo>
                  <a:lnTo>
                    <a:pt x="239751" y="125704"/>
                  </a:lnTo>
                  <a:lnTo>
                    <a:pt x="270078" y="125704"/>
                  </a:lnTo>
                  <a:lnTo>
                    <a:pt x="270044" y="125577"/>
                  </a:lnTo>
                  <a:lnTo>
                    <a:pt x="271457" y="125196"/>
                  </a:lnTo>
                  <a:lnTo>
                    <a:pt x="272808" y="125069"/>
                  </a:lnTo>
                  <a:lnTo>
                    <a:pt x="276588" y="123926"/>
                  </a:lnTo>
                  <a:lnTo>
                    <a:pt x="279101" y="122910"/>
                  </a:lnTo>
                  <a:lnTo>
                    <a:pt x="280274" y="122402"/>
                  </a:lnTo>
                  <a:lnTo>
                    <a:pt x="281551" y="121894"/>
                  </a:lnTo>
                  <a:lnTo>
                    <a:pt x="282818" y="121259"/>
                  </a:lnTo>
                  <a:lnTo>
                    <a:pt x="283980" y="120624"/>
                  </a:lnTo>
                  <a:lnTo>
                    <a:pt x="285226" y="119989"/>
                  </a:lnTo>
                  <a:lnTo>
                    <a:pt x="286504" y="119481"/>
                  </a:lnTo>
                  <a:lnTo>
                    <a:pt x="287687" y="118719"/>
                  </a:lnTo>
                  <a:lnTo>
                    <a:pt x="288933" y="118084"/>
                  </a:lnTo>
                  <a:lnTo>
                    <a:pt x="291446" y="116687"/>
                  </a:lnTo>
                  <a:lnTo>
                    <a:pt x="289907" y="114655"/>
                  </a:lnTo>
                  <a:lnTo>
                    <a:pt x="289373" y="113766"/>
                  </a:lnTo>
                  <a:lnTo>
                    <a:pt x="286745" y="110210"/>
                  </a:lnTo>
                  <a:lnTo>
                    <a:pt x="286127" y="109194"/>
                  </a:lnTo>
                  <a:lnTo>
                    <a:pt x="284724" y="107670"/>
                  </a:lnTo>
                  <a:lnTo>
                    <a:pt x="283258" y="106019"/>
                  </a:lnTo>
                  <a:lnTo>
                    <a:pt x="282630" y="105257"/>
                  </a:lnTo>
                  <a:lnTo>
                    <a:pt x="281615" y="104241"/>
                  </a:lnTo>
                  <a:close/>
                </a:path>
                <a:path w="291464" h="159385">
                  <a:moveTo>
                    <a:pt x="128121" y="104241"/>
                  </a:moveTo>
                  <a:lnTo>
                    <a:pt x="92855" y="104241"/>
                  </a:lnTo>
                  <a:lnTo>
                    <a:pt x="92353" y="104749"/>
                  </a:lnTo>
                  <a:lnTo>
                    <a:pt x="90855" y="106527"/>
                  </a:lnTo>
                  <a:lnTo>
                    <a:pt x="106457" y="117322"/>
                  </a:lnTo>
                  <a:lnTo>
                    <a:pt x="111127" y="120497"/>
                  </a:lnTo>
                  <a:lnTo>
                    <a:pt x="112258" y="118592"/>
                  </a:lnTo>
                  <a:lnTo>
                    <a:pt x="112624" y="117830"/>
                  </a:lnTo>
                  <a:lnTo>
                    <a:pt x="114132" y="115925"/>
                  </a:lnTo>
                  <a:lnTo>
                    <a:pt x="114760" y="115290"/>
                  </a:lnTo>
                  <a:lnTo>
                    <a:pt x="115263" y="114655"/>
                  </a:lnTo>
                  <a:lnTo>
                    <a:pt x="115944" y="114147"/>
                  </a:lnTo>
                  <a:lnTo>
                    <a:pt x="123619" y="109575"/>
                  </a:lnTo>
                  <a:lnTo>
                    <a:pt x="124373" y="109194"/>
                  </a:lnTo>
                  <a:lnTo>
                    <a:pt x="125284" y="109067"/>
                  </a:lnTo>
                  <a:lnTo>
                    <a:pt x="127137" y="108559"/>
                  </a:lnTo>
                  <a:lnTo>
                    <a:pt x="129137" y="108178"/>
                  </a:lnTo>
                  <a:lnTo>
                    <a:pt x="131179" y="107924"/>
                  </a:lnTo>
                  <a:lnTo>
                    <a:pt x="198586" y="107924"/>
                  </a:lnTo>
                  <a:lnTo>
                    <a:pt x="200611" y="106527"/>
                  </a:lnTo>
                  <a:lnTo>
                    <a:pt x="199709" y="105384"/>
                  </a:lnTo>
                  <a:lnTo>
                    <a:pt x="144927" y="105384"/>
                  </a:lnTo>
                  <a:lnTo>
                    <a:pt x="141346" y="105257"/>
                  </a:lnTo>
                  <a:lnTo>
                    <a:pt x="139870" y="105257"/>
                  </a:lnTo>
                  <a:lnTo>
                    <a:pt x="128121" y="104241"/>
                  </a:lnTo>
                  <a:close/>
                </a:path>
                <a:path w="291464" h="159385">
                  <a:moveTo>
                    <a:pt x="198586" y="107924"/>
                  </a:moveTo>
                  <a:lnTo>
                    <a:pt x="160309" y="107924"/>
                  </a:lnTo>
                  <a:lnTo>
                    <a:pt x="162340" y="108178"/>
                  </a:lnTo>
                  <a:lnTo>
                    <a:pt x="164288" y="108559"/>
                  </a:lnTo>
                  <a:lnTo>
                    <a:pt x="166162" y="109067"/>
                  </a:lnTo>
                  <a:lnTo>
                    <a:pt x="167073" y="109194"/>
                  </a:lnTo>
                  <a:lnTo>
                    <a:pt x="167890" y="109575"/>
                  </a:lnTo>
                  <a:lnTo>
                    <a:pt x="168832" y="109956"/>
                  </a:lnTo>
                  <a:lnTo>
                    <a:pt x="171293" y="111099"/>
                  </a:lnTo>
                  <a:lnTo>
                    <a:pt x="172089" y="111607"/>
                  </a:lnTo>
                  <a:lnTo>
                    <a:pt x="172759" y="112115"/>
                  </a:lnTo>
                  <a:lnTo>
                    <a:pt x="173554" y="112623"/>
                  </a:lnTo>
                  <a:lnTo>
                    <a:pt x="174151" y="113131"/>
                  </a:lnTo>
                  <a:lnTo>
                    <a:pt x="174968" y="113639"/>
                  </a:lnTo>
                  <a:lnTo>
                    <a:pt x="175523" y="114147"/>
                  </a:lnTo>
                  <a:lnTo>
                    <a:pt x="176172" y="114655"/>
                  </a:lnTo>
                  <a:lnTo>
                    <a:pt x="176832" y="115290"/>
                  </a:lnTo>
                  <a:lnTo>
                    <a:pt x="177303" y="115925"/>
                  </a:lnTo>
                  <a:lnTo>
                    <a:pt x="178853" y="117830"/>
                  </a:lnTo>
                  <a:lnTo>
                    <a:pt x="179305" y="118719"/>
                  </a:lnTo>
                  <a:lnTo>
                    <a:pt x="180361" y="120497"/>
                  </a:lnTo>
                  <a:lnTo>
                    <a:pt x="198586" y="107924"/>
                  </a:lnTo>
                  <a:close/>
                </a:path>
                <a:path w="291464" h="159385">
                  <a:moveTo>
                    <a:pt x="153576" y="108051"/>
                  </a:moveTo>
                  <a:lnTo>
                    <a:pt x="137901" y="108051"/>
                  </a:lnTo>
                  <a:lnTo>
                    <a:pt x="138090" y="108178"/>
                  </a:lnTo>
                  <a:lnTo>
                    <a:pt x="153356" y="108178"/>
                  </a:lnTo>
                  <a:lnTo>
                    <a:pt x="153576" y="108051"/>
                  </a:lnTo>
                  <a:close/>
                </a:path>
                <a:path w="291464" h="159385">
                  <a:moveTo>
                    <a:pt x="155262" y="107924"/>
                  </a:moveTo>
                  <a:lnTo>
                    <a:pt x="136236" y="107924"/>
                  </a:lnTo>
                  <a:lnTo>
                    <a:pt x="137315" y="108051"/>
                  </a:lnTo>
                  <a:lnTo>
                    <a:pt x="154141" y="108051"/>
                  </a:lnTo>
                  <a:lnTo>
                    <a:pt x="155262" y="107924"/>
                  </a:lnTo>
                  <a:close/>
                </a:path>
                <a:path w="291464" h="159385">
                  <a:moveTo>
                    <a:pt x="239228" y="67665"/>
                  </a:moveTo>
                  <a:lnTo>
                    <a:pt x="209595" y="85953"/>
                  </a:lnTo>
                  <a:lnTo>
                    <a:pt x="208077" y="86969"/>
                  </a:lnTo>
                  <a:lnTo>
                    <a:pt x="206485" y="87985"/>
                  </a:lnTo>
                  <a:lnTo>
                    <a:pt x="204967" y="89001"/>
                  </a:lnTo>
                  <a:lnTo>
                    <a:pt x="203501" y="89890"/>
                  </a:lnTo>
                  <a:lnTo>
                    <a:pt x="201983" y="90906"/>
                  </a:lnTo>
                  <a:lnTo>
                    <a:pt x="198779" y="92684"/>
                  </a:lnTo>
                  <a:lnTo>
                    <a:pt x="197219" y="93573"/>
                  </a:lnTo>
                  <a:lnTo>
                    <a:pt x="174968" y="102082"/>
                  </a:lnTo>
                  <a:lnTo>
                    <a:pt x="173554" y="102463"/>
                  </a:lnTo>
                  <a:lnTo>
                    <a:pt x="171984" y="102844"/>
                  </a:lnTo>
                  <a:lnTo>
                    <a:pt x="170445" y="103098"/>
                  </a:lnTo>
                  <a:lnTo>
                    <a:pt x="167586" y="103733"/>
                  </a:lnTo>
                  <a:lnTo>
                    <a:pt x="166162" y="103860"/>
                  </a:lnTo>
                  <a:lnTo>
                    <a:pt x="164623" y="104241"/>
                  </a:lnTo>
                  <a:lnTo>
                    <a:pt x="152864" y="105257"/>
                  </a:lnTo>
                  <a:lnTo>
                    <a:pt x="151450" y="105257"/>
                  </a:lnTo>
                  <a:lnTo>
                    <a:pt x="147817" y="105384"/>
                  </a:lnTo>
                  <a:lnTo>
                    <a:pt x="199709" y="105384"/>
                  </a:lnTo>
                  <a:lnTo>
                    <a:pt x="199208" y="104749"/>
                  </a:lnTo>
                  <a:lnTo>
                    <a:pt x="198643" y="104241"/>
                  </a:lnTo>
                  <a:lnTo>
                    <a:pt x="281615" y="104241"/>
                  </a:lnTo>
                  <a:lnTo>
                    <a:pt x="280347" y="102971"/>
                  </a:lnTo>
                  <a:lnTo>
                    <a:pt x="279624" y="102336"/>
                  </a:lnTo>
                  <a:lnTo>
                    <a:pt x="278850" y="101574"/>
                  </a:lnTo>
                  <a:lnTo>
                    <a:pt x="277981" y="100939"/>
                  </a:lnTo>
                  <a:lnTo>
                    <a:pt x="276379" y="99669"/>
                  </a:lnTo>
                  <a:lnTo>
                    <a:pt x="275509" y="99034"/>
                  </a:lnTo>
                  <a:lnTo>
                    <a:pt x="274515" y="98526"/>
                  </a:lnTo>
                  <a:lnTo>
                    <a:pt x="273677" y="97891"/>
                  </a:lnTo>
                  <a:lnTo>
                    <a:pt x="270787" y="96494"/>
                  </a:lnTo>
                  <a:lnTo>
                    <a:pt x="267583" y="95097"/>
                  </a:lnTo>
                  <a:lnTo>
                    <a:pt x="265416" y="94462"/>
                  </a:lnTo>
                  <a:lnTo>
                    <a:pt x="263656" y="94081"/>
                  </a:lnTo>
                  <a:lnTo>
                    <a:pt x="262630" y="93954"/>
                  </a:lnTo>
                  <a:lnTo>
                    <a:pt x="261562" y="93700"/>
                  </a:lnTo>
                  <a:lnTo>
                    <a:pt x="261060" y="93700"/>
                  </a:lnTo>
                  <a:lnTo>
                    <a:pt x="260704" y="93573"/>
                  </a:lnTo>
                  <a:lnTo>
                    <a:pt x="261656" y="92684"/>
                  </a:lnTo>
                  <a:lnTo>
                    <a:pt x="263206" y="91160"/>
                  </a:lnTo>
                  <a:lnTo>
                    <a:pt x="263950" y="90398"/>
                  </a:lnTo>
                  <a:lnTo>
                    <a:pt x="264578" y="89636"/>
                  </a:lnTo>
                  <a:lnTo>
                    <a:pt x="265374" y="88747"/>
                  </a:lnTo>
                  <a:lnTo>
                    <a:pt x="265876" y="87985"/>
                  </a:lnTo>
                  <a:lnTo>
                    <a:pt x="266688" y="86969"/>
                  </a:lnTo>
                  <a:lnTo>
                    <a:pt x="268023" y="85064"/>
                  </a:lnTo>
                  <a:lnTo>
                    <a:pt x="258819" y="79603"/>
                  </a:lnTo>
                  <a:lnTo>
                    <a:pt x="257615" y="78968"/>
                  </a:lnTo>
                  <a:lnTo>
                    <a:pt x="249552" y="74142"/>
                  </a:lnTo>
                  <a:lnTo>
                    <a:pt x="248369" y="73507"/>
                  </a:lnTo>
                  <a:lnTo>
                    <a:pt x="240212" y="68681"/>
                  </a:lnTo>
                  <a:lnTo>
                    <a:pt x="239228" y="67665"/>
                  </a:lnTo>
                  <a:close/>
                </a:path>
                <a:path w="291464" h="159385">
                  <a:moveTo>
                    <a:pt x="51925" y="0"/>
                  </a:moveTo>
                  <a:lnTo>
                    <a:pt x="52016" y="5633"/>
                  </a:lnTo>
                  <a:lnTo>
                    <a:pt x="52124" y="6135"/>
                  </a:lnTo>
                  <a:lnTo>
                    <a:pt x="52218" y="7151"/>
                  </a:lnTo>
                  <a:lnTo>
                    <a:pt x="52940" y="9989"/>
                  </a:lnTo>
                  <a:lnTo>
                    <a:pt x="53642" y="11936"/>
                  </a:lnTo>
                  <a:lnTo>
                    <a:pt x="54480" y="13863"/>
                  </a:lnTo>
                  <a:lnTo>
                    <a:pt x="54982" y="14763"/>
                  </a:lnTo>
                  <a:lnTo>
                    <a:pt x="55108" y="15025"/>
                  </a:lnTo>
                  <a:lnTo>
                    <a:pt x="58301" y="16365"/>
                  </a:lnTo>
                  <a:lnTo>
                    <a:pt x="59945" y="17140"/>
                  </a:lnTo>
                  <a:lnTo>
                    <a:pt x="61610" y="17863"/>
                  </a:lnTo>
                  <a:lnTo>
                    <a:pt x="64877" y="19413"/>
                  </a:lnTo>
                  <a:lnTo>
                    <a:pt x="66448" y="20250"/>
                  </a:lnTo>
                  <a:lnTo>
                    <a:pt x="68060" y="20973"/>
                  </a:lnTo>
                  <a:lnTo>
                    <a:pt x="69652" y="21831"/>
                  </a:lnTo>
                  <a:lnTo>
                    <a:pt x="71285" y="22658"/>
                  </a:lnTo>
                  <a:lnTo>
                    <a:pt x="72877" y="23496"/>
                  </a:lnTo>
                  <a:lnTo>
                    <a:pt x="74437" y="24439"/>
                  </a:lnTo>
                  <a:lnTo>
                    <a:pt x="76050" y="25255"/>
                  </a:lnTo>
                  <a:lnTo>
                    <a:pt x="77641" y="26198"/>
                  </a:lnTo>
                  <a:lnTo>
                    <a:pt x="79327" y="27014"/>
                  </a:lnTo>
                  <a:lnTo>
                    <a:pt x="82605" y="28962"/>
                  </a:lnTo>
                  <a:lnTo>
                    <a:pt x="84070" y="29810"/>
                  </a:lnTo>
                  <a:lnTo>
                    <a:pt x="85662" y="30627"/>
                  </a:lnTo>
                  <a:lnTo>
                    <a:pt x="90510" y="33391"/>
                  </a:lnTo>
                  <a:lnTo>
                    <a:pt x="92080" y="34334"/>
                  </a:lnTo>
                  <a:lnTo>
                    <a:pt x="93672" y="35245"/>
                  </a:lnTo>
                  <a:lnTo>
                    <a:pt x="95285" y="36208"/>
                  </a:lnTo>
                  <a:lnTo>
                    <a:pt x="96939" y="37025"/>
                  </a:lnTo>
                  <a:lnTo>
                    <a:pt x="100122" y="38857"/>
                  </a:lnTo>
                  <a:lnTo>
                    <a:pt x="101839" y="39705"/>
                  </a:lnTo>
                  <a:lnTo>
                    <a:pt x="103399" y="40637"/>
                  </a:lnTo>
                  <a:lnTo>
                    <a:pt x="104771" y="41286"/>
                  </a:lnTo>
                  <a:lnTo>
                    <a:pt x="107326" y="42668"/>
                  </a:lnTo>
                  <a:lnTo>
                    <a:pt x="108645" y="43234"/>
                  </a:lnTo>
                  <a:lnTo>
                    <a:pt x="111169" y="44490"/>
                  </a:lnTo>
                  <a:lnTo>
                    <a:pt x="112572" y="45066"/>
                  </a:lnTo>
                  <a:lnTo>
                    <a:pt x="115127" y="46176"/>
                  </a:lnTo>
                  <a:lnTo>
                    <a:pt x="116540" y="46679"/>
                  </a:lnTo>
                  <a:lnTo>
                    <a:pt x="117818" y="47234"/>
                  </a:lnTo>
                  <a:lnTo>
                    <a:pt x="119095" y="47663"/>
                  </a:lnTo>
                  <a:lnTo>
                    <a:pt x="120467" y="48197"/>
                  </a:lnTo>
                  <a:lnTo>
                    <a:pt x="121744" y="48605"/>
                  </a:lnTo>
                  <a:lnTo>
                    <a:pt x="123064" y="49108"/>
                  </a:lnTo>
                  <a:lnTo>
                    <a:pt x="124373" y="49422"/>
                  </a:lnTo>
                  <a:lnTo>
                    <a:pt x="125671" y="49883"/>
                  </a:lnTo>
                  <a:lnTo>
                    <a:pt x="126990" y="50166"/>
                  </a:lnTo>
                  <a:lnTo>
                    <a:pt x="128341" y="50658"/>
                  </a:lnTo>
                  <a:lnTo>
                    <a:pt x="129640" y="50878"/>
                  </a:lnTo>
                  <a:lnTo>
                    <a:pt x="130959" y="51234"/>
                  </a:lnTo>
                  <a:lnTo>
                    <a:pt x="131608" y="51380"/>
                  </a:lnTo>
                  <a:lnTo>
                    <a:pt x="133047" y="43883"/>
                  </a:lnTo>
                  <a:lnTo>
                    <a:pt x="111797" y="43883"/>
                  </a:lnTo>
                  <a:lnTo>
                    <a:pt x="111212" y="43234"/>
                  </a:lnTo>
                  <a:lnTo>
                    <a:pt x="111127" y="43077"/>
                  </a:lnTo>
                  <a:lnTo>
                    <a:pt x="110258" y="42061"/>
                  </a:lnTo>
                  <a:lnTo>
                    <a:pt x="109044" y="40040"/>
                  </a:lnTo>
                  <a:lnTo>
                    <a:pt x="108426" y="39098"/>
                  </a:lnTo>
                  <a:lnTo>
                    <a:pt x="107283" y="37025"/>
                  </a:lnTo>
                  <a:lnTo>
                    <a:pt x="106789" y="35925"/>
                  </a:lnTo>
                  <a:lnTo>
                    <a:pt x="106049" y="34093"/>
                  </a:lnTo>
                  <a:lnTo>
                    <a:pt x="105644" y="33182"/>
                  </a:lnTo>
                  <a:lnTo>
                    <a:pt x="105556" y="32909"/>
                  </a:lnTo>
                  <a:lnTo>
                    <a:pt x="105368" y="32061"/>
                  </a:lnTo>
                  <a:lnTo>
                    <a:pt x="105101" y="31349"/>
                  </a:lnTo>
                  <a:lnTo>
                    <a:pt x="88541" y="31349"/>
                  </a:lnTo>
                  <a:lnTo>
                    <a:pt x="85456" y="28889"/>
                  </a:lnTo>
                  <a:lnTo>
                    <a:pt x="84793" y="28281"/>
                  </a:lnTo>
                  <a:lnTo>
                    <a:pt x="83924" y="27611"/>
                  </a:lnTo>
                  <a:lnTo>
                    <a:pt x="83254" y="26962"/>
                  </a:lnTo>
                  <a:lnTo>
                    <a:pt x="82420" y="26198"/>
                  </a:lnTo>
                  <a:lnTo>
                    <a:pt x="81128" y="24815"/>
                  </a:lnTo>
                  <a:lnTo>
                    <a:pt x="80604" y="24072"/>
                  </a:lnTo>
                  <a:lnTo>
                    <a:pt x="79997" y="23381"/>
                  </a:lnTo>
                  <a:lnTo>
                    <a:pt x="79369" y="22575"/>
                  </a:lnTo>
                  <a:lnTo>
                    <a:pt x="78919" y="21758"/>
                  </a:lnTo>
                  <a:lnTo>
                    <a:pt x="78416" y="20973"/>
                  </a:lnTo>
                  <a:lnTo>
                    <a:pt x="77939" y="20051"/>
                  </a:lnTo>
                  <a:lnTo>
                    <a:pt x="77547" y="19413"/>
                  </a:lnTo>
                  <a:lnTo>
                    <a:pt x="76719" y="17622"/>
                  </a:lnTo>
                  <a:lnTo>
                    <a:pt x="76458" y="16858"/>
                  </a:lnTo>
                  <a:lnTo>
                    <a:pt x="76123" y="16135"/>
                  </a:lnTo>
                  <a:lnTo>
                    <a:pt x="75589" y="14418"/>
                  </a:lnTo>
                  <a:lnTo>
                    <a:pt x="75474" y="13601"/>
                  </a:lnTo>
                  <a:lnTo>
                    <a:pt x="75306" y="12743"/>
                  </a:lnTo>
                  <a:lnTo>
                    <a:pt x="75086" y="11936"/>
                  </a:lnTo>
                  <a:lnTo>
                    <a:pt x="75213" y="5947"/>
                  </a:lnTo>
                  <a:lnTo>
                    <a:pt x="75809" y="3444"/>
                  </a:lnTo>
                  <a:lnTo>
                    <a:pt x="70228" y="2596"/>
                  </a:lnTo>
                  <a:lnTo>
                    <a:pt x="64762" y="1821"/>
                  </a:lnTo>
                  <a:lnTo>
                    <a:pt x="62909" y="1518"/>
                  </a:lnTo>
                  <a:lnTo>
                    <a:pt x="51925" y="0"/>
                  </a:lnTo>
                  <a:close/>
                </a:path>
                <a:path w="291464" h="159385">
                  <a:moveTo>
                    <a:pt x="119336" y="3947"/>
                  </a:moveTo>
                  <a:lnTo>
                    <a:pt x="117556" y="5947"/>
                  </a:lnTo>
                  <a:lnTo>
                    <a:pt x="116156" y="7853"/>
                  </a:lnTo>
                  <a:lnTo>
                    <a:pt x="115629" y="8837"/>
                  </a:lnTo>
                  <a:lnTo>
                    <a:pt x="114907" y="9800"/>
                  </a:lnTo>
                  <a:lnTo>
                    <a:pt x="114279" y="10805"/>
                  </a:lnTo>
                  <a:lnTo>
                    <a:pt x="113849" y="11936"/>
                  </a:lnTo>
                  <a:lnTo>
                    <a:pt x="113263" y="13025"/>
                  </a:lnTo>
                  <a:lnTo>
                    <a:pt x="111849" y="16449"/>
                  </a:lnTo>
                  <a:lnTo>
                    <a:pt x="111040" y="19413"/>
                  </a:lnTo>
                  <a:lnTo>
                    <a:pt x="110872" y="20145"/>
                  </a:lnTo>
                  <a:lnTo>
                    <a:pt x="110698" y="21297"/>
                  </a:lnTo>
                  <a:lnTo>
                    <a:pt x="110384" y="22575"/>
                  </a:lnTo>
                  <a:lnTo>
                    <a:pt x="110206" y="23810"/>
                  </a:lnTo>
                  <a:lnTo>
                    <a:pt x="110122" y="24815"/>
                  </a:lnTo>
                  <a:lnTo>
                    <a:pt x="109956" y="26198"/>
                  </a:lnTo>
                  <a:lnTo>
                    <a:pt x="109846" y="32061"/>
                  </a:lnTo>
                  <a:lnTo>
                    <a:pt x="109960" y="34093"/>
                  </a:lnTo>
                  <a:lnTo>
                    <a:pt x="110164" y="35925"/>
                  </a:lnTo>
                  <a:lnTo>
                    <a:pt x="110258" y="37297"/>
                  </a:lnTo>
                  <a:lnTo>
                    <a:pt x="110624" y="38689"/>
                  </a:lnTo>
                  <a:lnTo>
                    <a:pt x="110815" y="40134"/>
                  </a:lnTo>
                  <a:lnTo>
                    <a:pt x="111161" y="41548"/>
                  </a:lnTo>
                  <a:lnTo>
                    <a:pt x="111535" y="42825"/>
                  </a:lnTo>
                  <a:lnTo>
                    <a:pt x="111797" y="43883"/>
                  </a:lnTo>
                  <a:lnTo>
                    <a:pt x="133047" y="43883"/>
                  </a:lnTo>
                  <a:lnTo>
                    <a:pt x="133545" y="42323"/>
                  </a:lnTo>
                  <a:lnTo>
                    <a:pt x="133922" y="41548"/>
                  </a:lnTo>
                  <a:lnTo>
                    <a:pt x="134163" y="40805"/>
                  </a:lnTo>
                  <a:lnTo>
                    <a:pt x="135200" y="38616"/>
                  </a:lnTo>
                  <a:lnTo>
                    <a:pt x="135482" y="37925"/>
                  </a:lnTo>
                  <a:lnTo>
                    <a:pt x="135943" y="37297"/>
                  </a:lnTo>
                  <a:lnTo>
                    <a:pt x="136236" y="36595"/>
                  </a:lnTo>
                  <a:lnTo>
                    <a:pt x="136603" y="35925"/>
                  </a:lnTo>
                  <a:lnTo>
                    <a:pt x="137138" y="35245"/>
                  </a:lnTo>
                  <a:lnTo>
                    <a:pt x="137514" y="34690"/>
                  </a:lnTo>
                  <a:lnTo>
                    <a:pt x="137995" y="34093"/>
                  </a:lnTo>
                  <a:lnTo>
                    <a:pt x="138503" y="33391"/>
                  </a:lnTo>
                  <a:lnTo>
                    <a:pt x="138906" y="32909"/>
                  </a:lnTo>
                  <a:lnTo>
                    <a:pt x="139346" y="32313"/>
                  </a:lnTo>
                  <a:lnTo>
                    <a:pt x="139870" y="31810"/>
                  </a:lnTo>
                  <a:lnTo>
                    <a:pt x="140425" y="31349"/>
                  </a:lnTo>
                  <a:lnTo>
                    <a:pt x="140959" y="30784"/>
                  </a:lnTo>
                  <a:lnTo>
                    <a:pt x="141964" y="29810"/>
                  </a:lnTo>
                  <a:lnTo>
                    <a:pt x="143702" y="28355"/>
                  </a:lnTo>
                  <a:lnTo>
                    <a:pt x="123155" y="7800"/>
                  </a:lnTo>
                  <a:lnTo>
                    <a:pt x="119336" y="3947"/>
                  </a:lnTo>
                  <a:close/>
                </a:path>
                <a:path w="291464" h="159385">
                  <a:moveTo>
                    <a:pt x="83034" y="94"/>
                  </a:moveTo>
                  <a:lnTo>
                    <a:pt x="82161" y="2670"/>
                  </a:lnTo>
                  <a:lnTo>
                    <a:pt x="81758" y="3947"/>
                  </a:lnTo>
                  <a:lnTo>
                    <a:pt x="81557" y="4868"/>
                  </a:lnTo>
                  <a:lnTo>
                    <a:pt x="81446" y="5633"/>
                  </a:lnTo>
                  <a:lnTo>
                    <a:pt x="81222" y="6669"/>
                  </a:lnTo>
                  <a:lnTo>
                    <a:pt x="81128" y="7654"/>
                  </a:lnTo>
                  <a:lnTo>
                    <a:pt x="81011" y="10805"/>
                  </a:lnTo>
                  <a:lnTo>
                    <a:pt x="81128" y="13339"/>
                  </a:lnTo>
                  <a:lnTo>
                    <a:pt x="81251" y="14418"/>
                  </a:lnTo>
                  <a:lnTo>
                    <a:pt x="81601" y="16365"/>
                  </a:lnTo>
                  <a:lnTo>
                    <a:pt x="82332" y="19140"/>
                  </a:lnTo>
                  <a:lnTo>
                    <a:pt x="82521" y="20051"/>
                  </a:lnTo>
                  <a:lnTo>
                    <a:pt x="84070" y="23905"/>
                  </a:lnTo>
                  <a:lnTo>
                    <a:pt x="84781" y="25255"/>
                  </a:lnTo>
                  <a:lnTo>
                    <a:pt x="85536" y="26774"/>
                  </a:lnTo>
                  <a:lnTo>
                    <a:pt x="86295" y="27946"/>
                  </a:lnTo>
                  <a:lnTo>
                    <a:pt x="86898" y="28962"/>
                  </a:lnTo>
                  <a:lnTo>
                    <a:pt x="87264" y="29538"/>
                  </a:lnTo>
                  <a:lnTo>
                    <a:pt x="87986" y="30376"/>
                  </a:lnTo>
                  <a:lnTo>
                    <a:pt x="88541" y="31349"/>
                  </a:lnTo>
                  <a:lnTo>
                    <a:pt x="105101" y="31349"/>
                  </a:lnTo>
                  <a:lnTo>
                    <a:pt x="104991" y="31056"/>
                  </a:lnTo>
                  <a:lnTo>
                    <a:pt x="104488" y="28962"/>
                  </a:lnTo>
                  <a:lnTo>
                    <a:pt x="104143" y="26962"/>
                  </a:lnTo>
                  <a:lnTo>
                    <a:pt x="104087" y="25831"/>
                  </a:lnTo>
                  <a:lnTo>
                    <a:pt x="104209" y="20051"/>
                  </a:lnTo>
                  <a:lnTo>
                    <a:pt x="107567" y="11172"/>
                  </a:lnTo>
                  <a:lnTo>
                    <a:pt x="101714" y="8565"/>
                  </a:lnTo>
                  <a:lnTo>
                    <a:pt x="96028" y="5947"/>
                  </a:lnTo>
                  <a:lnTo>
                    <a:pt x="88636" y="2670"/>
                  </a:lnTo>
                  <a:lnTo>
                    <a:pt x="83034" y="94"/>
                  </a:lnTo>
                  <a:close/>
                </a:path>
                <a:path w="291464" h="159385">
                  <a:moveTo>
                    <a:pt x="172277" y="3947"/>
                  </a:moveTo>
                  <a:lnTo>
                    <a:pt x="158793" y="17329"/>
                  </a:lnTo>
                  <a:lnTo>
                    <a:pt x="153637" y="22575"/>
                  </a:lnTo>
                  <a:lnTo>
                    <a:pt x="147775" y="28355"/>
                  </a:lnTo>
                  <a:lnTo>
                    <a:pt x="149430" y="29810"/>
                  </a:lnTo>
                  <a:lnTo>
                    <a:pt x="150026" y="30281"/>
                  </a:lnTo>
                  <a:lnTo>
                    <a:pt x="150633" y="30889"/>
                  </a:lnTo>
                  <a:lnTo>
                    <a:pt x="151136" y="31349"/>
                  </a:lnTo>
                  <a:lnTo>
                    <a:pt x="151597" y="31810"/>
                  </a:lnTo>
                  <a:lnTo>
                    <a:pt x="152761" y="33182"/>
                  </a:lnTo>
                  <a:lnTo>
                    <a:pt x="153042" y="33559"/>
                  </a:lnTo>
                  <a:lnTo>
                    <a:pt x="153576" y="34166"/>
                  </a:lnTo>
                  <a:lnTo>
                    <a:pt x="153953" y="34742"/>
                  </a:lnTo>
                  <a:lnTo>
                    <a:pt x="154393" y="35339"/>
                  </a:lnTo>
                  <a:lnTo>
                    <a:pt x="154924" y="36208"/>
                  </a:lnTo>
                  <a:lnTo>
                    <a:pt x="159995" y="51569"/>
                  </a:lnTo>
                  <a:lnTo>
                    <a:pt x="161806" y="51234"/>
                  </a:lnTo>
                  <a:lnTo>
                    <a:pt x="163104" y="50878"/>
                  </a:lnTo>
                  <a:lnTo>
                    <a:pt x="164403" y="50658"/>
                  </a:lnTo>
                  <a:lnTo>
                    <a:pt x="165722" y="50166"/>
                  </a:lnTo>
                  <a:lnTo>
                    <a:pt x="167073" y="49883"/>
                  </a:lnTo>
                  <a:lnTo>
                    <a:pt x="168445" y="49422"/>
                  </a:lnTo>
                  <a:lnTo>
                    <a:pt x="169701" y="49108"/>
                  </a:lnTo>
                  <a:lnTo>
                    <a:pt x="171000" y="48605"/>
                  </a:lnTo>
                  <a:lnTo>
                    <a:pt x="172340" y="48197"/>
                  </a:lnTo>
                  <a:lnTo>
                    <a:pt x="173596" y="47663"/>
                  </a:lnTo>
                  <a:lnTo>
                    <a:pt x="175069" y="47192"/>
                  </a:lnTo>
                  <a:lnTo>
                    <a:pt x="177523" y="46176"/>
                  </a:lnTo>
                  <a:lnTo>
                    <a:pt x="178895" y="45674"/>
                  </a:lnTo>
                  <a:lnTo>
                    <a:pt x="180172" y="45066"/>
                  </a:lnTo>
                  <a:lnTo>
                    <a:pt x="182540" y="44009"/>
                  </a:lnTo>
                  <a:lnTo>
                    <a:pt x="179596" y="44009"/>
                  </a:lnTo>
                  <a:lnTo>
                    <a:pt x="181544" y="33182"/>
                  </a:lnTo>
                  <a:lnTo>
                    <a:pt x="181449" y="25203"/>
                  </a:lnTo>
                  <a:lnTo>
                    <a:pt x="181230" y="23810"/>
                  </a:lnTo>
                  <a:lnTo>
                    <a:pt x="181062" y="22480"/>
                  </a:lnTo>
                  <a:lnTo>
                    <a:pt x="180743" y="20973"/>
                  </a:lnTo>
                  <a:lnTo>
                    <a:pt x="180580" y="20051"/>
                  </a:lnTo>
                  <a:lnTo>
                    <a:pt x="179931" y="17622"/>
                  </a:lnTo>
                  <a:lnTo>
                    <a:pt x="174654" y="6879"/>
                  </a:lnTo>
                  <a:lnTo>
                    <a:pt x="172277" y="3947"/>
                  </a:lnTo>
                  <a:close/>
                </a:path>
                <a:path w="291464" h="159385">
                  <a:moveTo>
                    <a:pt x="208412" y="94"/>
                  </a:moveTo>
                  <a:lnTo>
                    <a:pt x="202800" y="2670"/>
                  </a:lnTo>
                  <a:lnTo>
                    <a:pt x="195439" y="5947"/>
                  </a:lnTo>
                  <a:lnTo>
                    <a:pt x="189721" y="8565"/>
                  </a:lnTo>
                  <a:lnTo>
                    <a:pt x="183900" y="11172"/>
                  </a:lnTo>
                  <a:lnTo>
                    <a:pt x="185586" y="14271"/>
                  </a:lnTo>
                  <a:lnTo>
                    <a:pt x="185879" y="14763"/>
                  </a:lnTo>
                  <a:lnTo>
                    <a:pt x="186018" y="15413"/>
                  </a:lnTo>
                  <a:lnTo>
                    <a:pt x="186137" y="15800"/>
                  </a:lnTo>
                  <a:lnTo>
                    <a:pt x="186475" y="16564"/>
                  </a:lnTo>
                  <a:lnTo>
                    <a:pt x="186918" y="18104"/>
                  </a:lnTo>
                  <a:lnTo>
                    <a:pt x="187292" y="20145"/>
                  </a:lnTo>
                  <a:lnTo>
                    <a:pt x="187414" y="25203"/>
                  </a:lnTo>
                  <a:lnTo>
                    <a:pt x="187302" y="26774"/>
                  </a:lnTo>
                  <a:lnTo>
                    <a:pt x="186968" y="28962"/>
                  </a:lnTo>
                  <a:lnTo>
                    <a:pt x="186214" y="32061"/>
                  </a:lnTo>
                  <a:lnTo>
                    <a:pt x="185823" y="33182"/>
                  </a:lnTo>
                  <a:lnTo>
                    <a:pt x="184511" y="36208"/>
                  </a:lnTo>
                  <a:lnTo>
                    <a:pt x="184140" y="37119"/>
                  </a:lnTo>
                  <a:lnTo>
                    <a:pt x="183565" y="38082"/>
                  </a:lnTo>
                  <a:lnTo>
                    <a:pt x="183041" y="39098"/>
                  </a:lnTo>
                  <a:lnTo>
                    <a:pt x="182413" y="40134"/>
                  </a:lnTo>
                  <a:lnTo>
                    <a:pt x="181135" y="42061"/>
                  </a:lnTo>
                  <a:lnTo>
                    <a:pt x="180361" y="42972"/>
                  </a:lnTo>
                  <a:lnTo>
                    <a:pt x="180269" y="43234"/>
                  </a:lnTo>
                  <a:lnTo>
                    <a:pt x="180172" y="43401"/>
                  </a:lnTo>
                  <a:lnTo>
                    <a:pt x="179984" y="43485"/>
                  </a:lnTo>
                  <a:lnTo>
                    <a:pt x="179931" y="43621"/>
                  </a:lnTo>
                  <a:lnTo>
                    <a:pt x="179651" y="43840"/>
                  </a:lnTo>
                  <a:lnTo>
                    <a:pt x="179596" y="44009"/>
                  </a:lnTo>
                  <a:lnTo>
                    <a:pt x="182540" y="44009"/>
                  </a:lnTo>
                  <a:lnTo>
                    <a:pt x="184140" y="43234"/>
                  </a:lnTo>
                  <a:lnTo>
                    <a:pt x="185418" y="42668"/>
                  </a:lnTo>
                  <a:lnTo>
                    <a:pt x="186716" y="41988"/>
                  </a:lnTo>
                  <a:lnTo>
                    <a:pt x="187973" y="41286"/>
                  </a:lnTo>
                  <a:lnTo>
                    <a:pt x="189313" y="40637"/>
                  </a:lnTo>
                  <a:lnTo>
                    <a:pt x="190978" y="39705"/>
                  </a:lnTo>
                  <a:lnTo>
                    <a:pt x="192549" y="38857"/>
                  </a:lnTo>
                  <a:lnTo>
                    <a:pt x="194161" y="37925"/>
                  </a:lnTo>
                  <a:lnTo>
                    <a:pt x="197386" y="36208"/>
                  </a:lnTo>
                  <a:lnTo>
                    <a:pt x="202245" y="33391"/>
                  </a:lnTo>
                  <a:lnTo>
                    <a:pt x="205522" y="31559"/>
                  </a:lnTo>
                  <a:lnTo>
                    <a:pt x="206667" y="30889"/>
                  </a:lnTo>
                  <a:lnTo>
                    <a:pt x="203135" y="30889"/>
                  </a:lnTo>
                  <a:lnTo>
                    <a:pt x="203574" y="30281"/>
                  </a:lnTo>
                  <a:lnTo>
                    <a:pt x="209615" y="17140"/>
                  </a:lnTo>
                  <a:lnTo>
                    <a:pt x="209886" y="16135"/>
                  </a:lnTo>
                  <a:lnTo>
                    <a:pt x="209978" y="15643"/>
                  </a:lnTo>
                  <a:lnTo>
                    <a:pt x="210200" y="13989"/>
                  </a:lnTo>
                  <a:lnTo>
                    <a:pt x="210303" y="13507"/>
                  </a:lnTo>
                  <a:lnTo>
                    <a:pt x="210413" y="11936"/>
                  </a:lnTo>
                  <a:lnTo>
                    <a:pt x="210294" y="7434"/>
                  </a:lnTo>
                  <a:lnTo>
                    <a:pt x="210182" y="6879"/>
                  </a:lnTo>
                  <a:lnTo>
                    <a:pt x="209930" y="4868"/>
                  </a:lnTo>
                  <a:lnTo>
                    <a:pt x="209689" y="3947"/>
                  </a:lnTo>
                  <a:lnTo>
                    <a:pt x="209187" y="2261"/>
                  </a:lnTo>
                  <a:lnTo>
                    <a:pt x="208412" y="94"/>
                  </a:lnTo>
                  <a:close/>
                </a:path>
                <a:path w="291464" h="159385">
                  <a:moveTo>
                    <a:pt x="239469" y="0"/>
                  </a:moveTo>
                  <a:lnTo>
                    <a:pt x="228579" y="1518"/>
                  </a:lnTo>
                  <a:lnTo>
                    <a:pt x="226736" y="1821"/>
                  </a:lnTo>
                  <a:lnTo>
                    <a:pt x="221197" y="2596"/>
                  </a:lnTo>
                  <a:lnTo>
                    <a:pt x="215626" y="3444"/>
                  </a:lnTo>
                  <a:lnTo>
                    <a:pt x="216143" y="5371"/>
                  </a:lnTo>
                  <a:lnTo>
                    <a:pt x="216252" y="5947"/>
                  </a:lnTo>
                  <a:lnTo>
                    <a:pt x="216341" y="6669"/>
                  </a:lnTo>
                  <a:lnTo>
                    <a:pt x="216413" y="11172"/>
                  </a:lnTo>
                  <a:lnTo>
                    <a:pt x="216307" y="11936"/>
                  </a:lnTo>
                  <a:lnTo>
                    <a:pt x="216193" y="13025"/>
                  </a:lnTo>
                  <a:lnTo>
                    <a:pt x="216066" y="13601"/>
                  </a:lnTo>
                  <a:lnTo>
                    <a:pt x="215312" y="16135"/>
                  </a:lnTo>
                  <a:lnTo>
                    <a:pt x="215103" y="16952"/>
                  </a:lnTo>
                  <a:lnTo>
                    <a:pt x="214307" y="18512"/>
                  </a:lnTo>
                  <a:lnTo>
                    <a:pt x="213899" y="19413"/>
                  </a:lnTo>
                  <a:lnTo>
                    <a:pt x="213414" y="20250"/>
                  </a:lnTo>
                  <a:lnTo>
                    <a:pt x="212959" y="21088"/>
                  </a:lnTo>
                  <a:lnTo>
                    <a:pt x="212045" y="22575"/>
                  </a:lnTo>
                  <a:lnTo>
                    <a:pt x="211347" y="23496"/>
                  </a:lnTo>
                  <a:lnTo>
                    <a:pt x="210841" y="24072"/>
                  </a:lnTo>
                  <a:lnTo>
                    <a:pt x="210339" y="24815"/>
                  </a:lnTo>
                  <a:lnTo>
                    <a:pt x="209595" y="25538"/>
                  </a:lnTo>
                  <a:lnTo>
                    <a:pt x="208946" y="26260"/>
                  </a:lnTo>
                  <a:lnTo>
                    <a:pt x="207512" y="27611"/>
                  </a:lnTo>
                  <a:lnTo>
                    <a:pt x="206592" y="28355"/>
                  </a:lnTo>
                  <a:lnTo>
                    <a:pt x="205909" y="28962"/>
                  </a:lnTo>
                  <a:lnTo>
                    <a:pt x="205082" y="29632"/>
                  </a:lnTo>
                  <a:lnTo>
                    <a:pt x="204391" y="30072"/>
                  </a:lnTo>
                  <a:lnTo>
                    <a:pt x="203711" y="30574"/>
                  </a:lnTo>
                  <a:lnTo>
                    <a:pt x="203135" y="30889"/>
                  </a:lnTo>
                  <a:lnTo>
                    <a:pt x="206667" y="30889"/>
                  </a:lnTo>
                  <a:lnTo>
                    <a:pt x="207214" y="30574"/>
                  </a:lnTo>
                  <a:lnTo>
                    <a:pt x="208674" y="29810"/>
                  </a:lnTo>
                  <a:lnTo>
                    <a:pt x="210339" y="28889"/>
                  </a:lnTo>
                  <a:lnTo>
                    <a:pt x="213574" y="26962"/>
                  </a:lnTo>
                  <a:lnTo>
                    <a:pt x="215103" y="26198"/>
                  </a:lnTo>
                  <a:lnTo>
                    <a:pt x="216727" y="25203"/>
                  </a:lnTo>
                  <a:lnTo>
                    <a:pt x="218276" y="24439"/>
                  </a:lnTo>
                  <a:lnTo>
                    <a:pt x="219846" y="23496"/>
                  </a:lnTo>
                  <a:lnTo>
                    <a:pt x="223050" y="21831"/>
                  </a:lnTo>
                  <a:lnTo>
                    <a:pt x="224569" y="20973"/>
                  </a:lnTo>
                  <a:lnTo>
                    <a:pt x="226328" y="20250"/>
                  </a:lnTo>
                  <a:lnTo>
                    <a:pt x="227888" y="19413"/>
                  </a:lnTo>
                  <a:lnTo>
                    <a:pt x="231040" y="17863"/>
                  </a:lnTo>
                  <a:lnTo>
                    <a:pt x="232799" y="17140"/>
                  </a:lnTo>
                  <a:lnTo>
                    <a:pt x="234380" y="16365"/>
                  </a:lnTo>
                  <a:lnTo>
                    <a:pt x="235909" y="15800"/>
                  </a:lnTo>
                  <a:lnTo>
                    <a:pt x="236024" y="15413"/>
                  </a:lnTo>
                  <a:lnTo>
                    <a:pt x="237542" y="12523"/>
                  </a:lnTo>
                  <a:lnTo>
                    <a:pt x="239500" y="4868"/>
                  </a:lnTo>
                  <a:lnTo>
                    <a:pt x="239469" y="0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98171" y="3648803"/>
              <a:ext cx="288290" cy="156845"/>
            </a:xfrm>
            <a:custGeom>
              <a:avLst/>
              <a:gdLst/>
              <a:ahLst/>
              <a:cxnLst/>
              <a:rect l="l" t="t" r="r" b="b"/>
              <a:pathLst>
                <a:path w="288289" h="156845">
                  <a:moveTo>
                    <a:pt x="135168" y="142231"/>
                  </a:moveTo>
                  <a:lnTo>
                    <a:pt x="131849" y="144136"/>
                  </a:lnTo>
                  <a:lnTo>
                    <a:pt x="127922" y="145279"/>
                  </a:lnTo>
                  <a:lnTo>
                    <a:pt x="122415" y="145279"/>
                  </a:lnTo>
                  <a:lnTo>
                    <a:pt x="122611" y="145660"/>
                  </a:lnTo>
                  <a:lnTo>
                    <a:pt x="123043" y="146803"/>
                  </a:lnTo>
                  <a:lnTo>
                    <a:pt x="123134" y="150359"/>
                  </a:lnTo>
                  <a:lnTo>
                    <a:pt x="122892" y="151629"/>
                  </a:lnTo>
                  <a:lnTo>
                    <a:pt x="122802" y="152010"/>
                  </a:lnTo>
                  <a:lnTo>
                    <a:pt x="122676" y="152391"/>
                  </a:lnTo>
                  <a:lnTo>
                    <a:pt x="122174" y="153280"/>
                  </a:lnTo>
                  <a:lnTo>
                    <a:pt x="121933" y="153534"/>
                  </a:lnTo>
                  <a:lnTo>
                    <a:pt x="121713" y="153915"/>
                  </a:lnTo>
                  <a:lnTo>
                    <a:pt x="121347" y="154042"/>
                  </a:lnTo>
                  <a:lnTo>
                    <a:pt x="121148" y="154169"/>
                  </a:lnTo>
                  <a:lnTo>
                    <a:pt x="121053" y="154423"/>
                  </a:lnTo>
                  <a:lnTo>
                    <a:pt x="121158" y="154550"/>
                  </a:lnTo>
                  <a:lnTo>
                    <a:pt x="121347" y="154931"/>
                  </a:lnTo>
                  <a:lnTo>
                    <a:pt x="121420" y="155185"/>
                  </a:lnTo>
                  <a:lnTo>
                    <a:pt x="121493" y="156455"/>
                  </a:lnTo>
                  <a:lnTo>
                    <a:pt x="130938" y="156455"/>
                  </a:lnTo>
                  <a:lnTo>
                    <a:pt x="137315" y="154296"/>
                  </a:lnTo>
                  <a:lnTo>
                    <a:pt x="142445" y="150613"/>
                  </a:lnTo>
                  <a:lnTo>
                    <a:pt x="141356" y="149724"/>
                  </a:lnTo>
                  <a:lnTo>
                    <a:pt x="139095" y="147565"/>
                  </a:lnTo>
                  <a:lnTo>
                    <a:pt x="137147" y="145152"/>
                  </a:lnTo>
                  <a:lnTo>
                    <a:pt x="135315" y="142485"/>
                  </a:lnTo>
                  <a:lnTo>
                    <a:pt x="135168" y="142231"/>
                  </a:lnTo>
                  <a:close/>
                </a:path>
                <a:path w="288289" h="156845">
                  <a:moveTo>
                    <a:pt x="137702" y="108322"/>
                  </a:moveTo>
                  <a:lnTo>
                    <a:pt x="134215" y="113275"/>
                  </a:lnTo>
                  <a:lnTo>
                    <a:pt x="132294" y="118863"/>
                  </a:lnTo>
                  <a:lnTo>
                    <a:pt x="132269" y="126229"/>
                  </a:lnTo>
                  <a:lnTo>
                    <a:pt x="134650" y="137659"/>
                  </a:lnTo>
                  <a:lnTo>
                    <a:pt x="141422" y="147438"/>
                  </a:lnTo>
                  <a:lnTo>
                    <a:pt x="151449" y="154042"/>
                  </a:lnTo>
                  <a:lnTo>
                    <a:pt x="163701" y="156455"/>
                  </a:lnTo>
                  <a:lnTo>
                    <a:pt x="165534" y="156455"/>
                  </a:lnTo>
                  <a:lnTo>
                    <a:pt x="166539" y="156328"/>
                  </a:lnTo>
                  <a:lnTo>
                    <a:pt x="165869" y="155439"/>
                  </a:lnTo>
                  <a:lnTo>
                    <a:pt x="165301" y="154550"/>
                  </a:lnTo>
                  <a:lnTo>
                    <a:pt x="165195" y="154296"/>
                  </a:lnTo>
                  <a:lnTo>
                    <a:pt x="165073" y="153661"/>
                  </a:lnTo>
                  <a:lnTo>
                    <a:pt x="164877" y="153280"/>
                  </a:lnTo>
                  <a:lnTo>
                    <a:pt x="164762" y="152899"/>
                  </a:lnTo>
                  <a:lnTo>
                    <a:pt x="164648" y="152264"/>
                  </a:lnTo>
                  <a:lnTo>
                    <a:pt x="164562" y="151629"/>
                  </a:lnTo>
                  <a:lnTo>
                    <a:pt x="164665" y="148200"/>
                  </a:lnTo>
                  <a:lnTo>
                    <a:pt x="164766" y="147311"/>
                  </a:lnTo>
                  <a:lnTo>
                    <a:pt x="164947" y="146549"/>
                  </a:lnTo>
                  <a:lnTo>
                    <a:pt x="165073" y="146168"/>
                  </a:lnTo>
                  <a:lnTo>
                    <a:pt x="165220" y="145533"/>
                  </a:lnTo>
                  <a:lnTo>
                    <a:pt x="165481" y="145279"/>
                  </a:lnTo>
                  <a:lnTo>
                    <a:pt x="163869" y="145279"/>
                  </a:lnTo>
                  <a:lnTo>
                    <a:pt x="155112" y="143501"/>
                  </a:lnTo>
                  <a:lnTo>
                    <a:pt x="147956" y="138802"/>
                  </a:lnTo>
                  <a:lnTo>
                    <a:pt x="143128" y="131944"/>
                  </a:lnTo>
                  <a:lnTo>
                    <a:pt x="141356" y="123435"/>
                  </a:lnTo>
                  <a:lnTo>
                    <a:pt x="141468" y="120006"/>
                  </a:lnTo>
                  <a:lnTo>
                    <a:pt x="141943" y="117847"/>
                  </a:lnTo>
                  <a:lnTo>
                    <a:pt x="142810" y="115561"/>
                  </a:lnTo>
                  <a:lnTo>
                    <a:pt x="142749" y="114926"/>
                  </a:lnTo>
                  <a:lnTo>
                    <a:pt x="142341" y="114291"/>
                  </a:lnTo>
                  <a:lnTo>
                    <a:pt x="142110" y="113656"/>
                  </a:lnTo>
                  <a:lnTo>
                    <a:pt x="141576" y="113021"/>
                  </a:lnTo>
                  <a:lnTo>
                    <a:pt x="141241" y="112259"/>
                  </a:lnTo>
                  <a:lnTo>
                    <a:pt x="140278" y="111116"/>
                  </a:lnTo>
                  <a:lnTo>
                    <a:pt x="139849" y="110354"/>
                  </a:lnTo>
                  <a:lnTo>
                    <a:pt x="139283" y="109973"/>
                  </a:lnTo>
                  <a:lnTo>
                    <a:pt x="138781" y="109338"/>
                  </a:lnTo>
                  <a:lnTo>
                    <a:pt x="137702" y="108322"/>
                  </a:lnTo>
                  <a:close/>
                </a:path>
                <a:path w="288289" h="156845">
                  <a:moveTo>
                    <a:pt x="169649" y="144771"/>
                  </a:moveTo>
                  <a:lnTo>
                    <a:pt x="167722" y="144771"/>
                  </a:lnTo>
                  <a:lnTo>
                    <a:pt x="166926" y="145152"/>
                  </a:lnTo>
                  <a:lnTo>
                    <a:pt x="166371" y="145914"/>
                  </a:lnTo>
                  <a:lnTo>
                    <a:pt x="165816" y="146803"/>
                  </a:lnTo>
                  <a:lnTo>
                    <a:pt x="165705" y="147311"/>
                  </a:lnTo>
                  <a:lnTo>
                    <a:pt x="165587" y="152391"/>
                  </a:lnTo>
                  <a:lnTo>
                    <a:pt x="165834" y="153280"/>
                  </a:lnTo>
                  <a:lnTo>
                    <a:pt x="165954" y="153534"/>
                  </a:lnTo>
                  <a:lnTo>
                    <a:pt x="167408" y="155693"/>
                  </a:lnTo>
                  <a:lnTo>
                    <a:pt x="168183" y="156201"/>
                  </a:lnTo>
                  <a:lnTo>
                    <a:pt x="170371" y="156201"/>
                  </a:lnTo>
                  <a:lnTo>
                    <a:pt x="170466" y="155947"/>
                  </a:lnTo>
                  <a:lnTo>
                    <a:pt x="170371" y="154804"/>
                  </a:lnTo>
                  <a:lnTo>
                    <a:pt x="170246" y="153661"/>
                  </a:lnTo>
                  <a:lnTo>
                    <a:pt x="168539" y="153661"/>
                  </a:lnTo>
                  <a:lnTo>
                    <a:pt x="168329" y="153534"/>
                  </a:lnTo>
                  <a:lnTo>
                    <a:pt x="168183" y="153280"/>
                  </a:lnTo>
                  <a:lnTo>
                    <a:pt x="167890" y="152899"/>
                  </a:lnTo>
                  <a:lnTo>
                    <a:pt x="167532" y="152264"/>
                  </a:lnTo>
                  <a:lnTo>
                    <a:pt x="167416" y="151883"/>
                  </a:lnTo>
                  <a:lnTo>
                    <a:pt x="167372" y="151629"/>
                  </a:lnTo>
                  <a:lnTo>
                    <a:pt x="167460" y="148581"/>
                  </a:lnTo>
                  <a:lnTo>
                    <a:pt x="167795" y="147819"/>
                  </a:lnTo>
                  <a:lnTo>
                    <a:pt x="168183" y="147565"/>
                  </a:lnTo>
                  <a:lnTo>
                    <a:pt x="170371" y="147565"/>
                  </a:lnTo>
                  <a:lnTo>
                    <a:pt x="170246" y="145279"/>
                  </a:lnTo>
                  <a:lnTo>
                    <a:pt x="170183" y="145152"/>
                  </a:lnTo>
                  <a:lnTo>
                    <a:pt x="169649" y="144771"/>
                  </a:lnTo>
                  <a:close/>
                </a:path>
                <a:path w="288289" h="156845">
                  <a:moveTo>
                    <a:pt x="120436" y="144771"/>
                  </a:moveTo>
                  <a:lnTo>
                    <a:pt x="117786" y="144771"/>
                  </a:lnTo>
                  <a:lnTo>
                    <a:pt x="117786" y="156074"/>
                  </a:lnTo>
                  <a:lnTo>
                    <a:pt x="120247" y="156074"/>
                  </a:lnTo>
                  <a:lnTo>
                    <a:pt x="120300" y="155947"/>
                  </a:lnTo>
                  <a:lnTo>
                    <a:pt x="120314" y="155566"/>
                  </a:lnTo>
                  <a:lnTo>
                    <a:pt x="119918" y="154931"/>
                  </a:lnTo>
                  <a:lnTo>
                    <a:pt x="119795" y="154677"/>
                  </a:lnTo>
                  <a:lnTo>
                    <a:pt x="119707" y="154423"/>
                  </a:lnTo>
                  <a:lnTo>
                    <a:pt x="119671" y="152899"/>
                  </a:lnTo>
                  <a:lnTo>
                    <a:pt x="120708" y="152899"/>
                  </a:lnTo>
                  <a:lnTo>
                    <a:pt x="121064" y="152772"/>
                  </a:lnTo>
                  <a:lnTo>
                    <a:pt x="121985" y="151629"/>
                  </a:lnTo>
                  <a:lnTo>
                    <a:pt x="122142" y="151121"/>
                  </a:lnTo>
                  <a:lnTo>
                    <a:pt x="119839" y="151121"/>
                  </a:lnTo>
                  <a:lnTo>
                    <a:pt x="119671" y="150994"/>
                  </a:lnTo>
                  <a:lnTo>
                    <a:pt x="119671" y="147819"/>
                  </a:lnTo>
                  <a:lnTo>
                    <a:pt x="119839" y="147692"/>
                  </a:lnTo>
                  <a:lnTo>
                    <a:pt x="122299" y="147692"/>
                  </a:lnTo>
                  <a:lnTo>
                    <a:pt x="122221" y="147311"/>
                  </a:lnTo>
                  <a:lnTo>
                    <a:pt x="121985" y="146549"/>
                  </a:lnTo>
                  <a:lnTo>
                    <a:pt x="121619" y="145787"/>
                  </a:lnTo>
                  <a:lnTo>
                    <a:pt x="121064" y="145152"/>
                  </a:lnTo>
                  <a:lnTo>
                    <a:pt x="120436" y="144771"/>
                  </a:lnTo>
                  <a:close/>
                </a:path>
                <a:path w="288289" h="156845">
                  <a:moveTo>
                    <a:pt x="168832" y="148835"/>
                  </a:moveTo>
                  <a:lnTo>
                    <a:pt x="168015" y="148835"/>
                  </a:lnTo>
                  <a:lnTo>
                    <a:pt x="167890" y="150359"/>
                  </a:lnTo>
                  <a:lnTo>
                    <a:pt x="168539" y="150359"/>
                  </a:lnTo>
                  <a:lnTo>
                    <a:pt x="168633" y="153661"/>
                  </a:lnTo>
                  <a:lnTo>
                    <a:pt x="170246" y="153661"/>
                  </a:lnTo>
                  <a:lnTo>
                    <a:pt x="170371" y="149724"/>
                  </a:lnTo>
                  <a:lnTo>
                    <a:pt x="170466" y="148962"/>
                  </a:lnTo>
                  <a:lnTo>
                    <a:pt x="168926" y="148962"/>
                  </a:lnTo>
                  <a:lnTo>
                    <a:pt x="168832" y="148835"/>
                  </a:lnTo>
                  <a:close/>
                </a:path>
                <a:path w="288289" h="156845">
                  <a:moveTo>
                    <a:pt x="122299" y="147692"/>
                  </a:moveTo>
                  <a:lnTo>
                    <a:pt x="120101" y="147692"/>
                  </a:lnTo>
                  <a:lnTo>
                    <a:pt x="120247" y="147946"/>
                  </a:lnTo>
                  <a:lnTo>
                    <a:pt x="120394" y="148327"/>
                  </a:lnTo>
                  <a:lnTo>
                    <a:pt x="120485" y="150740"/>
                  </a:lnTo>
                  <a:lnTo>
                    <a:pt x="120195" y="151121"/>
                  </a:lnTo>
                  <a:lnTo>
                    <a:pt x="122142" y="151121"/>
                  </a:lnTo>
                  <a:lnTo>
                    <a:pt x="122260" y="150740"/>
                  </a:lnTo>
                  <a:lnTo>
                    <a:pt x="122299" y="147692"/>
                  </a:lnTo>
                  <a:close/>
                </a:path>
                <a:path w="288289" h="156845">
                  <a:moveTo>
                    <a:pt x="170246" y="148835"/>
                  </a:moveTo>
                  <a:lnTo>
                    <a:pt x="169701" y="148835"/>
                  </a:lnTo>
                  <a:lnTo>
                    <a:pt x="169502" y="148962"/>
                  </a:lnTo>
                  <a:lnTo>
                    <a:pt x="170246" y="148962"/>
                  </a:lnTo>
                  <a:lnTo>
                    <a:pt x="170246" y="148835"/>
                  </a:lnTo>
                  <a:close/>
                </a:path>
                <a:path w="288289" h="156845">
                  <a:moveTo>
                    <a:pt x="170371" y="147565"/>
                  </a:moveTo>
                  <a:lnTo>
                    <a:pt x="168926" y="147565"/>
                  </a:lnTo>
                  <a:lnTo>
                    <a:pt x="169261" y="147819"/>
                  </a:lnTo>
                  <a:lnTo>
                    <a:pt x="169795" y="148454"/>
                  </a:lnTo>
                  <a:lnTo>
                    <a:pt x="170078" y="148454"/>
                  </a:lnTo>
                  <a:lnTo>
                    <a:pt x="170183" y="148327"/>
                  </a:lnTo>
                  <a:lnTo>
                    <a:pt x="170371" y="148327"/>
                  </a:lnTo>
                  <a:lnTo>
                    <a:pt x="170371" y="147565"/>
                  </a:lnTo>
                  <a:close/>
                </a:path>
                <a:path w="288289" h="156845">
                  <a:moveTo>
                    <a:pt x="31433" y="79366"/>
                  </a:moveTo>
                  <a:lnTo>
                    <a:pt x="23371" y="84065"/>
                  </a:lnTo>
                  <a:lnTo>
                    <a:pt x="28797" y="90415"/>
                  </a:lnTo>
                  <a:lnTo>
                    <a:pt x="35646" y="95749"/>
                  </a:lnTo>
                  <a:lnTo>
                    <a:pt x="43695" y="100067"/>
                  </a:lnTo>
                  <a:lnTo>
                    <a:pt x="52720" y="102988"/>
                  </a:lnTo>
                  <a:lnTo>
                    <a:pt x="51851" y="103877"/>
                  </a:lnTo>
                  <a:lnTo>
                    <a:pt x="51401" y="104258"/>
                  </a:lnTo>
                  <a:lnTo>
                    <a:pt x="51275" y="104639"/>
                  </a:lnTo>
                  <a:lnTo>
                    <a:pt x="49014" y="105147"/>
                  </a:lnTo>
                  <a:lnTo>
                    <a:pt x="47998" y="105528"/>
                  </a:lnTo>
                  <a:lnTo>
                    <a:pt x="37761" y="107814"/>
                  </a:lnTo>
                  <a:lnTo>
                    <a:pt x="29249" y="112640"/>
                  </a:lnTo>
                  <a:lnTo>
                    <a:pt x="23106" y="119371"/>
                  </a:lnTo>
                  <a:lnTo>
                    <a:pt x="19978" y="127626"/>
                  </a:lnTo>
                  <a:lnTo>
                    <a:pt x="19421" y="131436"/>
                  </a:lnTo>
                  <a:lnTo>
                    <a:pt x="19348" y="132198"/>
                  </a:lnTo>
                  <a:lnTo>
                    <a:pt x="19978" y="136389"/>
                  </a:lnTo>
                  <a:lnTo>
                    <a:pt x="21685" y="140326"/>
                  </a:lnTo>
                  <a:lnTo>
                    <a:pt x="27737" y="138167"/>
                  </a:lnTo>
                  <a:lnTo>
                    <a:pt x="26525" y="134738"/>
                  </a:lnTo>
                  <a:lnTo>
                    <a:pt x="26429" y="134230"/>
                  </a:lnTo>
                  <a:lnTo>
                    <a:pt x="26050" y="131436"/>
                  </a:lnTo>
                  <a:lnTo>
                    <a:pt x="26065" y="129912"/>
                  </a:lnTo>
                  <a:lnTo>
                    <a:pt x="27611" y="120006"/>
                  </a:lnTo>
                  <a:lnTo>
                    <a:pt x="31873" y="114164"/>
                  </a:lnTo>
                  <a:lnTo>
                    <a:pt x="38040" y="110100"/>
                  </a:lnTo>
                  <a:lnTo>
                    <a:pt x="43303" y="110100"/>
                  </a:lnTo>
                  <a:lnTo>
                    <a:pt x="45495" y="108703"/>
                  </a:lnTo>
                  <a:lnTo>
                    <a:pt x="50527" y="108703"/>
                  </a:lnTo>
                  <a:lnTo>
                    <a:pt x="52836" y="107179"/>
                  </a:lnTo>
                  <a:lnTo>
                    <a:pt x="65478" y="107179"/>
                  </a:lnTo>
                  <a:lnTo>
                    <a:pt x="68175" y="104512"/>
                  </a:lnTo>
                  <a:lnTo>
                    <a:pt x="77716" y="104512"/>
                  </a:lnTo>
                  <a:lnTo>
                    <a:pt x="78699" y="103496"/>
                  </a:lnTo>
                  <a:lnTo>
                    <a:pt x="80112" y="103242"/>
                  </a:lnTo>
                  <a:lnTo>
                    <a:pt x="80761" y="102988"/>
                  </a:lnTo>
                  <a:lnTo>
                    <a:pt x="88743" y="102988"/>
                  </a:lnTo>
                  <a:lnTo>
                    <a:pt x="90972" y="101464"/>
                  </a:lnTo>
                  <a:lnTo>
                    <a:pt x="73400" y="101464"/>
                  </a:lnTo>
                  <a:lnTo>
                    <a:pt x="72919" y="101337"/>
                  </a:lnTo>
                  <a:lnTo>
                    <a:pt x="71788" y="101337"/>
                  </a:lnTo>
                  <a:lnTo>
                    <a:pt x="72196" y="100956"/>
                  </a:lnTo>
                  <a:lnTo>
                    <a:pt x="72774" y="100575"/>
                  </a:lnTo>
                  <a:lnTo>
                    <a:pt x="65160" y="100575"/>
                  </a:lnTo>
                  <a:lnTo>
                    <a:pt x="63725" y="100194"/>
                  </a:lnTo>
                  <a:lnTo>
                    <a:pt x="64155" y="99813"/>
                  </a:lnTo>
                  <a:lnTo>
                    <a:pt x="64542" y="99686"/>
                  </a:lnTo>
                  <a:lnTo>
                    <a:pt x="65097" y="99305"/>
                  </a:lnTo>
                  <a:lnTo>
                    <a:pt x="94129" y="99305"/>
                  </a:lnTo>
                  <a:lnTo>
                    <a:pt x="94872" y="98797"/>
                  </a:lnTo>
                  <a:lnTo>
                    <a:pt x="58071" y="98797"/>
                  </a:lnTo>
                  <a:lnTo>
                    <a:pt x="49727" y="95495"/>
                  </a:lnTo>
                  <a:lnTo>
                    <a:pt x="42396" y="91050"/>
                  </a:lnTo>
                  <a:lnTo>
                    <a:pt x="36243" y="85589"/>
                  </a:lnTo>
                  <a:lnTo>
                    <a:pt x="31433" y="79366"/>
                  </a:lnTo>
                  <a:close/>
                </a:path>
                <a:path w="288289" h="156845">
                  <a:moveTo>
                    <a:pt x="253923" y="110100"/>
                  </a:moveTo>
                  <a:lnTo>
                    <a:pt x="249573" y="110100"/>
                  </a:lnTo>
                  <a:lnTo>
                    <a:pt x="255719" y="114164"/>
                  </a:lnTo>
                  <a:lnTo>
                    <a:pt x="260002" y="120006"/>
                  </a:lnTo>
                  <a:lnTo>
                    <a:pt x="261562" y="129912"/>
                  </a:lnTo>
                  <a:lnTo>
                    <a:pt x="261563" y="131944"/>
                  </a:lnTo>
                  <a:lnTo>
                    <a:pt x="261375" y="133849"/>
                  </a:lnTo>
                  <a:lnTo>
                    <a:pt x="261251" y="134738"/>
                  </a:lnTo>
                  <a:lnTo>
                    <a:pt x="259908" y="138167"/>
                  </a:lnTo>
                  <a:lnTo>
                    <a:pt x="265970" y="140326"/>
                  </a:lnTo>
                  <a:lnTo>
                    <a:pt x="267730" y="136389"/>
                  </a:lnTo>
                  <a:lnTo>
                    <a:pt x="268162" y="132960"/>
                  </a:lnTo>
                  <a:lnTo>
                    <a:pt x="268080" y="130674"/>
                  </a:lnTo>
                  <a:lnTo>
                    <a:pt x="267656" y="127626"/>
                  </a:lnTo>
                  <a:lnTo>
                    <a:pt x="264525" y="119371"/>
                  </a:lnTo>
                  <a:lnTo>
                    <a:pt x="258391" y="112640"/>
                  </a:lnTo>
                  <a:lnTo>
                    <a:pt x="253923" y="110100"/>
                  </a:lnTo>
                  <a:close/>
                </a:path>
                <a:path w="288289" h="156845">
                  <a:moveTo>
                    <a:pt x="147749" y="105401"/>
                  </a:moveTo>
                  <a:lnTo>
                    <a:pt x="135608" y="105401"/>
                  </a:lnTo>
                  <a:lnTo>
                    <a:pt x="135995" y="105528"/>
                  </a:lnTo>
                  <a:lnTo>
                    <a:pt x="136844" y="105528"/>
                  </a:lnTo>
                  <a:lnTo>
                    <a:pt x="142498" y="109465"/>
                  </a:lnTo>
                  <a:lnTo>
                    <a:pt x="146299" y="116069"/>
                  </a:lnTo>
                  <a:lnTo>
                    <a:pt x="146201" y="126737"/>
                  </a:lnTo>
                  <a:lnTo>
                    <a:pt x="145786" y="128896"/>
                  </a:lnTo>
                  <a:lnTo>
                    <a:pt x="144749" y="131436"/>
                  </a:lnTo>
                  <a:lnTo>
                    <a:pt x="145021" y="132198"/>
                  </a:lnTo>
                  <a:lnTo>
                    <a:pt x="146006" y="133849"/>
                  </a:lnTo>
                  <a:lnTo>
                    <a:pt x="146581" y="134738"/>
                  </a:lnTo>
                  <a:lnTo>
                    <a:pt x="147210" y="135373"/>
                  </a:lnTo>
                  <a:lnTo>
                    <a:pt x="147786" y="136262"/>
                  </a:lnTo>
                  <a:lnTo>
                    <a:pt x="149136" y="137659"/>
                  </a:lnTo>
                  <a:lnTo>
                    <a:pt x="150655" y="138929"/>
                  </a:lnTo>
                  <a:lnTo>
                    <a:pt x="151398" y="139691"/>
                  </a:lnTo>
                  <a:lnTo>
                    <a:pt x="151901" y="139945"/>
                  </a:lnTo>
                  <a:lnTo>
                    <a:pt x="154236" y="135627"/>
                  </a:lnTo>
                  <a:lnTo>
                    <a:pt x="155471" y="130801"/>
                  </a:lnTo>
                  <a:lnTo>
                    <a:pt x="155414" y="117085"/>
                  </a:lnTo>
                  <a:lnTo>
                    <a:pt x="151953" y="109465"/>
                  </a:lnTo>
                  <a:lnTo>
                    <a:pt x="147749" y="105401"/>
                  </a:lnTo>
                  <a:close/>
                </a:path>
                <a:path w="288289" h="156845">
                  <a:moveTo>
                    <a:pt x="43303" y="110100"/>
                  </a:moveTo>
                  <a:lnTo>
                    <a:pt x="38040" y="110100"/>
                  </a:lnTo>
                  <a:lnTo>
                    <a:pt x="32334" y="114164"/>
                  </a:lnTo>
                  <a:lnTo>
                    <a:pt x="28376" y="119752"/>
                  </a:lnTo>
                  <a:lnTo>
                    <a:pt x="26842" y="129912"/>
                  </a:lnTo>
                  <a:lnTo>
                    <a:pt x="26827" y="130674"/>
                  </a:lnTo>
                  <a:lnTo>
                    <a:pt x="27224" y="134230"/>
                  </a:lnTo>
                  <a:lnTo>
                    <a:pt x="28648" y="137913"/>
                  </a:lnTo>
                  <a:lnTo>
                    <a:pt x="34784" y="135754"/>
                  </a:lnTo>
                  <a:lnTo>
                    <a:pt x="33768" y="132452"/>
                  </a:lnTo>
                  <a:lnTo>
                    <a:pt x="33529" y="129912"/>
                  </a:lnTo>
                  <a:lnTo>
                    <a:pt x="33627" y="127626"/>
                  </a:lnTo>
                  <a:lnTo>
                    <a:pt x="35025" y="118482"/>
                  </a:lnTo>
                  <a:lnTo>
                    <a:pt x="39318" y="112640"/>
                  </a:lnTo>
                  <a:lnTo>
                    <a:pt x="43303" y="110100"/>
                  </a:lnTo>
                  <a:close/>
                </a:path>
                <a:path w="288289" h="156845">
                  <a:moveTo>
                    <a:pt x="251466" y="108703"/>
                  </a:moveTo>
                  <a:lnTo>
                    <a:pt x="242160" y="108703"/>
                  </a:lnTo>
                  <a:lnTo>
                    <a:pt x="248327" y="112640"/>
                  </a:lnTo>
                  <a:lnTo>
                    <a:pt x="252631" y="118482"/>
                  </a:lnTo>
                  <a:lnTo>
                    <a:pt x="254023" y="127626"/>
                  </a:lnTo>
                  <a:lnTo>
                    <a:pt x="254117" y="129912"/>
                  </a:lnTo>
                  <a:lnTo>
                    <a:pt x="253908" y="132452"/>
                  </a:lnTo>
                  <a:lnTo>
                    <a:pt x="252819" y="135754"/>
                  </a:lnTo>
                  <a:lnTo>
                    <a:pt x="258986" y="137913"/>
                  </a:lnTo>
                  <a:lnTo>
                    <a:pt x="260410" y="134230"/>
                  </a:lnTo>
                  <a:lnTo>
                    <a:pt x="260883" y="130674"/>
                  </a:lnTo>
                  <a:lnTo>
                    <a:pt x="260869" y="129912"/>
                  </a:lnTo>
                  <a:lnTo>
                    <a:pt x="259248" y="119752"/>
                  </a:lnTo>
                  <a:lnTo>
                    <a:pt x="255280" y="114164"/>
                  </a:lnTo>
                  <a:lnTo>
                    <a:pt x="249573" y="110100"/>
                  </a:lnTo>
                  <a:lnTo>
                    <a:pt x="253923" y="110100"/>
                  </a:lnTo>
                  <a:lnTo>
                    <a:pt x="251466" y="108703"/>
                  </a:lnTo>
                  <a:close/>
                </a:path>
                <a:path w="288289" h="156845">
                  <a:moveTo>
                    <a:pt x="50527" y="108703"/>
                  </a:moveTo>
                  <a:lnTo>
                    <a:pt x="45495" y="108703"/>
                  </a:lnTo>
                  <a:lnTo>
                    <a:pt x="39716" y="112640"/>
                  </a:lnTo>
                  <a:lnTo>
                    <a:pt x="35799" y="118228"/>
                  </a:lnTo>
                  <a:lnTo>
                    <a:pt x="34784" y="124832"/>
                  </a:lnTo>
                  <a:lnTo>
                    <a:pt x="34291" y="127626"/>
                  </a:lnTo>
                  <a:lnTo>
                    <a:pt x="34183" y="128896"/>
                  </a:lnTo>
                  <a:lnTo>
                    <a:pt x="34585" y="132071"/>
                  </a:lnTo>
                  <a:lnTo>
                    <a:pt x="35674" y="135373"/>
                  </a:lnTo>
                  <a:lnTo>
                    <a:pt x="41883" y="133341"/>
                  </a:lnTo>
                  <a:lnTo>
                    <a:pt x="41045" y="130293"/>
                  </a:lnTo>
                  <a:lnTo>
                    <a:pt x="40843" y="127626"/>
                  </a:lnTo>
                  <a:lnTo>
                    <a:pt x="40957" y="126229"/>
                  </a:lnTo>
                  <a:lnTo>
                    <a:pt x="42438" y="117085"/>
                  </a:lnTo>
                  <a:lnTo>
                    <a:pt x="46679" y="111243"/>
                  </a:lnTo>
                  <a:lnTo>
                    <a:pt x="50527" y="108703"/>
                  </a:lnTo>
                  <a:close/>
                </a:path>
                <a:path w="288289" h="156845">
                  <a:moveTo>
                    <a:pt x="247071" y="107179"/>
                  </a:moveTo>
                  <a:lnTo>
                    <a:pt x="234820" y="107179"/>
                  </a:lnTo>
                  <a:lnTo>
                    <a:pt x="240956" y="111243"/>
                  </a:lnTo>
                  <a:lnTo>
                    <a:pt x="245217" y="117085"/>
                  </a:lnTo>
                  <a:lnTo>
                    <a:pt x="246687" y="126229"/>
                  </a:lnTo>
                  <a:lnTo>
                    <a:pt x="246788" y="127626"/>
                  </a:lnTo>
                  <a:lnTo>
                    <a:pt x="246568" y="130293"/>
                  </a:lnTo>
                  <a:lnTo>
                    <a:pt x="245741" y="133341"/>
                  </a:lnTo>
                  <a:lnTo>
                    <a:pt x="251908" y="135373"/>
                  </a:lnTo>
                  <a:lnTo>
                    <a:pt x="253066" y="132198"/>
                  </a:lnTo>
                  <a:lnTo>
                    <a:pt x="253181" y="131436"/>
                  </a:lnTo>
                  <a:lnTo>
                    <a:pt x="253458" y="128896"/>
                  </a:lnTo>
                  <a:lnTo>
                    <a:pt x="253335" y="127626"/>
                  </a:lnTo>
                  <a:lnTo>
                    <a:pt x="252819" y="124832"/>
                  </a:lnTo>
                  <a:lnTo>
                    <a:pt x="251856" y="118228"/>
                  </a:lnTo>
                  <a:lnTo>
                    <a:pt x="247887" y="112640"/>
                  </a:lnTo>
                  <a:lnTo>
                    <a:pt x="242160" y="108703"/>
                  </a:lnTo>
                  <a:lnTo>
                    <a:pt x="251466" y="108703"/>
                  </a:lnTo>
                  <a:lnTo>
                    <a:pt x="249903" y="107814"/>
                  </a:lnTo>
                  <a:lnTo>
                    <a:pt x="247071" y="107179"/>
                  </a:lnTo>
                  <a:close/>
                </a:path>
                <a:path w="288289" h="156845">
                  <a:moveTo>
                    <a:pt x="65478" y="107179"/>
                  </a:moveTo>
                  <a:lnTo>
                    <a:pt x="52836" y="107179"/>
                  </a:lnTo>
                  <a:lnTo>
                    <a:pt x="47108" y="111243"/>
                  </a:lnTo>
                  <a:lnTo>
                    <a:pt x="43192" y="116831"/>
                  </a:lnTo>
                  <a:lnTo>
                    <a:pt x="41859" y="125467"/>
                  </a:lnTo>
                  <a:lnTo>
                    <a:pt x="41760" y="128134"/>
                  </a:lnTo>
                  <a:lnTo>
                    <a:pt x="41883" y="129912"/>
                  </a:lnTo>
                  <a:lnTo>
                    <a:pt x="42784" y="132960"/>
                  </a:lnTo>
                  <a:lnTo>
                    <a:pt x="49014" y="130801"/>
                  </a:lnTo>
                  <a:lnTo>
                    <a:pt x="48538" y="128515"/>
                  </a:lnTo>
                  <a:lnTo>
                    <a:pt x="48431" y="127626"/>
                  </a:lnTo>
                  <a:lnTo>
                    <a:pt x="57296" y="107941"/>
                  </a:lnTo>
                  <a:lnTo>
                    <a:pt x="64707" y="107941"/>
                  </a:lnTo>
                  <a:lnTo>
                    <a:pt x="65478" y="107179"/>
                  </a:lnTo>
                  <a:close/>
                </a:path>
                <a:path w="288289" h="156845">
                  <a:moveTo>
                    <a:pt x="235893" y="107941"/>
                  </a:moveTo>
                  <a:lnTo>
                    <a:pt x="230349" y="107941"/>
                  </a:lnTo>
                  <a:lnTo>
                    <a:pt x="232788" y="109973"/>
                  </a:lnTo>
                  <a:lnTo>
                    <a:pt x="234820" y="112386"/>
                  </a:lnTo>
                  <a:lnTo>
                    <a:pt x="239323" y="126737"/>
                  </a:lnTo>
                  <a:lnTo>
                    <a:pt x="239204" y="128515"/>
                  </a:lnTo>
                  <a:lnTo>
                    <a:pt x="238621" y="130801"/>
                  </a:lnTo>
                  <a:lnTo>
                    <a:pt x="244882" y="132960"/>
                  </a:lnTo>
                  <a:lnTo>
                    <a:pt x="245741" y="129912"/>
                  </a:lnTo>
                  <a:lnTo>
                    <a:pt x="245864" y="128134"/>
                  </a:lnTo>
                  <a:lnTo>
                    <a:pt x="245787" y="125467"/>
                  </a:lnTo>
                  <a:lnTo>
                    <a:pt x="245510" y="123435"/>
                  </a:lnTo>
                  <a:lnTo>
                    <a:pt x="244453" y="116831"/>
                  </a:lnTo>
                  <a:lnTo>
                    <a:pt x="240547" y="111243"/>
                  </a:lnTo>
                  <a:lnTo>
                    <a:pt x="235893" y="107941"/>
                  </a:lnTo>
                  <a:close/>
                </a:path>
                <a:path w="288289" h="156845">
                  <a:moveTo>
                    <a:pt x="88743" y="102988"/>
                  </a:moveTo>
                  <a:lnTo>
                    <a:pt x="80761" y="102988"/>
                  </a:lnTo>
                  <a:lnTo>
                    <a:pt x="75603" y="108195"/>
                  </a:lnTo>
                  <a:lnTo>
                    <a:pt x="71565" y="113783"/>
                  </a:lnTo>
                  <a:lnTo>
                    <a:pt x="68808" y="119752"/>
                  </a:lnTo>
                  <a:lnTo>
                    <a:pt x="68719" y="120006"/>
                  </a:lnTo>
                  <a:lnTo>
                    <a:pt x="67254" y="126229"/>
                  </a:lnTo>
                  <a:lnTo>
                    <a:pt x="75034" y="127626"/>
                  </a:lnTo>
                  <a:lnTo>
                    <a:pt x="77070" y="118863"/>
                  </a:lnTo>
                  <a:lnTo>
                    <a:pt x="81667" y="110481"/>
                  </a:lnTo>
                  <a:lnTo>
                    <a:pt x="88557" y="103115"/>
                  </a:lnTo>
                  <a:lnTo>
                    <a:pt x="88743" y="102988"/>
                  </a:lnTo>
                  <a:close/>
                </a:path>
                <a:path w="288289" h="156845">
                  <a:moveTo>
                    <a:pt x="195114" y="92193"/>
                  </a:moveTo>
                  <a:lnTo>
                    <a:pt x="192056" y="93844"/>
                  </a:lnTo>
                  <a:lnTo>
                    <a:pt x="187722" y="95876"/>
                  </a:lnTo>
                  <a:lnTo>
                    <a:pt x="187407" y="96003"/>
                  </a:lnTo>
                  <a:lnTo>
                    <a:pt x="189250" y="96638"/>
                  </a:lnTo>
                  <a:lnTo>
                    <a:pt x="212548" y="127626"/>
                  </a:lnTo>
                  <a:lnTo>
                    <a:pt x="220401" y="126229"/>
                  </a:lnTo>
                  <a:lnTo>
                    <a:pt x="206820" y="102988"/>
                  </a:lnTo>
                  <a:lnTo>
                    <a:pt x="234872" y="102988"/>
                  </a:lnTo>
                  <a:lnTo>
                    <a:pt x="239593" y="101464"/>
                  </a:lnTo>
                  <a:lnTo>
                    <a:pt x="214307" y="101464"/>
                  </a:lnTo>
                  <a:lnTo>
                    <a:pt x="213976" y="101210"/>
                  </a:lnTo>
                  <a:lnTo>
                    <a:pt x="205606" y="101210"/>
                  </a:lnTo>
                  <a:lnTo>
                    <a:pt x="204266" y="100956"/>
                  </a:lnTo>
                  <a:lnTo>
                    <a:pt x="203260" y="100321"/>
                  </a:lnTo>
                  <a:lnTo>
                    <a:pt x="202758" y="99940"/>
                  </a:lnTo>
                  <a:lnTo>
                    <a:pt x="221762" y="99940"/>
                  </a:lnTo>
                  <a:lnTo>
                    <a:pt x="221616" y="99813"/>
                  </a:lnTo>
                  <a:lnTo>
                    <a:pt x="221186" y="99559"/>
                  </a:lnTo>
                  <a:lnTo>
                    <a:pt x="221616" y="99432"/>
                  </a:lnTo>
                  <a:lnTo>
                    <a:pt x="222108" y="99432"/>
                  </a:lnTo>
                  <a:lnTo>
                    <a:pt x="222590" y="99305"/>
                  </a:lnTo>
                  <a:lnTo>
                    <a:pt x="245344" y="99305"/>
                  </a:lnTo>
                  <a:lnTo>
                    <a:pt x="246292" y="98797"/>
                  </a:lnTo>
                  <a:lnTo>
                    <a:pt x="229595" y="98797"/>
                  </a:lnTo>
                  <a:lnTo>
                    <a:pt x="228705" y="98162"/>
                  </a:lnTo>
                  <a:lnTo>
                    <a:pt x="228296" y="97908"/>
                  </a:lnTo>
                  <a:lnTo>
                    <a:pt x="229959" y="97273"/>
                  </a:lnTo>
                  <a:lnTo>
                    <a:pt x="198705" y="97273"/>
                  </a:lnTo>
                  <a:lnTo>
                    <a:pt x="198517" y="97146"/>
                  </a:lnTo>
                  <a:lnTo>
                    <a:pt x="198224" y="97146"/>
                  </a:lnTo>
                  <a:lnTo>
                    <a:pt x="197522" y="96892"/>
                  </a:lnTo>
                  <a:lnTo>
                    <a:pt x="196737" y="96511"/>
                  </a:lnTo>
                  <a:lnTo>
                    <a:pt x="196109" y="96130"/>
                  </a:lnTo>
                  <a:lnTo>
                    <a:pt x="205731" y="96130"/>
                  </a:lnTo>
                  <a:lnTo>
                    <a:pt x="206360" y="96003"/>
                  </a:lnTo>
                  <a:lnTo>
                    <a:pt x="233285" y="96003"/>
                  </a:lnTo>
                  <a:lnTo>
                    <a:pt x="233618" y="95876"/>
                  </a:lnTo>
                  <a:lnTo>
                    <a:pt x="215051" y="95876"/>
                  </a:lnTo>
                  <a:lnTo>
                    <a:pt x="214401" y="95622"/>
                  </a:lnTo>
                  <a:lnTo>
                    <a:pt x="213805" y="95241"/>
                  </a:lnTo>
                  <a:lnTo>
                    <a:pt x="213250" y="95114"/>
                  </a:lnTo>
                  <a:lnTo>
                    <a:pt x="214663" y="94733"/>
                  </a:lnTo>
                  <a:lnTo>
                    <a:pt x="236611" y="94733"/>
                  </a:lnTo>
                  <a:lnTo>
                    <a:pt x="237452" y="94225"/>
                  </a:lnTo>
                  <a:lnTo>
                    <a:pt x="221050" y="94225"/>
                  </a:lnTo>
                  <a:lnTo>
                    <a:pt x="219291" y="93463"/>
                  </a:lnTo>
                  <a:lnTo>
                    <a:pt x="220532" y="92955"/>
                  </a:lnTo>
                  <a:lnTo>
                    <a:pt x="197522" y="92955"/>
                  </a:lnTo>
                  <a:lnTo>
                    <a:pt x="195114" y="92193"/>
                  </a:lnTo>
                  <a:close/>
                </a:path>
                <a:path w="288289" h="156845">
                  <a:moveTo>
                    <a:pt x="77716" y="104512"/>
                  </a:moveTo>
                  <a:lnTo>
                    <a:pt x="69767" y="104512"/>
                  </a:lnTo>
                  <a:lnTo>
                    <a:pt x="63725" y="110227"/>
                  </a:lnTo>
                  <a:lnTo>
                    <a:pt x="59869" y="117212"/>
                  </a:lnTo>
                  <a:lnTo>
                    <a:pt x="59752" y="117593"/>
                  </a:lnTo>
                  <a:lnTo>
                    <a:pt x="58479" y="124451"/>
                  </a:lnTo>
                  <a:lnTo>
                    <a:pt x="66155" y="125975"/>
                  </a:lnTo>
                  <a:lnTo>
                    <a:pt x="67511" y="120006"/>
                  </a:lnTo>
                  <a:lnTo>
                    <a:pt x="67597" y="119752"/>
                  </a:lnTo>
                  <a:lnTo>
                    <a:pt x="70157" y="114037"/>
                  </a:lnTo>
                  <a:lnTo>
                    <a:pt x="73909" y="108449"/>
                  </a:lnTo>
                  <a:lnTo>
                    <a:pt x="77716" y="104512"/>
                  </a:lnTo>
                  <a:close/>
                </a:path>
                <a:path w="288289" h="156845">
                  <a:moveTo>
                    <a:pt x="234872" y="102988"/>
                  </a:moveTo>
                  <a:lnTo>
                    <a:pt x="206820" y="102988"/>
                  </a:lnTo>
                  <a:lnTo>
                    <a:pt x="208234" y="103369"/>
                  </a:lnTo>
                  <a:lnTo>
                    <a:pt x="208936" y="103496"/>
                  </a:lnTo>
                  <a:lnTo>
                    <a:pt x="213749" y="108449"/>
                  </a:lnTo>
                  <a:lnTo>
                    <a:pt x="217509" y="114037"/>
                  </a:lnTo>
                  <a:lnTo>
                    <a:pt x="220061" y="119752"/>
                  </a:lnTo>
                  <a:lnTo>
                    <a:pt x="220146" y="120006"/>
                  </a:lnTo>
                  <a:lnTo>
                    <a:pt x="221480" y="125975"/>
                  </a:lnTo>
                  <a:lnTo>
                    <a:pt x="229134" y="124451"/>
                  </a:lnTo>
                  <a:lnTo>
                    <a:pt x="227882" y="117593"/>
                  </a:lnTo>
                  <a:lnTo>
                    <a:pt x="227765" y="117212"/>
                  </a:lnTo>
                  <a:lnTo>
                    <a:pt x="223867" y="110227"/>
                  </a:lnTo>
                  <a:lnTo>
                    <a:pt x="217815" y="104512"/>
                  </a:lnTo>
                  <a:lnTo>
                    <a:pt x="236352" y="104512"/>
                  </a:lnTo>
                  <a:lnTo>
                    <a:pt x="236233" y="104258"/>
                  </a:lnTo>
                  <a:lnTo>
                    <a:pt x="234872" y="102988"/>
                  </a:lnTo>
                  <a:close/>
                </a:path>
                <a:path w="288289" h="156845">
                  <a:moveTo>
                    <a:pt x="64707" y="107941"/>
                  </a:moveTo>
                  <a:lnTo>
                    <a:pt x="57296" y="107941"/>
                  </a:lnTo>
                  <a:lnTo>
                    <a:pt x="53485" y="112513"/>
                  </a:lnTo>
                  <a:lnTo>
                    <a:pt x="51014" y="117593"/>
                  </a:lnTo>
                  <a:lnTo>
                    <a:pt x="49778" y="122927"/>
                  </a:lnTo>
                  <a:lnTo>
                    <a:pt x="57464" y="124324"/>
                  </a:lnTo>
                  <a:lnTo>
                    <a:pt x="58479" y="117212"/>
                  </a:lnTo>
                  <a:lnTo>
                    <a:pt x="62396" y="110227"/>
                  </a:lnTo>
                  <a:lnTo>
                    <a:pt x="64707" y="107941"/>
                  </a:lnTo>
                  <a:close/>
                </a:path>
                <a:path w="288289" h="156845">
                  <a:moveTo>
                    <a:pt x="236352" y="104512"/>
                  </a:moveTo>
                  <a:lnTo>
                    <a:pt x="219480" y="104512"/>
                  </a:lnTo>
                  <a:lnTo>
                    <a:pt x="225281" y="110227"/>
                  </a:lnTo>
                  <a:lnTo>
                    <a:pt x="229134" y="117212"/>
                  </a:lnTo>
                  <a:lnTo>
                    <a:pt x="230244" y="124324"/>
                  </a:lnTo>
                  <a:lnTo>
                    <a:pt x="237846" y="122927"/>
                  </a:lnTo>
                  <a:lnTo>
                    <a:pt x="236715" y="117593"/>
                  </a:lnTo>
                  <a:lnTo>
                    <a:pt x="234118" y="112513"/>
                  </a:lnTo>
                  <a:lnTo>
                    <a:pt x="230349" y="107941"/>
                  </a:lnTo>
                  <a:lnTo>
                    <a:pt x="235893" y="107941"/>
                  </a:lnTo>
                  <a:lnTo>
                    <a:pt x="234820" y="107179"/>
                  </a:lnTo>
                  <a:lnTo>
                    <a:pt x="247071" y="107179"/>
                  </a:lnTo>
                  <a:lnTo>
                    <a:pt x="239709" y="105528"/>
                  </a:lnTo>
                  <a:lnTo>
                    <a:pt x="238621" y="105147"/>
                  </a:lnTo>
                  <a:lnTo>
                    <a:pt x="236411" y="104639"/>
                  </a:lnTo>
                  <a:lnTo>
                    <a:pt x="236352" y="104512"/>
                  </a:lnTo>
                  <a:close/>
                </a:path>
                <a:path w="288289" h="156845">
                  <a:moveTo>
                    <a:pt x="29705" y="93336"/>
                  </a:moveTo>
                  <a:lnTo>
                    <a:pt x="0" y="114926"/>
                  </a:lnTo>
                  <a:lnTo>
                    <a:pt x="12753" y="121784"/>
                  </a:lnTo>
                  <a:lnTo>
                    <a:pt x="19570" y="122927"/>
                  </a:lnTo>
                  <a:lnTo>
                    <a:pt x="19625" y="122673"/>
                  </a:lnTo>
                  <a:lnTo>
                    <a:pt x="19908" y="122031"/>
                  </a:lnTo>
                  <a:lnTo>
                    <a:pt x="13517" y="121022"/>
                  </a:lnTo>
                  <a:lnTo>
                    <a:pt x="7706" y="118101"/>
                  </a:lnTo>
                  <a:lnTo>
                    <a:pt x="1371" y="114545"/>
                  </a:lnTo>
                  <a:lnTo>
                    <a:pt x="36784" y="106417"/>
                  </a:lnTo>
                  <a:lnTo>
                    <a:pt x="37119" y="106290"/>
                  </a:lnTo>
                  <a:lnTo>
                    <a:pt x="38344" y="105909"/>
                  </a:lnTo>
                  <a:lnTo>
                    <a:pt x="41024" y="105020"/>
                  </a:lnTo>
                  <a:lnTo>
                    <a:pt x="42365" y="104766"/>
                  </a:lnTo>
                  <a:lnTo>
                    <a:pt x="43569" y="104385"/>
                  </a:lnTo>
                  <a:lnTo>
                    <a:pt x="45035" y="104258"/>
                  </a:lnTo>
                  <a:lnTo>
                    <a:pt x="46344" y="103877"/>
                  </a:lnTo>
                  <a:lnTo>
                    <a:pt x="47590" y="103750"/>
                  </a:lnTo>
                  <a:lnTo>
                    <a:pt x="48365" y="103623"/>
                  </a:lnTo>
                  <a:lnTo>
                    <a:pt x="48584" y="103496"/>
                  </a:lnTo>
                  <a:lnTo>
                    <a:pt x="47590" y="103242"/>
                  </a:lnTo>
                  <a:lnTo>
                    <a:pt x="45349" y="102480"/>
                  </a:lnTo>
                  <a:lnTo>
                    <a:pt x="44145" y="102099"/>
                  </a:lnTo>
                  <a:lnTo>
                    <a:pt x="43087" y="101464"/>
                  </a:lnTo>
                  <a:lnTo>
                    <a:pt x="42009" y="101083"/>
                  </a:lnTo>
                  <a:lnTo>
                    <a:pt x="39820" y="100067"/>
                  </a:lnTo>
                  <a:lnTo>
                    <a:pt x="38805" y="99432"/>
                  </a:lnTo>
                  <a:lnTo>
                    <a:pt x="36710" y="98416"/>
                  </a:lnTo>
                  <a:lnTo>
                    <a:pt x="35799" y="97781"/>
                  </a:lnTo>
                  <a:lnTo>
                    <a:pt x="34784" y="97146"/>
                  </a:lnTo>
                  <a:lnTo>
                    <a:pt x="33894" y="96511"/>
                  </a:lnTo>
                  <a:lnTo>
                    <a:pt x="31873" y="95241"/>
                  </a:lnTo>
                  <a:lnTo>
                    <a:pt x="31025" y="94479"/>
                  </a:lnTo>
                  <a:lnTo>
                    <a:pt x="30166" y="93844"/>
                  </a:lnTo>
                  <a:lnTo>
                    <a:pt x="29705" y="93336"/>
                  </a:lnTo>
                  <a:close/>
                </a:path>
                <a:path w="288289" h="156845">
                  <a:moveTo>
                    <a:pt x="281074" y="106417"/>
                  </a:moveTo>
                  <a:lnTo>
                    <a:pt x="250798" y="106417"/>
                  </a:lnTo>
                  <a:lnTo>
                    <a:pt x="286315" y="114545"/>
                  </a:lnTo>
                  <a:lnTo>
                    <a:pt x="279960" y="118101"/>
                  </a:lnTo>
                  <a:lnTo>
                    <a:pt x="274138" y="121022"/>
                  </a:lnTo>
                  <a:lnTo>
                    <a:pt x="267730" y="122038"/>
                  </a:lnTo>
                  <a:lnTo>
                    <a:pt x="267989" y="122673"/>
                  </a:lnTo>
                  <a:lnTo>
                    <a:pt x="268044" y="122927"/>
                  </a:lnTo>
                  <a:lnTo>
                    <a:pt x="274881" y="121784"/>
                  </a:lnTo>
                  <a:lnTo>
                    <a:pt x="287760" y="114926"/>
                  </a:lnTo>
                  <a:lnTo>
                    <a:pt x="282488" y="107941"/>
                  </a:lnTo>
                  <a:lnTo>
                    <a:pt x="281074" y="106417"/>
                  </a:lnTo>
                  <a:close/>
                </a:path>
                <a:path w="288289" h="156845">
                  <a:moveTo>
                    <a:pt x="266567" y="119498"/>
                  </a:moveTo>
                  <a:lnTo>
                    <a:pt x="267716" y="122038"/>
                  </a:lnTo>
                  <a:lnTo>
                    <a:pt x="266567" y="119498"/>
                  </a:lnTo>
                  <a:close/>
                </a:path>
                <a:path w="288289" h="156845">
                  <a:moveTo>
                    <a:pt x="263007" y="114545"/>
                  </a:moveTo>
                  <a:lnTo>
                    <a:pt x="263782" y="115561"/>
                  </a:lnTo>
                  <a:lnTo>
                    <a:pt x="265321" y="117466"/>
                  </a:lnTo>
                  <a:lnTo>
                    <a:pt x="264546" y="116450"/>
                  </a:lnTo>
                  <a:lnTo>
                    <a:pt x="263007" y="114545"/>
                  </a:lnTo>
                  <a:close/>
                </a:path>
                <a:path w="288289" h="156845">
                  <a:moveTo>
                    <a:pt x="132069" y="103496"/>
                  </a:moveTo>
                  <a:lnTo>
                    <a:pt x="122722" y="103496"/>
                  </a:lnTo>
                  <a:lnTo>
                    <a:pt x="115292" y="105528"/>
                  </a:lnTo>
                  <a:lnTo>
                    <a:pt x="109146" y="109338"/>
                  </a:lnTo>
                  <a:lnTo>
                    <a:pt x="104740" y="114291"/>
                  </a:lnTo>
                  <a:lnTo>
                    <a:pt x="108834" y="117212"/>
                  </a:lnTo>
                  <a:lnTo>
                    <a:pt x="113163" y="111751"/>
                  </a:lnTo>
                  <a:lnTo>
                    <a:pt x="119390" y="107814"/>
                  </a:lnTo>
                  <a:lnTo>
                    <a:pt x="127032" y="105528"/>
                  </a:lnTo>
                  <a:lnTo>
                    <a:pt x="135608" y="105401"/>
                  </a:lnTo>
                  <a:lnTo>
                    <a:pt x="147749" y="105401"/>
                  </a:lnTo>
                  <a:lnTo>
                    <a:pt x="146173" y="103877"/>
                  </a:lnTo>
                  <a:lnTo>
                    <a:pt x="134215" y="103877"/>
                  </a:lnTo>
                  <a:lnTo>
                    <a:pt x="133074" y="103750"/>
                  </a:lnTo>
                  <a:lnTo>
                    <a:pt x="132069" y="103496"/>
                  </a:lnTo>
                  <a:close/>
                </a:path>
                <a:path w="288289" h="156845">
                  <a:moveTo>
                    <a:pt x="171930" y="105401"/>
                  </a:moveTo>
                  <a:lnTo>
                    <a:pt x="152047" y="105401"/>
                  </a:lnTo>
                  <a:lnTo>
                    <a:pt x="160616" y="105528"/>
                  </a:lnTo>
                  <a:lnTo>
                    <a:pt x="168265" y="107814"/>
                  </a:lnTo>
                  <a:lnTo>
                    <a:pt x="174507" y="111751"/>
                  </a:lnTo>
                  <a:lnTo>
                    <a:pt x="178853" y="117212"/>
                  </a:lnTo>
                  <a:lnTo>
                    <a:pt x="182989" y="114291"/>
                  </a:lnTo>
                  <a:lnTo>
                    <a:pt x="178572" y="109338"/>
                  </a:lnTo>
                  <a:lnTo>
                    <a:pt x="172396" y="105528"/>
                  </a:lnTo>
                  <a:lnTo>
                    <a:pt x="171930" y="105401"/>
                  </a:lnTo>
                  <a:close/>
                </a:path>
                <a:path w="288289" h="156845">
                  <a:moveTo>
                    <a:pt x="260337" y="112132"/>
                  </a:moveTo>
                  <a:lnTo>
                    <a:pt x="262138" y="113783"/>
                  </a:lnTo>
                  <a:lnTo>
                    <a:pt x="263007" y="114545"/>
                  </a:lnTo>
                  <a:lnTo>
                    <a:pt x="260337" y="112132"/>
                  </a:lnTo>
                  <a:close/>
                </a:path>
                <a:path w="288289" h="156845">
                  <a:moveTo>
                    <a:pt x="117430" y="101083"/>
                  </a:moveTo>
                  <a:lnTo>
                    <a:pt x="117284" y="101083"/>
                  </a:lnTo>
                  <a:lnTo>
                    <a:pt x="109850" y="102226"/>
                  </a:lnTo>
                  <a:lnTo>
                    <a:pt x="103515" y="105909"/>
                  </a:lnTo>
                  <a:lnTo>
                    <a:pt x="100049" y="111243"/>
                  </a:lnTo>
                  <a:lnTo>
                    <a:pt x="104143" y="114037"/>
                  </a:lnTo>
                  <a:lnTo>
                    <a:pt x="108070" y="107306"/>
                  </a:lnTo>
                  <a:lnTo>
                    <a:pt x="116300" y="102988"/>
                  </a:lnTo>
                  <a:lnTo>
                    <a:pt x="125828" y="102734"/>
                  </a:lnTo>
                  <a:lnTo>
                    <a:pt x="124771" y="102480"/>
                  </a:lnTo>
                  <a:lnTo>
                    <a:pt x="123252" y="102226"/>
                  </a:lnTo>
                  <a:lnTo>
                    <a:pt x="121807" y="102099"/>
                  </a:lnTo>
                  <a:lnTo>
                    <a:pt x="120300" y="101718"/>
                  </a:lnTo>
                  <a:lnTo>
                    <a:pt x="118750" y="101464"/>
                  </a:lnTo>
                  <a:lnTo>
                    <a:pt x="117430" y="101083"/>
                  </a:lnTo>
                  <a:close/>
                </a:path>
                <a:path w="288289" h="156845">
                  <a:moveTo>
                    <a:pt x="171094" y="101210"/>
                  </a:moveTo>
                  <a:lnTo>
                    <a:pt x="167125" y="102099"/>
                  </a:lnTo>
                  <a:lnTo>
                    <a:pt x="165680" y="102226"/>
                  </a:lnTo>
                  <a:lnTo>
                    <a:pt x="162759" y="102734"/>
                  </a:lnTo>
                  <a:lnTo>
                    <a:pt x="171984" y="103242"/>
                  </a:lnTo>
                  <a:lnTo>
                    <a:pt x="179764" y="107687"/>
                  </a:lnTo>
                  <a:lnTo>
                    <a:pt x="183512" y="114037"/>
                  </a:lnTo>
                  <a:lnTo>
                    <a:pt x="187585" y="111243"/>
                  </a:lnTo>
                  <a:lnTo>
                    <a:pt x="184308" y="106163"/>
                  </a:lnTo>
                  <a:lnTo>
                    <a:pt x="178266" y="102480"/>
                  </a:lnTo>
                  <a:lnTo>
                    <a:pt x="171094" y="101210"/>
                  </a:lnTo>
                  <a:close/>
                </a:path>
                <a:path w="288289" h="156845">
                  <a:moveTo>
                    <a:pt x="109755" y="99051"/>
                  </a:moveTo>
                  <a:lnTo>
                    <a:pt x="103682" y="100575"/>
                  </a:lnTo>
                  <a:lnTo>
                    <a:pt x="98510" y="103750"/>
                  </a:lnTo>
                  <a:lnTo>
                    <a:pt x="95400" y="108068"/>
                  </a:lnTo>
                  <a:lnTo>
                    <a:pt x="99473" y="110862"/>
                  </a:lnTo>
                  <a:lnTo>
                    <a:pt x="102740" y="105655"/>
                  </a:lnTo>
                  <a:lnTo>
                    <a:pt x="108719" y="102099"/>
                  </a:lnTo>
                  <a:lnTo>
                    <a:pt x="115650" y="100702"/>
                  </a:lnTo>
                  <a:lnTo>
                    <a:pt x="114467" y="100448"/>
                  </a:lnTo>
                  <a:lnTo>
                    <a:pt x="111462" y="99559"/>
                  </a:lnTo>
                  <a:lnTo>
                    <a:pt x="109944" y="99178"/>
                  </a:lnTo>
                  <a:lnTo>
                    <a:pt x="109755" y="99051"/>
                  </a:lnTo>
                  <a:close/>
                </a:path>
                <a:path w="288289" h="156845">
                  <a:moveTo>
                    <a:pt x="178549" y="99305"/>
                  </a:moveTo>
                  <a:lnTo>
                    <a:pt x="176026" y="99940"/>
                  </a:lnTo>
                  <a:lnTo>
                    <a:pt x="174539" y="100448"/>
                  </a:lnTo>
                  <a:lnTo>
                    <a:pt x="173062" y="100702"/>
                  </a:lnTo>
                  <a:lnTo>
                    <a:pt x="172748" y="100829"/>
                  </a:lnTo>
                  <a:lnTo>
                    <a:pt x="179450" y="102353"/>
                  </a:lnTo>
                  <a:lnTo>
                    <a:pt x="185062" y="105909"/>
                  </a:lnTo>
                  <a:lnTo>
                    <a:pt x="188276" y="110862"/>
                  </a:lnTo>
                  <a:lnTo>
                    <a:pt x="192255" y="108068"/>
                  </a:lnTo>
                  <a:lnTo>
                    <a:pt x="189250" y="103877"/>
                  </a:lnTo>
                  <a:lnTo>
                    <a:pt x="184350" y="100702"/>
                  </a:lnTo>
                  <a:lnTo>
                    <a:pt x="178549" y="99305"/>
                  </a:lnTo>
                  <a:close/>
                </a:path>
                <a:path w="288289" h="156845">
                  <a:moveTo>
                    <a:pt x="36828" y="106417"/>
                  </a:moveTo>
                  <a:lnTo>
                    <a:pt x="33632" y="107814"/>
                  </a:lnTo>
                  <a:lnTo>
                    <a:pt x="36828" y="106417"/>
                  </a:lnTo>
                  <a:close/>
                </a:path>
                <a:path w="288289" h="156845">
                  <a:moveTo>
                    <a:pt x="258002" y="93336"/>
                  </a:moveTo>
                  <a:lnTo>
                    <a:pt x="257468" y="93844"/>
                  </a:lnTo>
                  <a:lnTo>
                    <a:pt x="256557" y="94479"/>
                  </a:lnTo>
                  <a:lnTo>
                    <a:pt x="255719" y="95241"/>
                  </a:lnTo>
                  <a:lnTo>
                    <a:pt x="253856" y="96511"/>
                  </a:lnTo>
                  <a:lnTo>
                    <a:pt x="250924" y="98416"/>
                  </a:lnTo>
                  <a:lnTo>
                    <a:pt x="249940" y="98924"/>
                  </a:lnTo>
                  <a:lnTo>
                    <a:pt x="248798" y="99432"/>
                  </a:lnTo>
                  <a:lnTo>
                    <a:pt x="247835" y="100067"/>
                  </a:lnTo>
                  <a:lnTo>
                    <a:pt x="245646" y="101083"/>
                  </a:lnTo>
                  <a:lnTo>
                    <a:pt x="244568" y="101464"/>
                  </a:lnTo>
                  <a:lnTo>
                    <a:pt x="243458" y="102099"/>
                  </a:lnTo>
                  <a:lnTo>
                    <a:pt x="241249" y="102861"/>
                  </a:lnTo>
                  <a:lnTo>
                    <a:pt x="240045" y="103242"/>
                  </a:lnTo>
                  <a:lnTo>
                    <a:pt x="239008" y="103496"/>
                  </a:lnTo>
                  <a:lnTo>
                    <a:pt x="239301" y="103623"/>
                  </a:lnTo>
                  <a:lnTo>
                    <a:pt x="239804" y="103750"/>
                  </a:lnTo>
                  <a:lnTo>
                    <a:pt x="240045" y="103750"/>
                  </a:lnTo>
                  <a:lnTo>
                    <a:pt x="241291" y="103877"/>
                  </a:lnTo>
                  <a:lnTo>
                    <a:pt x="245364" y="104766"/>
                  </a:lnTo>
                  <a:lnTo>
                    <a:pt x="246641" y="105020"/>
                  </a:lnTo>
                  <a:lnTo>
                    <a:pt x="250484" y="106290"/>
                  </a:lnTo>
                  <a:lnTo>
                    <a:pt x="254034" y="107814"/>
                  </a:lnTo>
                  <a:lnTo>
                    <a:pt x="250798" y="106417"/>
                  </a:lnTo>
                  <a:lnTo>
                    <a:pt x="281074" y="106417"/>
                  </a:lnTo>
                  <a:lnTo>
                    <a:pt x="259321" y="93463"/>
                  </a:lnTo>
                  <a:lnTo>
                    <a:pt x="258002" y="93336"/>
                  </a:lnTo>
                  <a:close/>
                </a:path>
                <a:path w="288289" h="156845">
                  <a:moveTo>
                    <a:pt x="103515" y="96765"/>
                  </a:moveTo>
                  <a:lnTo>
                    <a:pt x="98248" y="98289"/>
                  </a:lnTo>
                  <a:lnTo>
                    <a:pt x="93787" y="101210"/>
                  </a:lnTo>
                  <a:lnTo>
                    <a:pt x="90782" y="104893"/>
                  </a:lnTo>
                  <a:lnTo>
                    <a:pt x="94803" y="107687"/>
                  </a:lnTo>
                  <a:lnTo>
                    <a:pt x="97808" y="103369"/>
                  </a:lnTo>
                  <a:lnTo>
                    <a:pt x="102740" y="100194"/>
                  </a:lnTo>
                  <a:lnTo>
                    <a:pt x="108520" y="98670"/>
                  </a:lnTo>
                  <a:lnTo>
                    <a:pt x="107054" y="98162"/>
                  </a:lnTo>
                  <a:lnTo>
                    <a:pt x="103515" y="96765"/>
                  </a:lnTo>
                  <a:close/>
                </a:path>
                <a:path w="288289" h="156845">
                  <a:moveTo>
                    <a:pt x="184936" y="97019"/>
                  </a:moveTo>
                  <a:lnTo>
                    <a:pt x="183439" y="97654"/>
                  </a:lnTo>
                  <a:lnTo>
                    <a:pt x="180434" y="98670"/>
                  </a:lnTo>
                  <a:lnTo>
                    <a:pt x="179764" y="98797"/>
                  </a:lnTo>
                  <a:lnTo>
                    <a:pt x="185324" y="100575"/>
                  </a:lnTo>
                  <a:lnTo>
                    <a:pt x="189889" y="103496"/>
                  </a:lnTo>
                  <a:lnTo>
                    <a:pt x="192831" y="107687"/>
                  </a:lnTo>
                  <a:lnTo>
                    <a:pt x="196873" y="104893"/>
                  </a:lnTo>
                  <a:lnTo>
                    <a:pt x="194015" y="101337"/>
                  </a:lnTo>
                  <a:lnTo>
                    <a:pt x="189847" y="98543"/>
                  </a:lnTo>
                  <a:lnTo>
                    <a:pt x="184936" y="97019"/>
                  </a:lnTo>
                  <a:close/>
                </a:path>
                <a:path w="288289" h="156845">
                  <a:moveTo>
                    <a:pt x="164938" y="103496"/>
                  </a:moveTo>
                  <a:lnTo>
                    <a:pt x="155586" y="103496"/>
                  </a:lnTo>
                  <a:lnTo>
                    <a:pt x="154550" y="103750"/>
                  </a:lnTo>
                  <a:lnTo>
                    <a:pt x="153820" y="103840"/>
                  </a:lnTo>
                  <a:lnTo>
                    <a:pt x="148435" y="103877"/>
                  </a:lnTo>
                  <a:lnTo>
                    <a:pt x="150320" y="105909"/>
                  </a:lnTo>
                  <a:lnTo>
                    <a:pt x="150414" y="105782"/>
                  </a:lnTo>
                  <a:lnTo>
                    <a:pt x="150655" y="105655"/>
                  </a:lnTo>
                  <a:lnTo>
                    <a:pt x="150801" y="105528"/>
                  </a:lnTo>
                  <a:lnTo>
                    <a:pt x="151670" y="105528"/>
                  </a:lnTo>
                  <a:lnTo>
                    <a:pt x="152047" y="105401"/>
                  </a:lnTo>
                  <a:lnTo>
                    <a:pt x="171930" y="105401"/>
                  </a:lnTo>
                  <a:lnTo>
                    <a:pt x="164938" y="103496"/>
                  </a:lnTo>
                  <a:close/>
                </a:path>
                <a:path w="288289" h="156845">
                  <a:moveTo>
                    <a:pt x="133587" y="103496"/>
                  </a:moveTo>
                  <a:lnTo>
                    <a:pt x="133126" y="103496"/>
                  </a:lnTo>
                  <a:lnTo>
                    <a:pt x="134215" y="103877"/>
                  </a:lnTo>
                  <a:lnTo>
                    <a:pt x="141796" y="103877"/>
                  </a:lnTo>
                  <a:lnTo>
                    <a:pt x="139440" y="103750"/>
                  </a:lnTo>
                  <a:lnTo>
                    <a:pt x="137964" y="103750"/>
                  </a:lnTo>
                  <a:lnTo>
                    <a:pt x="133587" y="103496"/>
                  </a:lnTo>
                  <a:close/>
                </a:path>
                <a:path w="288289" h="156845">
                  <a:moveTo>
                    <a:pt x="154236" y="103623"/>
                  </a:moveTo>
                  <a:lnTo>
                    <a:pt x="153901" y="103623"/>
                  </a:lnTo>
                  <a:lnTo>
                    <a:pt x="150958" y="103750"/>
                  </a:lnTo>
                  <a:lnTo>
                    <a:pt x="149545" y="103750"/>
                  </a:lnTo>
                  <a:lnTo>
                    <a:pt x="149231" y="103877"/>
                  </a:lnTo>
                  <a:lnTo>
                    <a:pt x="153513" y="103877"/>
                  </a:lnTo>
                  <a:lnTo>
                    <a:pt x="153820" y="103840"/>
                  </a:lnTo>
                  <a:lnTo>
                    <a:pt x="153953" y="103750"/>
                  </a:lnTo>
                  <a:lnTo>
                    <a:pt x="154236" y="103623"/>
                  </a:lnTo>
                  <a:close/>
                </a:path>
                <a:path w="288289" h="156845">
                  <a:moveTo>
                    <a:pt x="82650" y="100321"/>
                  </a:moveTo>
                  <a:lnTo>
                    <a:pt x="73641" y="100321"/>
                  </a:lnTo>
                  <a:lnTo>
                    <a:pt x="74217" y="100448"/>
                  </a:lnTo>
                  <a:lnTo>
                    <a:pt x="74720" y="100448"/>
                  </a:lnTo>
                  <a:lnTo>
                    <a:pt x="74269" y="100702"/>
                  </a:lnTo>
                  <a:lnTo>
                    <a:pt x="73903" y="101083"/>
                  </a:lnTo>
                  <a:lnTo>
                    <a:pt x="73400" y="101464"/>
                  </a:lnTo>
                  <a:lnTo>
                    <a:pt x="90972" y="101464"/>
                  </a:lnTo>
                  <a:lnTo>
                    <a:pt x="91343" y="101210"/>
                  </a:lnTo>
                  <a:lnTo>
                    <a:pt x="81348" y="101210"/>
                  </a:lnTo>
                  <a:lnTo>
                    <a:pt x="81850" y="100829"/>
                  </a:lnTo>
                  <a:lnTo>
                    <a:pt x="82280" y="100575"/>
                  </a:lnTo>
                  <a:lnTo>
                    <a:pt x="82650" y="100321"/>
                  </a:lnTo>
                  <a:close/>
                </a:path>
                <a:path w="288289" h="156845">
                  <a:moveTo>
                    <a:pt x="222185" y="100321"/>
                  </a:moveTo>
                  <a:lnTo>
                    <a:pt x="214496" y="100321"/>
                  </a:lnTo>
                  <a:lnTo>
                    <a:pt x="215051" y="100702"/>
                  </a:lnTo>
                  <a:lnTo>
                    <a:pt x="215867" y="101337"/>
                  </a:lnTo>
                  <a:lnTo>
                    <a:pt x="214715" y="101337"/>
                  </a:lnTo>
                  <a:lnTo>
                    <a:pt x="214307" y="101464"/>
                  </a:lnTo>
                  <a:lnTo>
                    <a:pt x="239593" y="101464"/>
                  </a:lnTo>
                  <a:lnTo>
                    <a:pt x="242348" y="100575"/>
                  </a:lnTo>
                  <a:lnTo>
                    <a:pt x="222443" y="100575"/>
                  </a:lnTo>
                  <a:lnTo>
                    <a:pt x="222185" y="100321"/>
                  </a:lnTo>
                  <a:close/>
                </a:path>
                <a:path w="288289" h="156845">
                  <a:moveTo>
                    <a:pt x="93201" y="99940"/>
                  </a:moveTo>
                  <a:lnTo>
                    <a:pt x="84887" y="99940"/>
                  </a:lnTo>
                  <a:lnTo>
                    <a:pt x="83871" y="100702"/>
                  </a:lnTo>
                  <a:lnTo>
                    <a:pt x="83442" y="100956"/>
                  </a:lnTo>
                  <a:lnTo>
                    <a:pt x="82018" y="101210"/>
                  </a:lnTo>
                  <a:lnTo>
                    <a:pt x="91343" y="101210"/>
                  </a:lnTo>
                  <a:lnTo>
                    <a:pt x="93201" y="99940"/>
                  </a:lnTo>
                  <a:close/>
                </a:path>
                <a:path w="288289" h="156845">
                  <a:moveTo>
                    <a:pt x="221762" y="99940"/>
                  </a:moveTo>
                  <a:lnTo>
                    <a:pt x="202758" y="99940"/>
                  </a:lnTo>
                  <a:lnTo>
                    <a:pt x="203449" y="100067"/>
                  </a:lnTo>
                  <a:lnTo>
                    <a:pt x="204224" y="100067"/>
                  </a:lnTo>
                  <a:lnTo>
                    <a:pt x="204873" y="100194"/>
                  </a:lnTo>
                  <a:lnTo>
                    <a:pt x="205375" y="100575"/>
                  </a:lnTo>
                  <a:lnTo>
                    <a:pt x="206286" y="101210"/>
                  </a:lnTo>
                  <a:lnTo>
                    <a:pt x="213976" y="101210"/>
                  </a:lnTo>
                  <a:lnTo>
                    <a:pt x="213312" y="100702"/>
                  </a:lnTo>
                  <a:lnTo>
                    <a:pt x="212904" y="100448"/>
                  </a:lnTo>
                  <a:lnTo>
                    <a:pt x="213407" y="100448"/>
                  </a:lnTo>
                  <a:lnTo>
                    <a:pt x="214024" y="100321"/>
                  </a:lnTo>
                  <a:lnTo>
                    <a:pt x="222185" y="100321"/>
                  </a:lnTo>
                  <a:lnTo>
                    <a:pt x="221762" y="99940"/>
                  </a:lnTo>
                  <a:close/>
                </a:path>
                <a:path w="288289" h="156845">
                  <a:moveTo>
                    <a:pt x="94129" y="99305"/>
                  </a:moveTo>
                  <a:lnTo>
                    <a:pt x="65097" y="99305"/>
                  </a:lnTo>
                  <a:lnTo>
                    <a:pt x="65505" y="99432"/>
                  </a:lnTo>
                  <a:lnTo>
                    <a:pt x="66029" y="99432"/>
                  </a:lnTo>
                  <a:lnTo>
                    <a:pt x="66437" y="99559"/>
                  </a:lnTo>
                  <a:lnTo>
                    <a:pt x="66029" y="99813"/>
                  </a:lnTo>
                  <a:lnTo>
                    <a:pt x="65547" y="100194"/>
                  </a:lnTo>
                  <a:lnTo>
                    <a:pt x="65160" y="100575"/>
                  </a:lnTo>
                  <a:lnTo>
                    <a:pt x="72774" y="100575"/>
                  </a:lnTo>
                  <a:lnTo>
                    <a:pt x="73160" y="100321"/>
                  </a:lnTo>
                  <a:lnTo>
                    <a:pt x="82650" y="100321"/>
                  </a:lnTo>
                  <a:lnTo>
                    <a:pt x="82835" y="100194"/>
                  </a:lnTo>
                  <a:lnTo>
                    <a:pt x="83442" y="100067"/>
                  </a:lnTo>
                  <a:lnTo>
                    <a:pt x="84227" y="100067"/>
                  </a:lnTo>
                  <a:lnTo>
                    <a:pt x="84887" y="99940"/>
                  </a:lnTo>
                  <a:lnTo>
                    <a:pt x="93201" y="99940"/>
                  </a:lnTo>
                  <a:lnTo>
                    <a:pt x="94129" y="99305"/>
                  </a:lnTo>
                  <a:close/>
                </a:path>
                <a:path w="288289" h="156845">
                  <a:moveTo>
                    <a:pt x="245344" y="99305"/>
                  </a:moveTo>
                  <a:lnTo>
                    <a:pt x="222590" y="99305"/>
                  </a:lnTo>
                  <a:lnTo>
                    <a:pt x="223050" y="99686"/>
                  </a:lnTo>
                  <a:lnTo>
                    <a:pt x="223501" y="99813"/>
                  </a:lnTo>
                  <a:lnTo>
                    <a:pt x="223867" y="100194"/>
                  </a:lnTo>
                  <a:lnTo>
                    <a:pt x="222998" y="100448"/>
                  </a:lnTo>
                  <a:lnTo>
                    <a:pt x="222443" y="100575"/>
                  </a:lnTo>
                  <a:lnTo>
                    <a:pt x="242348" y="100575"/>
                  </a:lnTo>
                  <a:lnTo>
                    <a:pt x="243922" y="100067"/>
                  </a:lnTo>
                  <a:lnTo>
                    <a:pt x="245344" y="99305"/>
                  </a:lnTo>
                  <a:close/>
                </a:path>
                <a:path w="288289" h="156845">
                  <a:moveTo>
                    <a:pt x="40637" y="73905"/>
                  </a:moveTo>
                  <a:lnTo>
                    <a:pt x="32616" y="78604"/>
                  </a:lnTo>
                  <a:lnTo>
                    <a:pt x="37474" y="84954"/>
                  </a:lnTo>
                  <a:lnTo>
                    <a:pt x="43691" y="90288"/>
                  </a:lnTo>
                  <a:lnTo>
                    <a:pt x="51080" y="94733"/>
                  </a:lnTo>
                  <a:lnTo>
                    <a:pt x="59453" y="97908"/>
                  </a:lnTo>
                  <a:lnTo>
                    <a:pt x="58071" y="98797"/>
                  </a:lnTo>
                  <a:lnTo>
                    <a:pt x="94872" y="98797"/>
                  </a:lnTo>
                  <a:lnTo>
                    <a:pt x="97101" y="97273"/>
                  </a:lnTo>
                  <a:lnTo>
                    <a:pt x="87337" y="97273"/>
                  </a:lnTo>
                  <a:lnTo>
                    <a:pt x="87892" y="97019"/>
                  </a:lnTo>
                  <a:lnTo>
                    <a:pt x="79013" y="97019"/>
                  </a:lnTo>
                  <a:lnTo>
                    <a:pt x="78405" y="96892"/>
                  </a:lnTo>
                  <a:lnTo>
                    <a:pt x="79013" y="96511"/>
                  </a:lnTo>
                  <a:lnTo>
                    <a:pt x="80165" y="96003"/>
                  </a:lnTo>
                  <a:lnTo>
                    <a:pt x="100342" y="96003"/>
                  </a:lnTo>
                  <a:lnTo>
                    <a:pt x="100630" y="95876"/>
                  </a:lnTo>
                  <a:lnTo>
                    <a:pt x="72196" y="95876"/>
                  </a:lnTo>
                  <a:lnTo>
                    <a:pt x="71715" y="95749"/>
                  </a:lnTo>
                  <a:lnTo>
                    <a:pt x="71275" y="95495"/>
                  </a:lnTo>
                  <a:lnTo>
                    <a:pt x="71788" y="95241"/>
                  </a:lnTo>
                  <a:lnTo>
                    <a:pt x="72385" y="95114"/>
                  </a:lnTo>
                  <a:lnTo>
                    <a:pt x="72919" y="94733"/>
                  </a:lnTo>
                  <a:lnTo>
                    <a:pt x="98796" y="94733"/>
                  </a:lnTo>
                  <a:lnTo>
                    <a:pt x="97787" y="94225"/>
                  </a:lnTo>
                  <a:lnTo>
                    <a:pt x="66605" y="94225"/>
                  </a:lnTo>
                  <a:lnTo>
                    <a:pt x="58371" y="90669"/>
                  </a:lnTo>
                  <a:lnTo>
                    <a:pt x="51171" y="85970"/>
                  </a:lnTo>
                  <a:lnTo>
                    <a:pt x="45195" y="80382"/>
                  </a:lnTo>
                  <a:lnTo>
                    <a:pt x="40637" y="73905"/>
                  </a:lnTo>
                  <a:close/>
                </a:path>
                <a:path w="288289" h="156845">
                  <a:moveTo>
                    <a:pt x="256222" y="79366"/>
                  </a:moveTo>
                  <a:lnTo>
                    <a:pt x="251400" y="85589"/>
                  </a:lnTo>
                  <a:lnTo>
                    <a:pt x="245245" y="91050"/>
                  </a:lnTo>
                  <a:lnTo>
                    <a:pt x="237921" y="95495"/>
                  </a:lnTo>
                  <a:lnTo>
                    <a:pt x="229595" y="98797"/>
                  </a:lnTo>
                  <a:lnTo>
                    <a:pt x="246292" y="98797"/>
                  </a:lnTo>
                  <a:lnTo>
                    <a:pt x="251983" y="95749"/>
                  </a:lnTo>
                  <a:lnTo>
                    <a:pt x="258836" y="90415"/>
                  </a:lnTo>
                  <a:lnTo>
                    <a:pt x="264264" y="84065"/>
                  </a:lnTo>
                  <a:lnTo>
                    <a:pt x="256222" y="79366"/>
                  </a:lnTo>
                  <a:close/>
                </a:path>
                <a:path w="288289" h="156845">
                  <a:moveTo>
                    <a:pt x="100054" y="96130"/>
                  </a:moveTo>
                  <a:lnTo>
                    <a:pt x="91526" y="96130"/>
                  </a:lnTo>
                  <a:lnTo>
                    <a:pt x="90824" y="96511"/>
                  </a:lnTo>
                  <a:lnTo>
                    <a:pt x="90060" y="96892"/>
                  </a:lnTo>
                  <a:lnTo>
                    <a:pt x="89410" y="97146"/>
                  </a:lnTo>
                  <a:lnTo>
                    <a:pt x="89138" y="97146"/>
                  </a:lnTo>
                  <a:lnTo>
                    <a:pt x="88950" y="97273"/>
                  </a:lnTo>
                  <a:lnTo>
                    <a:pt x="97101" y="97273"/>
                  </a:lnTo>
                  <a:lnTo>
                    <a:pt x="97473" y="97019"/>
                  </a:lnTo>
                  <a:lnTo>
                    <a:pt x="99766" y="96257"/>
                  </a:lnTo>
                  <a:lnTo>
                    <a:pt x="100054" y="96130"/>
                  </a:lnTo>
                  <a:close/>
                </a:path>
                <a:path w="288289" h="156845">
                  <a:moveTo>
                    <a:pt x="205731" y="96130"/>
                  </a:moveTo>
                  <a:lnTo>
                    <a:pt x="196109" y="96130"/>
                  </a:lnTo>
                  <a:lnTo>
                    <a:pt x="196685" y="96257"/>
                  </a:lnTo>
                  <a:lnTo>
                    <a:pt x="198391" y="96257"/>
                  </a:lnTo>
                  <a:lnTo>
                    <a:pt x="199041" y="96638"/>
                  </a:lnTo>
                  <a:lnTo>
                    <a:pt x="199742" y="97019"/>
                  </a:lnTo>
                  <a:lnTo>
                    <a:pt x="200339" y="97273"/>
                  </a:lnTo>
                  <a:lnTo>
                    <a:pt x="229959" y="97273"/>
                  </a:lnTo>
                  <a:lnTo>
                    <a:pt x="230624" y="97019"/>
                  </a:lnTo>
                  <a:lnTo>
                    <a:pt x="207564" y="97019"/>
                  </a:lnTo>
                  <a:lnTo>
                    <a:pt x="206946" y="96638"/>
                  </a:lnTo>
                  <a:lnTo>
                    <a:pt x="206360" y="96511"/>
                  </a:lnTo>
                  <a:lnTo>
                    <a:pt x="205731" y="96130"/>
                  </a:lnTo>
                  <a:close/>
                </a:path>
                <a:path w="288289" h="156845">
                  <a:moveTo>
                    <a:pt x="100342" y="96003"/>
                  </a:moveTo>
                  <a:lnTo>
                    <a:pt x="81348" y="96003"/>
                  </a:lnTo>
                  <a:lnTo>
                    <a:pt x="81850" y="96130"/>
                  </a:lnTo>
                  <a:lnTo>
                    <a:pt x="81295" y="96511"/>
                  </a:lnTo>
                  <a:lnTo>
                    <a:pt x="80615" y="96638"/>
                  </a:lnTo>
                  <a:lnTo>
                    <a:pt x="80112" y="97019"/>
                  </a:lnTo>
                  <a:lnTo>
                    <a:pt x="87892" y="97019"/>
                  </a:lnTo>
                  <a:lnTo>
                    <a:pt x="88604" y="96638"/>
                  </a:lnTo>
                  <a:lnTo>
                    <a:pt x="89243" y="96257"/>
                  </a:lnTo>
                  <a:lnTo>
                    <a:pt x="90950" y="96257"/>
                  </a:lnTo>
                  <a:lnTo>
                    <a:pt x="91526" y="96130"/>
                  </a:lnTo>
                  <a:lnTo>
                    <a:pt x="100054" y="96130"/>
                  </a:lnTo>
                  <a:lnTo>
                    <a:pt x="100342" y="96003"/>
                  </a:lnTo>
                  <a:close/>
                </a:path>
                <a:path w="288289" h="156845">
                  <a:moveTo>
                    <a:pt x="233285" y="96003"/>
                  </a:moveTo>
                  <a:lnTo>
                    <a:pt x="207417" y="96003"/>
                  </a:lnTo>
                  <a:lnTo>
                    <a:pt x="209229" y="96892"/>
                  </a:lnTo>
                  <a:lnTo>
                    <a:pt x="208600" y="97019"/>
                  </a:lnTo>
                  <a:lnTo>
                    <a:pt x="230624" y="97019"/>
                  </a:lnTo>
                  <a:lnTo>
                    <a:pt x="233285" y="96003"/>
                  </a:lnTo>
                  <a:close/>
                </a:path>
                <a:path w="288289" h="156845">
                  <a:moveTo>
                    <a:pt x="98796" y="94733"/>
                  </a:moveTo>
                  <a:lnTo>
                    <a:pt x="72919" y="94733"/>
                  </a:lnTo>
                  <a:lnTo>
                    <a:pt x="74385" y="95114"/>
                  </a:lnTo>
                  <a:lnTo>
                    <a:pt x="73777" y="95241"/>
                  </a:lnTo>
                  <a:lnTo>
                    <a:pt x="73181" y="95622"/>
                  </a:lnTo>
                  <a:lnTo>
                    <a:pt x="72626" y="95876"/>
                  </a:lnTo>
                  <a:lnTo>
                    <a:pt x="99996" y="95876"/>
                  </a:lnTo>
                  <a:lnTo>
                    <a:pt x="100530" y="95495"/>
                  </a:lnTo>
                  <a:lnTo>
                    <a:pt x="99766" y="95241"/>
                  </a:lnTo>
                  <a:lnTo>
                    <a:pt x="98796" y="94733"/>
                  </a:lnTo>
                  <a:close/>
                </a:path>
                <a:path w="288289" h="156845">
                  <a:moveTo>
                    <a:pt x="100677" y="95622"/>
                  </a:moveTo>
                  <a:lnTo>
                    <a:pt x="100405" y="95749"/>
                  </a:lnTo>
                  <a:lnTo>
                    <a:pt x="100237" y="95749"/>
                  </a:lnTo>
                  <a:lnTo>
                    <a:pt x="99996" y="95876"/>
                  </a:lnTo>
                  <a:lnTo>
                    <a:pt x="100630" y="95876"/>
                  </a:lnTo>
                  <a:lnTo>
                    <a:pt x="100918" y="95749"/>
                  </a:lnTo>
                  <a:lnTo>
                    <a:pt x="100677" y="95622"/>
                  </a:lnTo>
                  <a:close/>
                </a:path>
                <a:path w="288289" h="156845">
                  <a:moveTo>
                    <a:pt x="236611" y="94733"/>
                  </a:moveTo>
                  <a:lnTo>
                    <a:pt x="214663" y="94733"/>
                  </a:lnTo>
                  <a:lnTo>
                    <a:pt x="215218" y="95114"/>
                  </a:lnTo>
                  <a:lnTo>
                    <a:pt x="215867" y="95241"/>
                  </a:lnTo>
                  <a:lnTo>
                    <a:pt x="216475" y="95495"/>
                  </a:lnTo>
                  <a:lnTo>
                    <a:pt x="215920" y="95749"/>
                  </a:lnTo>
                  <a:lnTo>
                    <a:pt x="215459" y="95876"/>
                  </a:lnTo>
                  <a:lnTo>
                    <a:pt x="233618" y="95876"/>
                  </a:lnTo>
                  <a:lnTo>
                    <a:pt x="236611" y="94733"/>
                  </a:lnTo>
                  <a:close/>
                </a:path>
                <a:path w="288289" h="156845">
                  <a:moveTo>
                    <a:pt x="49998" y="68571"/>
                  </a:moveTo>
                  <a:lnTo>
                    <a:pt x="41841" y="73270"/>
                  </a:lnTo>
                  <a:lnTo>
                    <a:pt x="46534" y="79747"/>
                  </a:lnTo>
                  <a:lnTo>
                    <a:pt x="52643" y="85335"/>
                  </a:lnTo>
                  <a:lnTo>
                    <a:pt x="59972" y="90034"/>
                  </a:lnTo>
                  <a:lnTo>
                    <a:pt x="68322" y="93463"/>
                  </a:lnTo>
                  <a:lnTo>
                    <a:pt x="67139" y="93971"/>
                  </a:lnTo>
                  <a:lnTo>
                    <a:pt x="66605" y="94225"/>
                  </a:lnTo>
                  <a:lnTo>
                    <a:pt x="97787" y="94225"/>
                  </a:lnTo>
                  <a:lnTo>
                    <a:pt x="95169" y="92955"/>
                  </a:lnTo>
                  <a:lnTo>
                    <a:pt x="90060" y="92955"/>
                  </a:lnTo>
                  <a:lnTo>
                    <a:pt x="88060" y="92701"/>
                  </a:lnTo>
                  <a:lnTo>
                    <a:pt x="88280" y="92701"/>
                  </a:lnTo>
                  <a:lnTo>
                    <a:pt x="89096" y="92447"/>
                  </a:lnTo>
                  <a:lnTo>
                    <a:pt x="90950" y="91939"/>
                  </a:lnTo>
                  <a:lnTo>
                    <a:pt x="83442" y="91939"/>
                  </a:lnTo>
                  <a:lnTo>
                    <a:pt x="81798" y="91558"/>
                  </a:lnTo>
                  <a:lnTo>
                    <a:pt x="82667" y="91304"/>
                  </a:lnTo>
                  <a:lnTo>
                    <a:pt x="83630" y="91177"/>
                  </a:lnTo>
                  <a:lnTo>
                    <a:pt x="84447" y="90923"/>
                  </a:lnTo>
                  <a:lnTo>
                    <a:pt x="91348" y="90923"/>
                  </a:lnTo>
                  <a:lnTo>
                    <a:pt x="90897" y="90669"/>
                  </a:lnTo>
                  <a:lnTo>
                    <a:pt x="78573" y="90669"/>
                  </a:lnTo>
                  <a:lnTo>
                    <a:pt x="69327" y="86986"/>
                  </a:lnTo>
                  <a:lnTo>
                    <a:pt x="61305" y="82033"/>
                  </a:lnTo>
                  <a:lnTo>
                    <a:pt x="54774" y="75810"/>
                  </a:lnTo>
                  <a:lnTo>
                    <a:pt x="49998" y="68571"/>
                  </a:lnTo>
                  <a:close/>
                </a:path>
                <a:path w="288289" h="156845">
                  <a:moveTo>
                    <a:pt x="247018" y="73905"/>
                  </a:moveTo>
                  <a:lnTo>
                    <a:pt x="242450" y="80382"/>
                  </a:lnTo>
                  <a:lnTo>
                    <a:pt x="236481" y="85970"/>
                  </a:lnTo>
                  <a:lnTo>
                    <a:pt x="229288" y="90669"/>
                  </a:lnTo>
                  <a:lnTo>
                    <a:pt x="221050" y="94225"/>
                  </a:lnTo>
                  <a:lnTo>
                    <a:pt x="237452" y="94225"/>
                  </a:lnTo>
                  <a:lnTo>
                    <a:pt x="243969" y="90288"/>
                  </a:lnTo>
                  <a:lnTo>
                    <a:pt x="250183" y="84954"/>
                  </a:lnTo>
                  <a:lnTo>
                    <a:pt x="255070" y="78604"/>
                  </a:lnTo>
                  <a:lnTo>
                    <a:pt x="247018" y="73905"/>
                  </a:lnTo>
                  <a:close/>
                </a:path>
                <a:path w="288289" h="156845">
                  <a:moveTo>
                    <a:pt x="91348" y="90923"/>
                  </a:moveTo>
                  <a:lnTo>
                    <a:pt x="84447" y="90923"/>
                  </a:lnTo>
                  <a:lnTo>
                    <a:pt x="86301" y="91304"/>
                  </a:lnTo>
                  <a:lnTo>
                    <a:pt x="85358" y="91558"/>
                  </a:lnTo>
                  <a:lnTo>
                    <a:pt x="84353" y="91685"/>
                  </a:lnTo>
                  <a:lnTo>
                    <a:pt x="83442" y="91939"/>
                  </a:lnTo>
                  <a:lnTo>
                    <a:pt x="90950" y="91939"/>
                  </a:lnTo>
                  <a:lnTo>
                    <a:pt x="91693" y="92066"/>
                  </a:lnTo>
                  <a:lnTo>
                    <a:pt x="93253" y="92066"/>
                  </a:lnTo>
                  <a:lnTo>
                    <a:pt x="91117" y="92574"/>
                  </a:lnTo>
                  <a:lnTo>
                    <a:pt x="90060" y="92955"/>
                  </a:lnTo>
                  <a:lnTo>
                    <a:pt x="95169" y="92955"/>
                  </a:lnTo>
                  <a:lnTo>
                    <a:pt x="93599" y="92193"/>
                  </a:lnTo>
                  <a:lnTo>
                    <a:pt x="91348" y="90923"/>
                  </a:lnTo>
                  <a:close/>
                </a:path>
                <a:path w="288289" h="156845">
                  <a:moveTo>
                    <a:pt x="225494" y="90923"/>
                  </a:moveTo>
                  <a:lnTo>
                    <a:pt x="203177" y="90923"/>
                  </a:lnTo>
                  <a:lnTo>
                    <a:pt x="204004" y="91177"/>
                  </a:lnTo>
                  <a:lnTo>
                    <a:pt x="204915" y="91304"/>
                  </a:lnTo>
                  <a:lnTo>
                    <a:pt x="205826" y="91558"/>
                  </a:lnTo>
                  <a:lnTo>
                    <a:pt x="205375" y="91685"/>
                  </a:lnTo>
                  <a:lnTo>
                    <a:pt x="204266" y="91939"/>
                  </a:lnTo>
                  <a:lnTo>
                    <a:pt x="196685" y="91939"/>
                  </a:lnTo>
                  <a:lnTo>
                    <a:pt x="199480" y="92701"/>
                  </a:lnTo>
                  <a:lnTo>
                    <a:pt x="198946" y="92828"/>
                  </a:lnTo>
                  <a:lnTo>
                    <a:pt x="197522" y="92955"/>
                  </a:lnTo>
                  <a:lnTo>
                    <a:pt x="220532" y="92955"/>
                  </a:lnTo>
                  <a:lnTo>
                    <a:pt x="225494" y="90923"/>
                  </a:lnTo>
                  <a:close/>
                </a:path>
                <a:path w="288289" h="156845">
                  <a:moveTo>
                    <a:pt x="235416" y="67174"/>
                  </a:moveTo>
                  <a:lnTo>
                    <a:pt x="229518" y="70222"/>
                  </a:lnTo>
                  <a:lnTo>
                    <a:pt x="224120" y="73524"/>
                  </a:lnTo>
                  <a:lnTo>
                    <a:pt x="218935" y="76826"/>
                  </a:lnTo>
                  <a:lnTo>
                    <a:pt x="213679" y="80509"/>
                  </a:lnTo>
                  <a:lnTo>
                    <a:pt x="209134" y="83557"/>
                  </a:lnTo>
                  <a:lnTo>
                    <a:pt x="207690" y="84573"/>
                  </a:lnTo>
                  <a:lnTo>
                    <a:pt x="206171" y="85589"/>
                  </a:lnTo>
                  <a:lnTo>
                    <a:pt x="204580" y="86605"/>
                  </a:lnTo>
                  <a:lnTo>
                    <a:pt x="203061" y="87621"/>
                  </a:lnTo>
                  <a:lnTo>
                    <a:pt x="201595" y="88510"/>
                  </a:lnTo>
                  <a:lnTo>
                    <a:pt x="200077" y="89526"/>
                  </a:lnTo>
                  <a:lnTo>
                    <a:pt x="198517" y="90415"/>
                  </a:lnTo>
                  <a:lnTo>
                    <a:pt x="196873" y="91304"/>
                  </a:lnTo>
                  <a:lnTo>
                    <a:pt x="195596" y="92066"/>
                  </a:lnTo>
                  <a:lnTo>
                    <a:pt x="195983" y="92066"/>
                  </a:lnTo>
                  <a:lnTo>
                    <a:pt x="196370" y="91939"/>
                  </a:lnTo>
                  <a:lnTo>
                    <a:pt x="204266" y="91939"/>
                  </a:lnTo>
                  <a:lnTo>
                    <a:pt x="203260" y="91685"/>
                  </a:lnTo>
                  <a:lnTo>
                    <a:pt x="202245" y="91558"/>
                  </a:lnTo>
                  <a:lnTo>
                    <a:pt x="201334" y="91304"/>
                  </a:lnTo>
                  <a:lnTo>
                    <a:pt x="203177" y="90923"/>
                  </a:lnTo>
                  <a:lnTo>
                    <a:pt x="225494" y="90923"/>
                  </a:lnTo>
                  <a:lnTo>
                    <a:pt x="226115" y="90669"/>
                  </a:lnTo>
                  <a:lnTo>
                    <a:pt x="209082" y="90669"/>
                  </a:lnTo>
                  <a:lnTo>
                    <a:pt x="205972" y="90288"/>
                  </a:lnTo>
                  <a:lnTo>
                    <a:pt x="215808" y="86732"/>
                  </a:lnTo>
                  <a:lnTo>
                    <a:pt x="224380" y="81779"/>
                  </a:lnTo>
                  <a:lnTo>
                    <a:pt x="231381" y="75302"/>
                  </a:lnTo>
                  <a:lnTo>
                    <a:pt x="236505" y="67809"/>
                  </a:lnTo>
                  <a:lnTo>
                    <a:pt x="235416" y="67174"/>
                  </a:lnTo>
                  <a:close/>
                </a:path>
                <a:path w="288289" h="156845">
                  <a:moveTo>
                    <a:pt x="52720" y="66793"/>
                  </a:moveTo>
                  <a:lnTo>
                    <a:pt x="81672" y="90288"/>
                  </a:lnTo>
                  <a:lnTo>
                    <a:pt x="78573" y="90669"/>
                  </a:lnTo>
                  <a:lnTo>
                    <a:pt x="90897" y="90669"/>
                  </a:lnTo>
                  <a:lnTo>
                    <a:pt x="90447" y="90415"/>
                  </a:lnTo>
                  <a:lnTo>
                    <a:pt x="85850" y="87621"/>
                  </a:lnTo>
                  <a:lnTo>
                    <a:pt x="84280" y="86605"/>
                  </a:lnTo>
                  <a:lnTo>
                    <a:pt x="82835" y="85589"/>
                  </a:lnTo>
                  <a:lnTo>
                    <a:pt x="78238" y="82541"/>
                  </a:lnTo>
                  <a:lnTo>
                    <a:pt x="76835" y="81525"/>
                  </a:lnTo>
                  <a:lnTo>
                    <a:pt x="74646" y="80382"/>
                  </a:lnTo>
                  <a:lnTo>
                    <a:pt x="72678" y="78985"/>
                  </a:lnTo>
                  <a:lnTo>
                    <a:pt x="70804" y="77461"/>
                  </a:lnTo>
                  <a:lnTo>
                    <a:pt x="65160" y="73651"/>
                  </a:lnTo>
                  <a:lnTo>
                    <a:pt x="59631" y="70222"/>
                  </a:lnTo>
                  <a:lnTo>
                    <a:pt x="52720" y="66793"/>
                  </a:lnTo>
                  <a:close/>
                </a:path>
                <a:path w="288289" h="156845">
                  <a:moveTo>
                    <a:pt x="237657" y="68571"/>
                  </a:moveTo>
                  <a:lnTo>
                    <a:pt x="232883" y="75810"/>
                  </a:lnTo>
                  <a:lnTo>
                    <a:pt x="226338" y="82033"/>
                  </a:lnTo>
                  <a:lnTo>
                    <a:pt x="218309" y="86986"/>
                  </a:lnTo>
                  <a:lnTo>
                    <a:pt x="209082" y="90669"/>
                  </a:lnTo>
                  <a:lnTo>
                    <a:pt x="226115" y="90669"/>
                  </a:lnTo>
                  <a:lnTo>
                    <a:pt x="227666" y="90034"/>
                  </a:lnTo>
                  <a:lnTo>
                    <a:pt x="235004" y="85335"/>
                  </a:lnTo>
                  <a:lnTo>
                    <a:pt x="241112" y="79747"/>
                  </a:lnTo>
                  <a:lnTo>
                    <a:pt x="245793" y="73270"/>
                  </a:lnTo>
                  <a:lnTo>
                    <a:pt x="237657" y="68571"/>
                  </a:lnTo>
                  <a:close/>
                </a:path>
                <a:path w="288289" h="156845">
                  <a:moveTo>
                    <a:pt x="98845" y="8083"/>
                  </a:moveTo>
                  <a:lnTo>
                    <a:pt x="96689" y="14774"/>
                  </a:lnTo>
                  <a:lnTo>
                    <a:pt x="96574" y="18847"/>
                  </a:lnTo>
                  <a:lnTo>
                    <a:pt x="96699" y="23490"/>
                  </a:lnTo>
                  <a:lnTo>
                    <a:pt x="106740" y="41841"/>
                  </a:lnTo>
                  <a:lnTo>
                    <a:pt x="108070" y="42511"/>
                  </a:lnTo>
                  <a:lnTo>
                    <a:pt x="108300" y="42606"/>
                  </a:lnTo>
                  <a:lnTo>
                    <a:pt x="108185" y="42407"/>
                  </a:lnTo>
                  <a:lnTo>
                    <a:pt x="103375" y="34344"/>
                  </a:lnTo>
                  <a:lnTo>
                    <a:pt x="103252" y="34061"/>
                  </a:lnTo>
                  <a:lnTo>
                    <a:pt x="100982" y="25703"/>
                  </a:lnTo>
                  <a:lnTo>
                    <a:pt x="101107" y="19926"/>
                  </a:lnTo>
                  <a:lnTo>
                    <a:pt x="101209" y="17402"/>
                  </a:lnTo>
                  <a:lnTo>
                    <a:pt x="103829" y="10366"/>
                  </a:lnTo>
                  <a:lnTo>
                    <a:pt x="98845" y="8083"/>
                  </a:lnTo>
                  <a:close/>
                </a:path>
                <a:path w="288289" h="156845">
                  <a:moveTo>
                    <a:pt x="93117" y="5580"/>
                  </a:moveTo>
                  <a:lnTo>
                    <a:pt x="91297" y="12125"/>
                  </a:lnTo>
                  <a:lnTo>
                    <a:pt x="91254" y="15181"/>
                  </a:lnTo>
                  <a:lnTo>
                    <a:pt x="91379" y="19591"/>
                  </a:lnTo>
                  <a:lnTo>
                    <a:pt x="104049" y="40511"/>
                  </a:lnTo>
                  <a:lnTo>
                    <a:pt x="103640" y="40009"/>
                  </a:lnTo>
                  <a:lnTo>
                    <a:pt x="102740" y="38993"/>
                  </a:lnTo>
                  <a:lnTo>
                    <a:pt x="98093" y="31077"/>
                  </a:lnTo>
                  <a:lnTo>
                    <a:pt x="95841" y="23123"/>
                  </a:lnTo>
                  <a:lnTo>
                    <a:pt x="95930" y="14418"/>
                  </a:lnTo>
                  <a:lnTo>
                    <a:pt x="98091" y="7769"/>
                  </a:lnTo>
                  <a:lnTo>
                    <a:pt x="93117" y="5580"/>
                  </a:lnTo>
                  <a:close/>
                </a:path>
                <a:path w="288289" h="156845">
                  <a:moveTo>
                    <a:pt x="87452" y="2952"/>
                  </a:moveTo>
                  <a:lnTo>
                    <a:pt x="85937" y="9235"/>
                  </a:lnTo>
                  <a:lnTo>
                    <a:pt x="85892" y="12125"/>
                  </a:lnTo>
                  <a:lnTo>
                    <a:pt x="86116" y="16722"/>
                  </a:lnTo>
                  <a:lnTo>
                    <a:pt x="99661" y="38229"/>
                  </a:lnTo>
                  <a:lnTo>
                    <a:pt x="98897" y="37381"/>
                  </a:lnTo>
                  <a:lnTo>
                    <a:pt x="98248" y="36543"/>
                  </a:lnTo>
                  <a:lnTo>
                    <a:pt x="90410" y="12125"/>
                  </a:lnTo>
                  <a:lnTo>
                    <a:pt x="92342" y="5245"/>
                  </a:lnTo>
                  <a:lnTo>
                    <a:pt x="87452" y="2952"/>
                  </a:lnTo>
                  <a:close/>
                </a:path>
                <a:path w="288289" h="156845">
                  <a:moveTo>
                    <a:pt x="81850" y="450"/>
                  </a:moveTo>
                  <a:lnTo>
                    <a:pt x="80456" y="7248"/>
                  </a:lnTo>
                  <a:lnTo>
                    <a:pt x="80945" y="14418"/>
                  </a:lnTo>
                  <a:lnTo>
                    <a:pt x="81068" y="14918"/>
                  </a:lnTo>
                  <a:lnTo>
                    <a:pt x="95033" y="35642"/>
                  </a:lnTo>
                  <a:lnTo>
                    <a:pt x="95285" y="35789"/>
                  </a:lnTo>
                  <a:lnTo>
                    <a:pt x="85095" y="11622"/>
                  </a:lnTo>
                  <a:lnTo>
                    <a:pt x="85103" y="9235"/>
                  </a:lnTo>
                  <a:lnTo>
                    <a:pt x="86730" y="2691"/>
                  </a:lnTo>
                  <a:lnTo>
                    <a:pt x="81850" y="450"/>
                  </a:lnTo>
                  <a:close/>
                </a:path>
                <a:path w="288289" h="156845">
                  <a:moveTo>
                    <a:pt x="67526" y="2355"/>
                  </a:moveTo>
                  <a:lnTo>
                    <a:pt x="66123" y="9235"/>
                  </a:lnTo>
                  <a:lnTo>
                    <a:pt x="66094" y="9876"/>
                  </a:lnTo>
                  <a:lnTo>
                    <a:pt x="69118" y="18313"/>
                  </a:lnTo>
                  <a:lnTo>
                    <a:pt x="75735" y="24690"/>
                  </a:lnTo>
                  <a:lnTo>
                    <a:pt x="77543" y="25703"/>
                  </a:lnTo>
                  <a:lnTo>
                    <a:pt x="79013" y="26554"/>
                  </a:lnTo>
                  <a:lnTo>
                    <a:pt x="80573" y="27517"/>
                  </a:lnTo>
                  <a:lnTo>
                    <a:pt x="83672" y="29245"/>
                  </a:lnTo>
                  <a:lnTo>
                    <a:pt x="77661" y="23490"/>
                  </a:lnTo>
                  <a:lnTo>
                    <a:pt x="73661" y="16850"/>
                  </a:lnTo>
                  <a:lnTo>
                    <a:pt x="71826" y="9876"/>
                  </a:lnTo>
                  <a:lnTo>
                    <a:pt x="72311" y="3120"/>
                  </a:lnTo>
                  <a:lnTo>
                    <a:pt x="67526" y="2355"/>
                  </a:lnTo>
                  <a:close/>
                </a:path>
                <a:path w="288289" h="156845">
                  <a:moveTo>
                    <a:pt x="62102" y="1654"/>
                  </a:moveTo>
                  <a:lnTo>
                    <a:pt x="61146" y="7248"/>
                  </a:lnTo>
                  <a:lnTo>
                    <a:pt x="61120" y="8083"/>
                  </a:lnTo>
                  <a:lnTo>
                    <a:pt x="63223" y="14774"/>
                  </a:lnTo>
                  <a:lnTo>
                    <a:pt x="68029" y="20596"/>
                  </a:lnTo>
                  <a:lnTo>
                    <a:pt x="69380" y="21255"/>
                  </a:lnTo>
                  <a:lnTo>
                    <a:pt x="70971" y="22124"/>
                  </a:lnTo>
                  <a:lnTo>
                    <a:pt x="72531" y="23035"/>
                  </a:lnTo>
                  <a:lnTo>
                    <a:pt x="73976" y="23810"/>
                  </a:lnTo>
                  <a:lnTo>
                    <a:pt x="68029" y="17402"/>
                  </a:lnTo>
                  <a:lnTo>
                    <a:pt x="65285" y="9235"/>
                  </a:lnTo>
                  <a:lnTo>
                    <a:pt x="66825" y="2282"/>
                  </a:lnTo>
                  <a:lnTo>
                    <a:pt x="62102" y="1654"/>
                  </a:lnTo>
                  <a:close/>
                </a:path>
                <a:path w="288289" h="156845">
                  <a:moveTo>
                    <a:pt x="56699" y="890"/>
                  </a:moveTo>
                  <a:lnTo>
                    <a:pt x="55987" y="6156"/>
                  </a:lnTo>
                  <a:lnTo>
                    <a:pt x="57652" y="12125"/>
                  </a:lnTo>
                  <a:lnTo>
                    <a:pt x="61390" y="17224"/>
                  </a:lnTo>
                  <a:lnTo>
                    <a:pt x="62971" y="17999"/>
                  </a:lnTo>
                  <a:lnTo>
                    <a:pt x="64542" y="18847"/>
                  </a:lnTo>
                  <a:lnTo>
                    <a:pt x="66155" y="19591"/>
                  </a:lnTo>
                  <a:lnTo>
                    <a:pt x="66710" y="19926"/>
                  </a:lnTo>
                  <a:lnTo>
                    <a:pt x="62270" y="14250"/>
                  </a:lnTo>
                  <a:lnTo>
                    <a:pt x="60386" y="7769"/>
                  </a:lnTo>
                  <a:lnTo>
                    <a:pt x="60376" y="7248"/>
                  </a:lnTo>
                  <a:lnTo>
                    <a:pt x="61390" y="1528"/>
                  </a:lnTo>
                  <a:lnTo>
                    <a:pt x="56699" y="890"/>
                  </a:lnTo>
                  <a:close/>
                </a:path>
                <a:path w="288289" h="156845">
                  <a:moveTo>
                    <a:pt x="51275" y="0"/>
                  </a:moveTo>
                  <a:lnTo>
                    <a:pt x="51083" y="2282"/>
                  </a:lnTo>
                  <a:lnTo>
                    <a:pt x="50987" y="5245"/>
                  </a:lnTo>
                  <a:lnTo>
                    <a:pt x="52276" y="9627"/>
                  </a:lnTo>
                  <a:lnTo>
                    <a:pt x="52368" y="9876"/>
                  </a:lnTo>
                  <a:lnTo>
                    <a:pt x="55275" y="14418"/>
                  </a:lnTo>
                  <a:lnTo>
                    <a:pt x="56396" y="14973"/>
                  </a:lnTo>
                  <a:lnTo>
                    <a:pt x="60228" y="16722"/>
                  </a:lnTo>
                  <a:lnTo>
                    <a:pt x="56856" y="11622"/>
                  </a:lnTo>
                  <a:lnTo>
                    <a:pt x="55392" y="6156"/>
                  </a:lnTo>
                  <a:lnTo>
                    <a:pt x="55455" y="4837"/>
                  </a:lnTo>
                  <a:lnTo>
                    <a:pt x="55945" y="691"/>
                  </a:lnTo>
                  <a:lnTo>
                    <a:pt x="51275" y="0"/>
                  </a:lnTo>
                  <a:close/>
                </a:path>
                <a:path w="288289" h="156845">
                  <a:moveTo>
                    <a:pt x="134697" y="21758"/>
                  </a:moveTo>
                  <a:lnTo>
                    <a:pt x="130167" y="26956"/>
                  </a:lnTo>
                  <a:lnTo>
                    <a:pt x="126806" y="33322"/>
                  </a:lnTo>
                  <a:lnTo>
                    <a:pt x="124715" y="40604"/>
                  </a:lnTo>
                  <a:lnTo>
                    <a:pt x="123996" y="48553"/>
                  </a:lnTo>
                  <a:lnTo>
                    <a:pt x="125085" y="48794"/>
                  </a:lnTo>
                  <a:lnTo>
                    <a:pt x="126435" y="49244"/>
                  </a:lnTo>
                  <a:lnTo>
                    <a:pt x="127734" y="49464"/>
                  </a:lnTo>
                  <a:lnTo>
                    <a:pt x="128236" y="49642"/>
                  </a:lnTo>
                  <a:lnTo>
                    <a:pt x="129621" y="42845"/>
                  </a:lnTo>
                  <a:lnTo>
                    <a:pt x="132064" y="36666"/>
                  </a:lnTo>
                  <a:lnTo>
                    <a:pt x="135496" y="31292"/>
                  </a:lnTo>
                  <a:lnTo>
                    <a:pt x="139849" y="26910"/>
                  </a:lnTo>
                  <a:lnTo>
                    <a:pt x="134697" y="21758"/>
                  </a:lnTo>
                  <a:close/>
                </a:path>
                <a:path w="288289" h="156845">
                  <a:moveTo>
                    <a:pt x="128959" y="15947"/>
                  </a:moveTo>
                  <a:lnTo>
                    <a:pt x="124207" y="22094"/>
                  </a:lnTo>
                  <a:lnTo>
                    <a:pt x="120925" y="29567"/>
                  </a:lnTo>
                  <a:lnTo>
                    <a:pt x="119364" y="37557"/>
                  </a:lnTo>
                  <a:lnTo>
                    <a:pt x="119306" y="40229"/>
                  </a:lnTo>
                  <a:lnTo>
                    <a:pt x="119409" y="47129"/>
                  </a:lnTo>
                  <a:lnTo>
                    <a:pt x="119839" y="47213"/>
                  </a:lnTo>
                  <a:lnTo>
                    <a:pt x="121158" y="47736"/>
                  </a:lnTo>
                  <a:lnTo>
                    <a:pt x="122467" y="48019"/>
                  </a:lnTo>
                  <a:lnTo>
                    <a:pt x="123158" y="48312"/>
                  </a:lnTo>
                  <a:lnTo>
                    <a:pt x="123827" y="40229"/>
                  </a:lnTo>
                  <a:lnTo>
                    <a:pt x="125935" y="32814"/>
                  </a:lnTo>
                  <a:lnTo>
                    <a:pt x="129375" y="26347"/>
                  </a:lnTo>
                  <a:lnTo>
                    <a:pt x="134037" y="21109"/>
                  </a:lnTo>
                  <a:lnTo>
                    <a:pt x="128959" y="15947"/>
                  </a:lnTo>
                  <a:close/>
                </a:path>
                <a:path w="288289" h="156845">
                  <a:moveTo>
                    <a:pt x="123158" y="10198"/>
                  </a:moveTo>
                  <a:lnTo>
                    <a:pt x="118235" y="17255"/>
                  </a:lnTo>
                  <a:lnTo>
                    <a:pt x="115169" y="25809"/>
                  </a:lnTo>
                  <a:lnTo>
                    <a:pt x="114129" y="35405"/>
                  </a:lnTo>
                  <a:lnTo>
                    <a:pt x="115284" y="45590"/>
                  </a:lnTo>
                  <a:lnTo>
                    <a:pt x="115912" y="45831"/>
                  </a:lnTo>
                  <a:lnTo>
                    <a:pt x="117190" y="46260"/>
                  </a:lnTo>
                  <a:lnTo>
                    <a:pt x="118488" y="46794"/>
                  </a:lnTo>
                  <a:lnTo>
                    <a:pt x="118317" y="37557"/>
                  </a:lnTo>
                  <a:lnTo>
                    <a:pt x="119980" y="28969"/>
                  </a:lnTo>
                  <a:lnTo>
                    <a:pt x="123324" y="21395"/>
                  </a:lnTo>
                  <a:lnTo>
                    <a:pt x="128195" y="15203"/>
                  </a:lnTo>
                  <a:lnTo>
                    <a:pt x="123158" y="10198"/>
                  </a:lnTo>
                  <a:close/>
                </a:path>
                <a:path w="288289" h="156845">
                  <a:moveTo>
                    <a:pt x="117472" y="4492"/>
                  </a:moveTo>
                  <a:lnTo>
                    <a:pt x="112571" y="12183"/>
                  </a:lnTo>
                  <a:lnTo>
                    <a:pt x="109774" y="21395"/>
                  </a:lnTo>
                  <a:lnTo>
                    <a:pt x="109262" y="31676"/>
                  </a:lnTo>
                  <a:lnTo>
                    <a:pt x="111263" y="42407"/>
                  </a:lnTo>
                  <a:lnTo>
                    <a:pt x="111410" y="43014"/>
                  </a:lnTo>
                  <a:lnTo>
                    <a:pt x="111776" y="44197"/>
                  </a:lnTo>
                  <a:lnTo>
                    <a:pt x="112038" y="44270"/>
                  </a:lnTo>
                  <a:lnTo>
                    <a:pt x="113221" y="44794"/>
                  </a:lnTo>
                  <a:lnTo>
                    <a:pt x="114467" y="45276"/>
                  </a:lnTo>
                  <a:lnTo>
                    <a:pt x="113200" y="34957"/>
                  </a:lnTo>
                  <a:lnTo>
                    <a:pt x="114224" y="25209"/>
                  </a:lnTo>
                  <a:lnTo>
                    <a:pt x="117356" y="16532"/>
                  </a:lnTo>
                  <a:lnTo>
                    <a:pt x="122415" y="9423"/>
                  </a:lnTo>
                  <a:lnTo>
                    <a:pt x="117472" y="4492"/>
                  </a:lnTo>
                  <a:close/>
                </a:path>
                <a:path w="288289" h="156845">
                  <a:moveTo>
                    <a:pt x="188790" y="8083"/>
                  </a:moveTo>
                  <a:lnTo>
                    <a:pt x="183847" y="10366"/>
                  </a:lnTo>
                  <a:lnTo>
                    <a:pt x="186450" y="17418"/>
                  </a:lnTo>
                  <a:lnTo>
                    <a:pt x="186535" y="19591"/>
                  </a:lnTo>
                  <a:lnTo>
                    <a:pt x="186660" y="25703"/>
                  </a:lnTo>
                  <a:lnTo>
                    <a:pt x="184355" y="34196"/>
                  </a:lnTo>
                  <a:lnTo>
                    <a:pt x="179586" y="42344"/>
                  </a:lnTo>
                  <a:lnTo>
                    <a:pt x="178895" y="43108"/>
                  </a:lnTo>
                  <a:lnTo>
                    <a:pt x="178549" y="43537"/>
                  </a:lnTo>
                  <a:lnTo>
                    <a:pt x="191031" y="18847"/>
                  </a:lnTo>
                  <a:lnTo>
                    <a:pt x="190964" y="14918"/>
                  </a:lnTo>
                  <a:lnTo>
                    <a:pt x="188790" y="8083"/>
                  </a:lnTo>
                  <a:close/>
                </a:path>
                <a:path w="288289" h="156845">
                  <a:moveTo>
                    <a:pt x="194517" y="5580"/>
                  </a:moveTo>
                  <a:lnTo>
                    <a:pt x="189554" y="7769"/>
                  </a:lnTo>
                  <a:lnTo>
                    <a:pt x="191767" y="14571"/>
                  </a:lnTo>
                  <a:lnTo>
                    <a:pt x="191824" y="23123"/>
                  </a:lnTo>
                  <a:lnTo>
                    <a:pt x="189572" y="31125"/>
                  </a:lnTo>
                  <a:lnTo>
                    <a:pt x="184936" y="38993"/>
                  </a:lnTo>
                  <a:lnTo>
                    <a:pt x="184120" y="39915"/>
                  </a:lnTo>
                  <a:lnTo>
                    <a:pt x="183439" y="40794"/>
                  </a:lnTo>
                  <a:lnTo>
                    <a:pt x="182643" y="41695"/>
                  </a:lnTo>
                  <a:lnTo>
                    <a:pt x="183512" y="41286"/>
                  </a:lnTo>
                  <a:lnTo>
                    <a:pt x="184811" y="40606"/>
                  </a:lnTo>
                  <a:lnTo>
                    <a:pt x="196456" y="12879"/>
                  </a:lnTo>
                  <a:lnTo>
                    <a:pt x="196389" y="12279"/>
                  </a:lnTo>
                  <a:lnTo>
                    <a:pt x="194517" y="5580"/>
                  </a:lnTo>
                  <a:close/>
                </a:path>
                <a:path w="288289" h="156845">
                  <a:moveTo>
                    <a:pt x="200203" y="2952"/>
                  </a:moveTo>
                  <a:lnTo>
                    <a:pt x="195313" y="5245"/>
                  </a:lnTo>
                  <a:lnTo>
                    <a:pt x="197310" y="12279"/>
                  </a:lnTo>
                  <a:lnTo>
                    <a:pt x="197126" y="20055"/>
                  </a:lnTo>
                  <a:lnTo>
                    <a:pt x="186496" y="39642"/>
                  </a:lnTo>
                  <a:lnTo>
                    <a:pt x="187407" y="39234"/>
                  </a:lnTo>
                  <a:lnTo>
                    <a:pt x="201798" y="9627"/>
                  </a:lnTo>
                  <a:lnTo>
                    <a:pt x="200203" y="2952"/>
                  </a:lnTo>
                  <a:close/>
                </a:path>
                <a:path w="288289" h="156845">
                  <a:moveTo>
                    <a:pt x="205731" y="450"/>
                  </a:moveTo>
                  <a:lnTo>
                    <a:pt x="200894" y="2691"/>
                  </a:lnTo>
                  <a:lnTo>
                    <a:pt x="202394" y="8698"/>
                  </a:lnTo>
                  <a:lnTo>
                    <a:pt x="202510" y="12279"/>
                  </a:lnTo>
                  <a:lnTo>
                    <a:pt x="190496" y="37569"/>
                  </a:lnTo>
                  <a:lnTo>
                    <a:pt x="190643" y="37454"/>
                  </a:lnTo>
                  <a:lnTo>
                    <a:pt x="207141" y="7248"/>
                  </a:lnTo>
                  <a:lnTo>
                    <a:pt x="205731" y="450"/>
                  </a:lnTo>
                  <a:close/>
                </a:path>
                <a:path w="288289" h="156845">
                  <a:moveTo>
                    <a:pt x="220181" y="2355"/>
                  </a:moveTo>
                  <a:lnTo>
                    <a:pt x="215386" y="3120"/>
                  </a:lnTo>
                  <a:lnTo>
                    <a:pt x="215843" y="9876"/>
                  </a:lnTo>
                  <a:lnTo>
                    <a:pt x="213985" y="16850"/>
                  </a:lnTo>
                  <a:lnTo>
                    <a:pt x="198224" y="32616"/>
                  </a:lnTo>
                  <a:lnTo>
                    <a:pt x="199041" y="32355"/>
                  </a:lnTo>
                  <a:lnTo>
                    <a:pt x="199910" y="32114"/>
                  </a:lnTo>
                  <a:lnTo>
                    <a:pt x="200768" y="31768"/>
                  </a:lnTo>
                  <a:lnTo>
                    <a:pt x="205208" y="29245"/>
                  </a:lnTo>
                  <a:lnTo>
                    <a:pt x="206768" y="28428"/>
                  </a:lnTo>
                  <a:lnTo>
                    <a:pt x="220395" y="8698"/>
                  </a:lnTo>
                  <a:lnTo>
                    <a:pt x="220181" y="2355"/>
                  </a:lnTo>
                  <a:close/>
                </a:path>
                <a:path w="288289" h="156845">
                  <a:moveTo>
                    <a:pt x="225574" y="1654"/>
                  </a:moveTo>
                  <a:lnTo>
                    <a:pt x="220757" y="2282"/>
                  </a:lnTo>
                  <a:lnTo>
                    <a:pt x="220926" y="5078"/>
                  </a:lnTo>
                  <a:lnTo>
                    <a:pt x="220987" y="8698"/>
                  </a:lnTo>
                  <a:lnTo>
                    <a:pt x="219721" y="14207"/>
                  </a:lnTo>
                  <a:lnTo>
                    <a:pt x="216687" y="20071"/>
                  </a:lnTo>
                  <a:lnTo>
                    <a:pt x="212119" y="25370"/>
                  </a:lnTo>
                  <a:lnTo>
                    <a:pt x="213197" y="24795"/>
                  </a:lnTo>
                  <a:lnTo>
                    <a:pt x="214715" y="23873"/>
                  </a:lnTo>
                  <a:lnTo>
                    <a:pt x="216370" y="23035"/>
                  </a:lnTo>
                  <a:lnTo>
                    <a:pt x="217941" y="22124"/>
                  </a:lnTo>
                  <a:lnTo>
                    <a:pt x="218558" y="21852"/>
                  </a:lnTo>
                  <a:lnTo>
                    <a:pt x="224108" y="15811"/>
                  </a:lnTo>
                  <a:lnTo>
                    <a:pt x="226673" y="8251"/>
                  </a:lnTo>
                  <a:lnTo>
                    <a:pt x="225574" y="1654"/>
                  </a:lnTo>
                  <a:close/>
                </a:path>
                <a:path w="288289" h="156845">
                  <a:moveTo>
                    <a:pt x="230945" y="890"/>
                  </a:moveTo>
                  <a:lnTo>
                    <a:pt x="226223" y="1528"/>
                  </a:lnTo>
                  <a:lnTo>
                    <a:pt x="227064" y="6450"/>
                  </a:lnTo>
                  <a:lnTo>
                    <a:pt x="227177" y="8251"/>
                  </a:lnTo>
                  <a:lnTo>
                    <a:pt x="225071" y="15161"/>
                  </a:lnTo>
                  <a:lnTo>
                    <a:pt x="220056" y="21004"/>
                  </a:lnTo>
                  <a:lnTo>
                    <a:pt x="221145" y="20460"/>
                  </a:lnTo>
                  <a:lnTo>
                    <a:pt x="222663" y="19591"/>
                  </a:lnTo>
                  <a:lnTo>
                    <a:pt x="224422" y="18847"/>
                  </a:lnTo>
                  <a:lnTo>
                    <a:pt x="225574" y="18250"/>
                  </a:lnTo>
                  <a:lnTo>
                    <a:pt x="229689" y="12879"/>
                  </a:lnTo>
                  <a:lnTo>
                    <a:pt x="231595" y="6450"/>
                  </a:lnTo>
                  <a:lnTo>
                    <a:pt x="230945" y="890"/>
                  </a:lnTo>
                  <a:close/>
                </a:path>
                <a:path w="288289" h="156845">
                  <a:moveTo>
                    <a:pt x="236338" y="0"/>
                  </a:moveTo>
                  <a:lnTo>
                    <a:pt x="231710" y="691"/>
                  </a:lnTo>
                  <a:lnTo>
                    <a:pt x="232222" y="5078"/>
                  </a:lnTo>
                  <a:lnTo>
                    <a:pt x="232303" y="6450"/>
                  </a:lnTo>
                  <a:lnTo>
                    <a:pt x="230631" y="12387"/>
                  </a:lnTo>
                  <a:lnTo>
                    <a:pt x="226757" y="17632"/>
                  </a:lnTo>
                  <a:lnTo>
                    <a:pt x="229134" y="16481"/>
                  </a:lnTo>
                  <a:lnTo>
                    <a:pt x="230893" y="15737"/>
                  </a:lnTo>
                  <a:lnTo>
                    <a:pt x="231856" y="15308"/>
                  </a:lnTo>
                  <a:lnTo>
                    <a:pt x="235155" y="10418"/>
                  </a:lnTo>
                  <a:lnTo>
                    <a:pt x="236715" y="5078"/>
                  </a:lnTo>
                  <a:lnTo>
                    <a:pt x="236338" y="0"/>
                  </a:lnTo>
                  <a:close/>
                </a:path>
                <a:path w="288289" h="156845">
                  <a:moveTo>
                    <a:pt x="152864" y="21758"/>
                  </a:moveTo>
                  <a:lnTo>
                    <a:pt x="147786" y="26910"/>
                  </a:lnTo>
                  <a:lnTo>
                    <a:pt x="152170" y="31315"/>
                  </a:lnTo>
                  <a:lnTo>
                    <a:pt x="155606" y="36750"/>
                  </a:lnTo>
                  <a:lnTo>
                    <a:pt x="158027" y="43013"/>
                  </a:lnTo>
                  <a:lnTo>
                    <a:pt x="159366" y="49904"/>
                  </a:lnTo>
                  <a:lnTo>
                    <a:pt x="159900" y="49830"/>
                  </a:lnTo>
                  <a:lnTo>
                    <a:pt x="161199" y="49464"/>
                  </a:lnTo>
                  <a:lnTo>
                    <a:pt x="162497" y="49244"/>
                  </a:lnTo>
                  <a:lnTo>
                    <a:pt x="163628" y="48888"/>
                  </a:lnTo>
                  <a:lnTo>
                    <a:pt x="162949" y="40865"/>
                  </a:lnTo>
                  <a:lnTo>
                    <a:pt x="160865" y="33501"/>
                  </a:lnTo>
                  <a:lnTo>
                    <a:pt x="157472" y="27048"/>
                  </a:lnTo>
                  <a:lnTo>
                    <a:pt x="152864" y="21758"/>
                  </a:lnTo>
                  <a:close/>
                </a:path>
                <a:path w="288289" h="156845">
                  <a:moveTo>
                    <a:pt x="158738" y="15947"/>
                  </a:moveTo>
                  <a:lnTo>
                    <a:pt x="153607" y="21109"/>
                  </a:lnTo>
                  <a:lnTo>
                    <a:pt x="158335" y="26416"/>
                  </a:lnTo>
                  <a:lnTo>
                    <a:pt x="161810" y="32954"/>
                  </a:lnTo>
                  <a:lnTo>
                    <a:pt x="163925" y="40454"/>
                  </a:lnTo>
                  <a:lnTo>
                    <a:pt x="164570" y="48647"/>
                  </a:lnTo>
                  <a:lnTo>
                    <a:pt x="165167" y="48480"/>
                  </a:lnTo>
                  <a:lnTo>
                    <a:pt x="166539" y="48019"/>
                  </a:lnTo>
                  <a:lnTo>
                    <a:pt x="167795" y="47736"/>
                  </a:lnTo>
                  <a:lnTo>
                    <a:pt x="168225" y="47558"/>
                  </a:lnTo>
                  <a:lnTo>
                    <a:pt x="168337" y="42407"/>
                  </a:lnTo>
                  <a:lnTo>
                    <a:pt x="168338" y="37848"/>
                  </a:lnTo>
                  <a:lnTo>
                    <a:pt x="166831" y="29738"/>
                  </a:lnTo>
                  <a:lnTo>
                    <a:pt x="163561" y="22166"/>
                  </a:lnTo>
                  <a:lnTo>
                    <a:pt x="158738" y="15947"/>
                  </a:lnTo>
                  <a:close/>
                </a:path>
                <a:path w="288289" h="156845">
                  <a:moveTo>
                    <a:pt x="164476" y="10198"/>
                  </a:moveTo>
                  <a:lnTo>
                    <a:pt x="159440" y="15203"/>
                  </a:lnTo>
                  <a:lnTo>
                    <a:pt x="164405" y="21452"/>
                  </a:lnTo>
                  <a:lnTo>
                    <a:pt x="167761" y="29131"/>
                  </a:lnTo>
                  <a:lnTo>
                    <a:pt x="169167" y="36750"/>
                  </a:lnTo>
                  <a:lnTo>
                    <a:pt x="169293" y="40454"/>
                  </a:lnTo>
                  <a:lnTo>
                    <a:pt x="169094" y="47213"/>
                  </a:lnTo>
                  <a:lnTo>
                    <a:pt x="170466" y="46794"/>
                  </a:lnTo>
                  <a:lnTo>
                    <a:pt x="171691" y="46260"/>
                  </a:lnTo>
                  <a:lnTo>
                    <a:pt x="172204" y="46124"/>
                  </a:lnTo>
                  <a:lnTo>
                    <a:pt x="173390" y="36750"/>
                  </a:lnTo>
                  <a:lnTo>
                    <a:pt x="173464" y="35330"/>
                  </a:lnTo>
                  <a:lnTo>
                    <a:pt x="172518" y="26045"/>
                  </a:lnTo>
                  <a:lnTo>
                    <a:pt x="169435" y="17353"/>
                  </a:lnTo>
                  <a:lnTo>
                    <a:pt x="164476" y="10198"/>
                  </a:lnTo>
                  <a:close/>
                </a:path>
                <a:path w="288289" h="156845">
                  <a:moveTo>
                    <a:pt x="170246" y="4492"/>
                  </a:moveTo>
                  <a:lnTo>
                    <a:pt x="165220" y="9423"/>
                  </a:lnTo>
                  <a:lnTo>
                    <a:pt x="170295" y="16628"/>
                  </a:lnTo>
                  <a:lnTo>
                    <a:pt x="173435" y="25433"/>
                  </a:lnTo>
                  <a:lnTo>
                    <a:pt x="174442" y="35330"/>
                  </a:lnTo>
                  <a:lnTo>
                    <a:pt x="173115" y="45810"/>
                  </a:lnTo>
                  <a:lnTo>
                    <a:pt x="174392" y="45276"/>
                  </a:lnTo>
                  <a:lnTo>
                    <a:pt x="178412" y="31676"/>
                  </a:lnTo>
                  <a:lnTo>
                    <a:pt x="177908" y="21423"/>
                  </a:lnTo>
                  <a:lnTo>
                    <a:pt x="175114" y="12183"/>
                  </a:lnTo>
                  <a:lnTo>
                    <a:pt x="170246" y="4492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501396" y="3743456"/>
              <a:ext cx="281305" cy="27940"/>
            </a:xfrm>
            <a:custGeom>
              <a:avLst/>
              <a:gdLst/>
              <a:ahLst/>
              <a:cxnLst/>
              <a:rect l="l" t="t" r="r" b="b"/>
              <a:pathLst>
                <a:path w="281305" h="27939">
                  <a:moveTo>
                    <a:pt x="264044" y="16637"/>
                  </a:moveTo>
                  <a:lnTo>
                    <a:pt x="256201" y="16637"/>
                  </a:lnTo>
                  <a:lnTo>
                    <a:pt x="257112" y="17399"/>
                  </a:lnTo>
                  <a:lnTo>
                    <a:pt x="258819" y="18923"/>
                  </a:lnTo>
                  <a:lnTo>
                    <a:pt x="258913" y="19177"/>
                  </a:lnTo>
                  <a:lnTo>
                    <a:pt x="259782" y="19939"/>
                  </a:lnTo>
                  <a:lnTo>
                    <a:pt x="261332" y="21844"/>
                  </a:lnTo>
                  <a:lnTo>
                    <a:pt x="261468" y="22098"/>
                  </a:lnTo>
                  <a:lnTo>
                    <a:pt x="261761" y="22352"/>
                  </a:lnTo>
                  <a:lnTo>
                    <a:pt x="263332" y="24765"/>
                  </a:lnTo>
                  <a:lnTo>
                    <a:pt x="263813" y="25908"/>
                  </a:lnTo>
                  <a:lnTo>
                    <a:pt x="265059" y="27432"/>
                  </a:lnTo>
                  <a:lnTo>
                    <a:pt x="264698" y="27432"/>
                  </a:lnTo>
                  <a:lnTo>
                    <a:pt x="264913" y="27559"/>
                  </a:lnTo>
                  <a:lnTo>
                    <a:pt x="265489" y="27559"/>
                  </a:lnTo>
                  <a:lnTo>
                    <a:pt x="265950" y="27432"/>
                  </a:lnTo>
                  <a:lnTo>
                    <a:pt x="266264" y="27305"/>
                  </a:lnTo>
                  <a:lnTo>
                    <a:pt x="266714" y="27305"/>
                  </a:lnTo>
                  <a:lnTo>
                    <a:pt x="265950" y="26289"/>
                  </a:lnTo>
                  <a:lnTo>
                    <a:pt x="264264" y="24384"/>
                  </a:lnTo>
                  <a:lnTo>
                    <a:pt x="265950" y="23749"/>
                  </a:lnTo>
                  <a:lnTo>
                    <a:pt x="266661" y="23368"/>
                  </a:lnTo>
                  <a:lnTo>
                    <a:pt x="263227" y="23368"/>
                  </a:lnTo>
                  <a:lnTo>
                    <a:pt x="262965" y="23114"/>
                  </a:lnTo>
                  <a:lnTo>
                    <a:pt x="262410" y="22733"/>
                  </a:lnTo>
                  <a:lnTo>
                    <a:pt x="262285" y="22606"/>
                  </a:lnTo>
                  <a:lnTo>
                    <a:pt x="262243" y="22352"/>
                  </a:lnTo>
                  <a:lnTo>
                    <a:pt x="268558" y="22352"/>
                  </a:lnTo>
                  <a:lnTo>
                    <a:pt x="269032" y="22098"/>
                  </a:lnTo>
                  <a:lnTo>
                    <a:pt x="261855" y="22098"/>
                  </a:lnTo>
                  <a:lnTo>
                    <a:pt x="261039" y="20828"/>
                  </a:lnTo>
                  <a:lnTo>
                    <a:pt x="259185" y="18796"/>
                  </a:lnTo>
                  <a:lnTo>
                    <a:pt x="260442" y="18415"/>
                  </a:lnTo>
                  <a:lnTo>
                    <a:pt x="261814" y="17780"/>
                  </a:lnTo>
                  <a:lnTo>
                    <a:pt x="258369" y="17780"/>
                  </a:lnTo>
                  <a:lnTo>
                    <a:pt x="258075" y="17272"/>
                  </a:lnTo>
                  <a:lnTo>
                    <a:pt x="257835" y="17018"/>
                  </a:lnTo>
                  <a:lnTo>
                    <a:pt x="263918" y="17018"/>
                  </a:lnTo>
                  <a:lnTo>
                    <a:pt x="263426" y="16891"/>
                  </a:lnTo>
                  <a:lnTo>
                    <a:pt x="263615" y="16891"/>
                  </a:lnTo>
                  <a:lnTo>
                    <a:pt x="263709" y="16764"/>
                  </a:lnTo>
                  <a:lnTo>
                    <a:pt x="264044" y="16637"/>
                  </a:lnTo>
                  <a:close/>
                </a:path>
                <a:path w="281305" h="27939">
                  <a:moveTo>
                    <a:pt x="264484" y="27305"/>
                  </a:moveTo>
                  <a:lnTo>
                    <a:pt x="264683" y="27432"/>
                  </a:lnTo>
                  <a:lnTo>
                    <a:pt x="264484" y="27305"/>
                  </a:lnTo>
                  <a:close/>
                </a:path>
                <a:path w="281305" h="27939">
                  <a:moveTo>
                    <a:pt x="271063" y="21971"/>
                  </a:moveTo>
                  <a:lnTo>
                    <a:pt x="269269" y="21971"/>
                  </a:lnTo>
                  <a:lnTo>
                    <a:pt x="270232" y="23114"/>
                  </a:lnTo>
                  <a:lnTo>
                    <a:pt x="272044" y="25654"/>
                  </a:lnTo>
                  <a:lnTo>
                    <a:pt x="272525" y="25400"/>
                  </a:lnTo>
                  <a:lnTo>
                    <a:pt x="272955" y="25146"/>
                  </a:lnTo>
                  <a:lnTo>
                    <a:pt x="273457" y="25019"/>
                  </a:lnTo>
                  <a:lnTo>
                    <a:pt x="272334" y="23622"/>
                  </a:lnTo>
                  <a:lnTo>
                    <a:pt x="271551" y="22479"/>
                  </a:lnTo>
                  <a:lnTo>
                    <a:pt x="271063" y="21971"/>
                  </a:lnTo>
                  <a:close/>
                </a:path>
                <a:path w="281305" h="27939">
                  <a:moveTo>
                    <a:pt x="268558" y="22352"/>
                  </a:moveTo>
                  <a:lnTo>
                    <a:pt x="262243" y="22352"/>
                  </a:lnTo>
                  <a:lnTo>
                    <a:pt x="263154" y="22606"/>
                  </a:lnTo>
                  <a:lnTo>
                    <a:pt x="265059" y="22606"/>
                  </a:lnTo>
                  <a:lnTo>
                    <a:pt x="264410" y="22860"/>
                  </a:lnTo>
                  <a:lnTo>
                    <a:pt x="263227" y="23368"/>
                  </a:lnTo>
                  <a:lnTo>
                    <a:pt x="266661" y="23368"/>
                  </a:lnTo>
                  <a:lnTo>
                    <a:pt x="268558" y="22352"/>
                  </a:lnTo>
                  <a:close/>
                </a:path>
                <a:path w="281305" h="27939">
                  <a:moveTo>
                    <a:pt x="277785" y="19050"/>
                  </a:moveTo>
                  <a:lnTo>
                    <a:pt x="276064" y="19050"/>
                  </a:lnTo>
                  <a:lnTo>
                    <a:pt x="277939" y="21336"/>
                  </a:lnTo>
                  <a:lnTo>
                    <a:pt x="278787" y="22479"/>
                  </a:lnTo>
                  <a:lnTo>
                    <a:pt x="279289" y="22352"/>
                  </a:lnTo>
                  <a:lnTo>
                    <a:pt x="279645" y="22098"/>
                  </a:lnTo>
                  <a:lnTo>
                    <a:pt x="280106" y="21844"/>
                  </a:lnTo>
                  <a:lnTo>
                    <a:pt x="277785" y="19050"/>
                  </a:lnTo>
                  <a:close/>
                </a:path>
                <a:path w="281305" h="27939">
                  <a:moveTo>
                    <a:pt x="263918" y="17018"/>
                  </a:moveTo>
                  <a:lnTo>
                    <a:pt x="257835" y="17018"/>
                  </a:lnTo>
                  <a:lnTo>
                    <a:pt x="258442" y="17145"/>
                  </a:lnTo>
                  <a:lnTo>
                    <a:pt x="263060" y="17145"/>
                  </a:lnTo>
                  <a:lnTo>
                    <a:pt x="265059" y="18034"/>
                  </a:lnTo>
                  <a:lnTo>
                    <a:pt x="266714" y="19304"/>
                  </a:lnTo>
                  <a:lnTo>
                    <a:pt x="268243" y="20828"/>
                  </a:lnTo>
                  <a:lnTo>
                    <a:pt x="268243" y="20955"/>
                  </a:lnTo>
                  <a:lnTo>
                    <a:pt x="266169" y="21717"/>
                  </a:lnTo>
                  <a:lnTo>
                    <a:pt x="264044" y="22098"/>
                  </a:lnTo>
                  <a:lnTo>
                    <a:pt x="269032" y="22098"/>
                  </a:lnTo>
                  <a:lnTo>
                    <a:pt x="269269" y="21971"/>
                  </a:lnTo>
                  <a:lnTo>
                    <a:pt x="271063" y="21971"/>
                  </a:lnTo>
                  <a:lnTo>
                    <a:pt x="270452" y="21336"/>
                  </a:lnTo>
                  <a:lnTo>
                    <a:pt x="271991" y="20828"/>
                  </a:lnTo>
                  <a:lnTo>
                    <a:pt x="273028" y="20320"/>
                  </a:lnTo>
                  <a:lnTo>
                    <a:pt x="269709" y="20320"/>
                  </a:lnTo>
                  <a:lnTo>
                    <a:pt x="269363" y="20193"/>
                  </a:lnTo>
                  <a:lnTo>
                    <a:pt x="269269" y="19812"/>
                  </a:lnTo>
                  <a:lnTo>
                    <a:pt x="269122" y="19685"/>
                  </a:lnTo>
                  <a:lnTo>
                    <a:pt x="274324" y="19685"/>
                  </a:lnTo>
                  <a:lnTo>
                    <a:pt x="275101" y="19304"/>
                  </a:lnTo>
                  <a:lnTo>
                    <a:pt x="268839" y="19304"/>
                  </a:lnTo>
                  <a:lnTo>
                    <a:pt x="267806" y="18034"/>
                  </a:lnTo>
                  <a:lnTo>
                    <a:pt x="266117" y="18034"/>
                  </a:lnTo>
                  <a:lnTo>
                    <a:pt x="265300" y="17526"/>
                  </a:lnTo>
                  <a:lnTo>
                    <a:pt x="264410" y="17145"/>
                  </a:lnTo>
                  <a:lnTo>
                    <a:pt x="263918" y="17018"/>
                  </a:lnTo>
                  <a:close/>
                </a:path>
                <a:path w="281305" h="27939">
                  <a:moveTo>
                    <a:pt x="274324" y="19685"/>
                  </a:moveTo>
                  <a:lnTo>
                    <a:pt x="269803" y="19685"/>
                  </a:lnTo>
                  <a:lnTo>
                    <a:pt x="270358" y="19812"/>
                  </a:lnTo>
                  <a:lnTo>
                    <a:pt x="270955" y="19812"/>
                  </a:lnTo>
                  <a:lnTo>
                    <a:pt x="270504" y="19939"/>
                  </a:lnTo>
                  <a:lnTo>
                    <a:pt x="270138" y="20193"/>
                  </a:lnTo>
                  <a:lnTo>
                    <a:pt x="269709" y="20320"/>
                  </a:lnTo>
                  <a:lnTo>
                    <a:pt x="273028" y="20320"/>
                  </a:lnTo>
                  <a:lnTo>
                    <a:pt x="274324" y="19685"/>
                  </a:lnTo>
                  <a:close/>
                </a:path>
                <a:path w="281305" h="27939">
                  <a:moveTo>
                    <a:pt x="271007" y="14351"/>
                  </a:moveTo>
                  <a:lnTo>
                    <a:pt x="270044" y="14351"/>
                  </a:lnTo>
                  <a:lnTo>
                    <a:pt x="271300" y="14986"/>
                  </a:lnTo>
                  <a:lnTo>
                    <a:pt x="272358" y="15621"/>
                  </a:lnTo>
                  <a:lnTo>
                    <a:pt x="273394" y="16383"/>
                  </a:lnTo>
                  <a:lnTo>
                    <a:pt x="273729" y="16891"/>
                  </a:lnTo>
                  <a:lnTo>
                    <a:pt x="274159" y="17399"/>
                  </a:lnTo>
                  <a:lnTo>
                    <a:pt x="270232" y="19304"/>
                  </a:lnTo>
                  <a:lnTo>
                    <a:pt x="275415" y="19304"/>
                  </a:lnTo>
                  <a:lnTo>
                    <a:pt x="276064" y="19050"/>
                  </a:lnTo>
                  <a:lnTo>
                    <a:pt x="277785" y="19050"/>
                  </a:lnTo>
                  <a:lnTo>
                    <a:pt x="277363" y="18542"/>
                  </a:lnTo>
                  <a:lnTo>
                    <a:pt x="278682" y="18161"/>
                  </a:lnTo>
                  <a:lnTo>
                    <a:pt x="279687" y="17653"/>
                  </a:lnTo>
                  <a:lnTo>
                    <a:pt x="276399" y="17653"/>
                  </a:lnTo>
                  <a:lnTo>
                    <a:pt x="276201" y="17399"/>
                  </a:lnTo>
                  <a:lnTo>
                    <a:pt x="275865" y="17145"/>
                  </a:lnTo>
                  <a:lnTo>
                    <a:pt x="275583" y="16891"/>
                  </a:lnTo>
                  <a:lnTo>
                    <a:pt x="273842" y="14732"/>
                  </a:lnTo>
                  <a:lnTo>
                    <a:pt x="272085" y="14732"/>
                  </a:lnTo>
                  <a:lnTo>
                    <a:pt x="271551" y="14478"/>
                  </a:lnTo>
                  <a:lnTo>
                    <a:pt x="271007" y="14351"/>
                  </a:lnTo>
                  <a:close/>
                </a:path>
                <a:path w="281305" h="27939">
                  <a:moveTo>
                    <a:pt x="271248" y="13716"/>
                  </a:moveTo>
                  <a:lnTo>
                    <a:pt x="261855" y="13716"/>
                  </a:lnTo>
                  <a:lnTo>
                    <a:pt x="262096" y="13843"/>
                  </a:lnTo>
                  <a:lnTo>
                    <a:pt x="262149" y="13970"/>
                  </a:lnTo>
                  <a:lnTo>
                    <a:pt x="263227" y="15367"/>
                  </a:lnTo>
                  <a:lnTo>
                    <a:pt x="262149" y="15875"/>
                  </a:lnTo>
                  <a:lnTo>
                    <a:pt x="261594" y="16256"/>
                  </a:lnTo>
                  <a:lnTo>
                    <a:pt x="261353" y="16256"/>
                  </a:lnTo>
                  <a:lnTo>
                    <a:pt x="261332" y="16383"/>
                  </a:lnTo>
                  <a:lnTo>
                    <a:pt x="264819" y="16383"/>
                  </a:lnTo>
                  <a:lnTo>
                    <a:pt x="265300" y="16891"/>
                  </a:lnTo>
                  <a:lnTo>
                    <a:pt x="265656" y="17526"/>
                  </a:lnTo>
                  <a:lnTo>
                    <a:pt x="266117" y="18034"/>
                  </a:lnTo>
                  <a:lnTo>
                    <a:pt x="267806" y="18034"/>
                  </a:lnTo>
                  <a:lnTo>
                    <a:pt x="267080" y="17018"/>
                  </a:lnTo>
                  <a:lnTo>
                    <a:pt x="266117" y="16002"/>
                  </a:lnTo>
                  <a:lnTo>
                    <a:pt x="267468" y="15621"/>
                  </a:lnTo>
                  <a:lnTo>
                    <a:pt x="268414" y="15113"/>
                  </a:lnTo>
                  <a:lnTo>
                    <a:pt x="265059" y="15113"/>
                  </a:lnTo>
                  <a:lnTo>
                    <a:pt x="264819" y="14859"/>
                  </a:lnTo>
                  <a:lnTo>
                    <a:pt x="264337" y="14478"/>
                  </a:lnTo>
                  <a:lnTo>
                    <a:pt x="264264" y="14351"/>
                  </a:lnTo>
                  <a:lnTo>
                    <a:pt x="264149" y="14224"/>
                  </a:lnTo>
                  <a:lnTo>
                    <a:pt x="270729" y="14224"/>
                  </a:lnTo>
                  <a:lnTo>
                    <a:pt x="270452" y="14097"/>
                  </a:lnTo>
                  <a:lnTo>
                    <a:pt x="271248" y="13716"/>
                  </a:lnTo>
                  <a:close/>
                </a:path>
                <a:path w="281305" h="27939">
                  <a:moveTo>
                    <a:pt x="263060" y="17145"/>
                  </a:moveTo>
                  <a:lnTo>
                    <a:pt x="259688" y="17145"/>
                  </a:lnTo>
                  <a:lnTo>
                    <a:pt x="259185" y="17399"/>
                  </a:lnTo>
                  <a:lnTo>
                    <a:pt x="258819" y="17526"/>
                  </a:lnTo>
                  <a:lnTo>
                    <a:pt x="258369" y="17780"/>
                  </a:lnTo>
                  <a:lnTo>
                    <a:pt x="261814" y="17780"/>
                  </a:lnTo>
                  <a:lnTo>
                    <a:pt x="263060" y="17145"/>
                  </a:lnTo>
                  <a:close/>
                </a:path>
                <a:path w="281305" h="27939">
                  <a:moveTo>
                    <a:pt x="280368" y="15748"/>
                  </a:moveTo>
                  <a:lnTo>
                    <a:pt x="279017" y="16383"/>
                  </a:lnTo>
                  <a:lnTo>
                    <a:pt x="277698" y="17145"/>
                  </a:lnTo>
                  <a:lnTo>
                    <a:pt x="276399" y="17653"/>
                  </a:lnTo>
                  <a:lnTo>
                    <a:pt x="279687" y="17653"/>
                  </a:lnTo>
                  <a:lnTo>
                    <a:pt x="281195" y="16891"/>
                  </a:lnTo>
                  <a:lnTo>
                    <a:pt x="280996" y="16510"/>
                  </a:lnTo>
                  <a:lnTo>
                    <a:pt x="280588" y="16129"/>
                  </a:lnTo>
                  <a:lnTo>
                    <a:pt x="280368" y="15748"/>
                  </a:lnTo>
                  <a:close/>
                </a:path>
                <a:path w="281305" h="27939">
                  <a:moveTo>
                    <a:pt x="253531" y="14859"/>
                  </a:moveTo>
                  <a:lnTo>
                    <a:pt x="254159" y="15113"/>
                  </a:lnTo>
                  <a:lnTo>
                    <a:pt x="255165" y="15875"/>
                  </a:lnTo>
                  <a:lnTo>
                    <a:pt x="256107" y="16637"/>
                  </a:lnTo>
                  <a:lnTo>
                    <a:pt x="257594" y="16637"/>
                  </a:lnTo>
                  <a:lnTo>
                    <a:pt x="256568" y="15367"/>
                  </a:lnTo>
                  <a:lnTo>
                    <a:pt x="254850" y="15367"/>
                  </a:lnTo>
                  <a:lnTo>
                    <a:pt x="254390" y="15240"/>
                  </a:lnTo>
                  <a:lnTo>
                    <a:pt x="254013" y="14986"/>
                  </a:lnTo>
                  <a:lnTo>
                    <a:pt x="253531" y="14859"/>
                  </a:lnTo>
                  <a:close/>
                </a:path>
                <a:path w="281305" h="27939">
                  <a:moveTo>
                    <a:pt x="261185" y="16256"/>
                  </a:moveTo>
                  <a:lnTo>
                    <a:pt x="261039" y="16256"/>
                  </a:lnTo>
                  <a:lnTo>
                    <a:pt x="261185" y="16383"/>
                  </a:lnTo>
                  <a:lnTo>
                    <a:pt x="259960" y="16637"/>
                  </a:lnTo>
                  <a:lnTo>
                    <a:pt x="264410" y="16637"/>
                  </a:lnTo>
                  <a:lnTo>
                    <a:pt x="264819" y="16383"/>
                  </a:lnTo>
                  <a:lnTo>
                    <a:pt x="261332" y="16383"/>
                  </a:lnTo>
                  <a:lnTo>
                    <a:pt x="261185" y="16256"/>
                  </a:lnTo>
                  <a:close/>
                </a:path>
                <a:path w="281305" h="27939">
                  <a:moveTo>
                    <a:pt x="255308" y="13970"/>
                  </a:moveTo>
                  <a:lnTo>
                    <a:pt x="253479" y="13970"/>
                  </a:lnTo>
                  <a:lnTo>
                    <a:pt x="254013" y="14478"/>
                  </a:lnTo>
                  <a:lnTo>
                    <a:pt x="254390" y="14986"/>
                  </a:lnTo>
                  <a:lnTo>
                    <a:pt x="254850" y="15367"/>
                  </a:lnTo>
                  <a:lnTo>
                    <a:pt x="256568" y="15367"/>
                  </a:lnTo>
                  <a:lnTo>
                    <a:pt x="255308" y="13970"/>
                  </a:lnTo>
                  <a:close/>
                </a:path>
                <a:path w="281305" h="27939">
                  <a:moveTo>
                    <a:pt x="270729" y="14224"/>
                  </a:moveTo>
                  <a:lnTo>
                    <a:pt x="266934" y="14224"/>
                  </a:lnTo>
                  <a:lnTo>
                    <a:pt x="265730" y="14859"/>
                  </a:lnTo>
                  <a:lnTo>
                    <a:pt x="265059" y="15113"/>
                  </a:lnTo>
                  <a:lnTo>
                    <a:pt x="268414" y="15113"/>
                  </a:lnTo>
                  <a:lnTo>
                    <a:pt x="268651" y="14986"/>
                  </a:lnTo>
                  <a:lnTo>
                    <a:pt x="270044" y="14351"/>
                  </a:lnTo>
                  <a:lnTo>
                    <a:pt x="271007" y="14351"/>
                  </a:lnTo>
                  <a:lnTo>
                    <a:pt x="270729" y="14224"/>
                  </a:lnTo>
                  <a:close/>
                </a:path>
                <a:path w="281305" h="27939">
                  <a:moveTo>
                    <a:pt x="266023" y="8763"/>
                  </a:moveTo>
                  <a:lnTo>
                    <a:pt x="265007" y="8763"/>
                  </a:lnTo>
                  <a:lnTo>
                    <a:pt x="266934" y="9652"/>
                  </a:lnTo>
                  <a:lnTo>
                    <a:pt x="268599" y="10922"/>
                  </a:lnTo>
                  <a:lnTo>
                    <a:pt x="270044" y="12446"/>
                  </a:lnTo>
                  <a:lnTo>
                    <a:pt x="270138" y="12700"/>
                  </a:lnTo>
                  <a:lnTo>
                    <a:pt x="268117" y="13335"/>
                  </a:lnTo>
                  <a:lnTo>
                    <a:pt x="266023" y="13716"/>
                  </a:lnTo>
                  <a:lnTo>
                    <a:pt x="271248" y="13716"/>
                  </a:lnTo>
                  <a:lnTo>
                    <a:pt x="271436" y="14097"/>
                  </a:lnTo>
                  <a:lnTo>
                    <a:pt x="271750" y="14478"/>
                  </a:lnTo>
                  <a:lnTo>
                    <a:pt x="272085" y="14732"/>
                  </a:lnTo>
                  <a:lnTo>
                    <a:pt x="273842" y="14732"/>
                  </a:lnTo>
                  <a:lnTo>
                    <a:pt x="273457" y="14224"/>
                  </a:lnTo>
                  <a:lnTo>
                    <a:pt x="272358" y="13081"/>
                  </a:lnTo>
                  <a:lnTo>
                    <a:pt x="273771" y="12573"/>
                  </a:lnTo>
                  <a:lnTo>
                    <a:pt x="274927" y="12065"/>
                  </a:lnTo>
                  <a:lnTo>
                    <a:pt x="271551" y="12065"/>
                  </a:lnTo>
                  <a:lnTo>
                    <a:pt x="269762" y="9652"/>
                  </a:lnTo>
                  <a:lnTo>
                    <a:pt x="268023" y="9652"/>
                  </a:lnTo>
                  <a:lnTo>
                    <a:pt x="266023" y="8763"/>
                  </a:lnTo>
                  <a:close/>
                </a:path>
                <a:path w="281305" h="27939">
                  <a:moveTo>
                    <a:pt x="248428" y="9144"/>
                  </a:moveTo>
                  <a:lnTo>
                    <a:pt x="247489" y="9144"/>
                  </a:lnTo>
                  <a:lnTo>
                    <a:pt x="248589" y="9652"/>
                  </a:lnTo>
                  <a:lnTo>
                    <a:pt x="250474" y="10922"/>
                  </a:lnTo>
                  <a:lnTo>
                    <a:pt x="250275" y="10922"/>
                  </a:lnTo>
                  <a:lnTo>
                    <a:pt x="250474" y="11049"/>
                  </a:lnTo>
                  <a:lnTo>
                    <a:pt x="250641" y="11049"/>
                  </a:lnTo>
                  <a:lnTo>
                    <a:pt x="250693" y="11176"/>
                  </a:lnTo>
                  <a:lnTo>
                    <a:pt x="250924" y="11303"/>
                  </a:lnTo>
                  <a:lnTo>
                    <a:pt x="251702" y="12446"/>
                  </a:lnTo>
                  <a:lnTo>
                    <a:pt x="251793" y="12827"/>
                  </a:lnTo>
                  <a:lnTo>
                    <a:pt x="251699" y="12954"/>
                  </a:lnTo>
                  <a:lnTo>
                    <a:pt x="250976" y="13335"/>
                  </a:lnTo>
                  <a:lnTo>
                    <a:pt x="252013" y="13843"/>
                  </a:lnTo>
                  <a:lnTo>
                    <a:pt x="252484" y="14224"/>
                  </a:lnTo>
                  <a:lnTo>
                    <a:pt x="252798" y="14097"/>
                  </a:lnTo>
                  <a:lnTo>
                    <a:pt x="253479" y="13970"/>
                  </a:lnTo>
                  <a:lnTo>
                    <a:pt x="255308" y="13970"/>
                  </a:lnTo>
                  <a:lnTo>
                    <a:pt x="254850" y="13462"/>
                  </a:lnTo>
                  <a:lnTo>
                    <a:pt x="256201" y="12954"/>
                  </a:lnTo>
                  <a:lnTo>
                    <a:pt x="257447" y="12446"/>
                  </a:lnTo>
                  <a:lnTo>
                    <a:pt x="253866" y="12446"/>
                  </a:lnTo>
                  <a:lnTo>
                    <a:pt x="253531" y="12319"/>
                  </a:lnTo>
                  <a:lnTo>
                    <a:pt x="253311" y="11938"/>
                  </a:lnTo>
                  <a:lnTo>
                    <a:pt x="253102" y="11811"/>
                  </a:lnTo>
                  <a:lnTo>
                    <a:pt x="252955" y="11684"/>
                  </a:lnTo>
                  <a:lnTo>
                    <a:pt x="252798" y="11557"/>
                  </a:lnTo>
                  <a:lnTo>
                    <a:pt x="259318" y="11557"/>
                  </a:lnTo>
                  <a:lnTo>
                    <a:pt x="259133" y="11430"/>
                  </a:lnTo>
                  <a:lnTo>
                    <a:pt x="259646" y="11303"/>
                  </a:lnTo>
                  <a:lnTo>
                    <a:pt x="254777" y="11303"/>
                  </a:lnTo>
                  <a:lnTo>
                    <a:pt x="252610" y="11176"/>
                  </a:lnTo>
                  <a:lnTo>
                    <a:pt x="251409" y="9652"/>
                  </a:lnTo>
                  <a:lnTo>
                    <a:pt x="249552" y="9652"/>
                  </a:lnTo>
                  <a:lnTo>
                    <a:pt x="248428" y="9144"/>
                  </a:lnTo>
                  <a:close/>
                </a:path>
                <a:path w="281305" h="27939">
                  <a:moveTo>
                    <a:pt x="259688" y="11811"/>
                  </a:moveTo>
                  <a:lnTo>
                    <a:pt x="258704" y="11811"/>
                  </a:lnTo>
                  <a:lnTo>
                    <a:pt x="259908" y="12319"/>
                  </a:lnTo>
                  <a:lnTo>
                    <a:pt x="260892" y="12827"/>
                  </a:lnTo>
                  <a:lnTo>
                    <a:pt x="261814" y="13589"/>
                  </a:lnTo>
                  <a:lnTo>
                    <a:pt x="261594" y="13589"/>
                  </a:lnTo>
                  <a:lnTo>
                    <a:pt x="261761" y="13716"/>
                  </a:lnTo>
                  <a:lnTo>
                    <a:pt x="263813" y="13716"/>
                  </a:lnTo>
                  <a:lnTo>
                    <a:pt x="262669" y="12192"/>
                  </a:lnTo>
                  <a:lnTo>
                    <a:pt x="260756" y="12192"/>
                  </a:lnTo>
                  <a:lnTo>
                    <a:pt x="260285" y="11938"/>
                  </a:lnTo>
                  <a:lnTo>
                    <a:pt x="259688" y="11811"/>
                  </a:lnTo>
                  <a:close/>
                </a:path>
                <a:path w="281305" h="27939">
                  <a:moveTo>
                    <a:pt x="259503" y="11684"/>
                  </a:moveTo>
                  <a:lnTo>
                    <a:pt x="255667" y="11684"/>
                  </a:lnTo>
                  <a:lnTo>
                    <a:pt x="253866" y="12446"/>
                  </a:lnTo>
                  <a:lnTo>
                    <a:pt x="257447" y="12446"/>
                  </a:lnTo>
                  <a:lnTo>
                    <a:pt x="258704" y="11811"/>
                  </a:lnTo>
                  <a:lnTo>
                    <a:pt x="259688" y="11811"/>
                  </a:lnTo>
                  <a:lnTo>
                    <a:pt x="259503" y="11684"/>
                  </a:lnTo>
                  <a:close/>
                </a:path>
                <a:path w="281305" h="27939">
                  <a:moveTo>
                    <a:pt x="261794" y="11176"/>
                  </a:moveTo>
                  <a:lnTo>
                    <a:pt x="259960" y="11176"/>
                  </a:lnTo>
                  <a:lnTo>
                    <a:pt x="260557" y="11811"/>
                  </a:lnTo>
                  <a:lnTo>
                    <a:pt x="260756" y="12192"/>
                  </a:lnTo>
                  <a:lnTo>
                    <a:pt x="262669" y="12192"/>
                  </a:lnTo>
                  <a:lnTo>
                    <a:pt x="262096" y="11430"/>
                  </a:lnTo>
                  <a:lnTo>
                    <a:pt x="261794" y="11176"/>
                  </a:lnTo>
                  <a:close/>
                </a:path>
                <a:path w="281305" h="27939">
                  <a:moveTo>
                    <a:pt x="275635" y="10033"/>
                  </a:moveTo>
                  <a:lnTo>
                    <a:pt x="274211" y="10795"/>
                  </a:lnTo>
                  <a:lnTo>
                    <a:pt x="271551" y="12065"/>
                  </a:lnTo>
                  <a:lnTo>
                    <a:pt x="274927" y="12065"/>
                  </a:lnTo>
                  <a:lnTo>
                    <a:pt x="275216" y="11938"/>
                  </a:lnTo>
                  <a:lnTo>
                    <a:pt x="276661" y="11176"/>
                  </a:lnTo>
                  <a:lnTo>
                    <a:pt x="275635" y="10033"/>
                  </a:lnTo>
                  <a:close/>
                </a:path>
                <a:path w="281305" h="27939">
                  <a:moveTo>
                    <a:pt x="259318" y="11557"/>
                  </a:moveTo>
                  <a:lnTo>
                    <a:pt x="252798" y="11557"/>
                  </a:lnTo>
                  <a:lnTo>
                    <a:pt x="254777" y="11811"/>
                  </a:lnTo>
                  <a:lnTo>
                    <a:pt x="255667" y="11684"/>
                  </a:lnTo>
                  <a:lnTo>
                    <a:pt x="259503" y="11684"/>
                  </a:lnTo>
                  <a:lnTo>
                    <a:pt x="259318" y="11557"/>
                  </a:lnTo>
                  <a:close/>
                </a:path>
                <a:path w="281305" h="27939">
                  <a:moveTo>
                    <a:pt x="255070" y="6223"/>
                  </a:moveTo>
                  <a:lnTo>
                    <a:pt x="253740" y="6223"/>
                  </a:lnTo>
                  <a:lnTo>
                    <a:pt x="255667" y="7112"/>
                  </a:lnTo>
                  <a:lnTo>
                    <a:pt x="257332" y="8382"/>
                  </a:lnTo>
                  <a:lnTo>
                    <a:pt x="258819" y="9906"/>
                  </a:lnTo>
                  <a:lnTo>
                    <a:pt x="258819" y="10033"/>
                  </a:lnTo>
                  <a:lnTo>
                    <a:pt x="254777" y="11303"/>
                  </a:lnTo>
                  <a:lnTo>
                    <a:pt x="259646" y="11303"/>
                  </a:lnTo>
                  <a:lnTo>
                    <a:pt x="259960" y="11176"/>
                  </a:lnTo>
                  <a:lnTo>
                    <a:pt x="261794" y="11176"/>
                  </a:lnTo>
                  <a:lnTo>
                    <a:pt x="261039" y="10541"/>
                  </a:lnTo>
                  <a:lnTo>
                    <a:pt x="262410" y="10033"/>
                  </a:lnTo>
                  <a:lnTo>
                    <a:pt x="263709" y="9398"/>
                  </a:lnTo>
                  <a:lnTo>
                    <a:pt x="260285" y="9398"/>
                  </a:lnTo>
                  <a:lnTo>
                    <a:pt x="259960" y="8890"/>
                  </a:lnTo>
                  <a:lnTo>
                    <a:pt x="259782" y="8763"/>
                  </a:lnTo>
                  <a:lnTo>
                    <a:pt x="266023" y="8763"/>
                  </a:lnTo>
                  <a:lnTo>
                    <a:pt x="265395" y="8509"/>
                  </a:lnTo>
                  <a:lnTo>
                    <a:pt x="265656" y="8509"/>
                  </a:lnTo>
                  <a:lnTo>
                    <a:pt x="266009" y="8382"/>
                  </a:lnTo>
                  <a:lnTo>
                    <a:pt x="259447" y="8382"/>
                  </a:lnTo>
                  <a:lnTo>
                    <a:pt x="258487" y="7112"/>
                  </a:lnTo>
                  <a:lnTo>
                    <a:pt x="256683" y="7112"/>
                  </a:lnTo>
                  <a:lnTo>
                    <a:pt x="255939" y="6731"/>
                  </a:lnTo>
                  <a:lnTo>
                    <a:pt x="255070" y="6223"/>
                  </a:lnTo>
                  <a:close/>
                </a:path>
                <a:path w="281305" h="27939">
                  <a:moveTo>
                    <a:pt x="240359" y="7239"/>
                  </a:moveTo>
                  <a:lnTo>
                    <a:pt x="240243" y="7366"/>
                  </a:lnTo>
                  <a:lnTo>
                    <a:pt x="238652" y="8001"/>
                  </a:lnTo>
                  <a:lnTo>
                    <a:pt x="238840" y="8128"/>
                  </a:lnTo>
                  <a:lnTo>
                    <a:pt x="239134" y="8255"/>
                  </a:lnTo>
                  <a:lnTo>
                    <a:pt x="239228" y="8509"/>
                  </a:lnTo>
                  <a:lnTo>
                    <a:pt x="239416" y="8509"/>
                  </a:lnTo>
                  <a:lnTo>
                    <a:pt x="239922" y="9144"/>
                  </a:lnTo>
                  <a:lnTo>
                    <a:pt x="240359" y="9652"/>
                  </a:lnTo>
                  <a:lnTo>
                    <a:pt x="242400" y="10160"/>
                  </a:lnTo>
                  <a:lnTo>
                    <a:pt x="243029" y="10287"/>
                  </a:lnTo>
                  <a:lnTo>
                    <a:pt x="244160" y="10668"/>
                  </a:lnTo>
                  <a:lnTo>
                    <a:pt x="245301" y="10160"/>
                  </a:lnTo>
                  <a:lnTo>
                    <a:pt x="245814" y="9906"/>
                  </a:lnTo>
                  <a:lnTo>
                    <a:pt x="242579" y="9906"/>
                  </a:lnTo>
                  <a:lnTo>
                    <a:pt x="242086" y="9398"/>
                  </a:lnTo>
                  <a:lnTo>
                    <a:pt x="241751" y="9144"/>
                  </a:lnTo>
                  <a:lnTo>
                    <a:pt x="241563" y="8890"/>
                  </a:lnTo>
                  <a:lnTo>
                    <a:pt x="247866" y="8890"/>
                  </a:lnTo>
                  <a:lnTo>
                    <a:pt x="248139" y="8763"/>
                  </a:lnTo>
                  <a:lnTo>
                    <a:pt x="248348" y="8636"/>
                  </a:lnTo>
                  <a:lnTo>
                    <a:pt x="243510" y="8636"/>
                  </a:lnTo>
                  <a:lnTo>
                    <a:pt x="241322" y="8509"/>
                  </a:lnTo>
                  <a:lnTo>
                    <a:pt x="240694" y="7747"/>
                  </a:lnTo>
                  <a:lnTo>
                    <a:pt x="240359" y="7239"/>
                  </a:lnTo>
                  <a:close/>
                </a:path>
                <a:path w="281305" h="27939">
                  <a:moveTo>
                    <a:pt x="248147" y="9017"/>
                  </a:moveTo>
                  <a:lnTo>
                    <a:pt x="244432" y="9017"/>
                  </a:lnTo>
                  <a:lnTo>
                    <a:pt x="243845" y="9398"/>
                  </a:lnTo>
                  <a:lnTo>
                    <a:pt x="242579" y="9906"/>
                  </a:lnTo>
                  <a:lnTo>
                    <a:pt x="245814" y="9906"/>
                  </a:lnTo>
                  <a:lnTo>
                    <a:pt x="246327" y="9652"/>
                  </a:lnTo>
                  <a:lnTo>
                    <a:pt x="247489" y="9144"/>
                  </a:lnTo>
                  <a:lnTo>
                    <a:pt x="248428" y="9144"/>
                  </a:lnTo>
                  <a:lnTo>
                    <a:pt x="248147" y="9017"/>
                  </a:lnTo>
                  <a:close/>
                </a:path>
                <a:path w="281305" h="27939">
                  <a:moveTo>
                    <a:pt x="250396" y="8509"/>
                  </a:moveTo>
                  <a:lnTo>
                    <a:pt x="248641" y="8509"/>
                  </a:lnTo>
                  <a:lnTo>
                    <a:pt x="249168" y="9144"/>
                  </a:lnTo>
                  <a:lnTo>
                    <a:pt x="249552" y="9652"/>
                  </a:lnTo>
                  <a:lnTo>
                    <a:pt x="251409" y="9652"/>
                  </a:lnTo>
                  <a:lnTo>
                    <a:pt x="250809" y="8890"/>
                  </a:lnTo>
                  <a:lnTo>
                    <a:pt x="250396" y="8509"/>
                  </a:lnTo>
                  <a:close/>
                </a:path>
                <a:path w="281305" h="27939">
                  <a:moveTo>
                    <a:pt x="268397" y="8128"/>
                  </a:moveTo>
                  <a:lnTo>
                    <a:pt x="266714" y="8128"/>
                  </a:lnTo>
                  <a:lnTo>
                    <a:pt x="267080" y="8636"/>
                  </a:lnTo>
                  <a:lnTo>
                    <a:pt x="268023" y="9652"/>
                  </a:lnTo>
                  <a:lnTo>
                    <a:pt x="269762" y="9652"/>
                  </a:lnTo>
                  <a:lnTo>
                    <a:pt x="269269" y="9017"/>
                  </a:lnTo>
                  <a:lnTo>
                    <a:pt x="268397" y="8128"/>
                  </a:lnTo>
                  <a:close/>
                </a:path>
                <a:path w="281305" h="27939">
                  <a:moveTo>
                    <a:pt x="265007" y="8763"/>
                  </a:moveTo>
                  <a:lnTo>
                    <a:pt x="260389" y="8763"/>
                  </a:lnTo>
                  <a:lnTo>
                    <a:pt x="260997" y="8890"/>
                  </a:lnTo>
                  <a:lnTo>
                    <a:pt x="261594" y="8890"/>
                  </a:lnTo>
                  <a:lnTo>
                    <a:pt x="261185" y="9144"/>
                  </a:lnTo>
                  <a:lnTo>
                    <a:pt x="260285" y="9398"/>
                  </a:lnTo>
                  <a:lnTo>
                    <a:pt x="263709" y="9398"/>
                  </a:lnTo>
                  <a:lnTo>
                    <a:pt x="265007" y="8763"/>
                  </a:lnTo>
                  <a:close/>
                </a:path>
                <a:path w="281305" h="27939">
                  <a:moveTo>
                    <a:pt x="247866" y="8890"/>
                  </a:moveTo>
                  <a:lnTo>
                    <a:pt x="241563" y="8890"/>
                  </a:lnTo>
                  <a:lnTo>
                    <a:pt x="243510" y="9144"/>
                  </a:lnTo>
                  <a:lnTo>
                    <a:pt x="244432" y="9017"/>
                  </a:lnTo>
                  <a:lnTo>
                    <a:pt x="248147" y="9017"/>
                  </a:lnTo>
                  <a:lnTo>
                    <a:pt x="247866" y="8890"/>
                  </a:lnTo>
                  <a:close/>
                </a:path>
                <a:path w="281305" h="27939">
                  <a:moveTo>
                    <a:pt x="246955" y="4191"/>
                  </a:moveTo>
                  <a:lnTo>
                    <a:pt x="245866" y="4826"/>
                  </a:lnTo>
                  <a:lnTo>
                    <a:pt x="245584" y="4826"/>
                  </a:lnTo>
                  <a:lnTo>
                    <a:pt x="245050" y="5207"/>
                  </a:lnTo>
                  <a:lnTo>
                    <a:pt x="245961" y="5842"/>
                  </a:lnTo>
                  <a:lnTo>
                    <a:pt x="246788" y="6477"/>
                  </a:lnTo>
                  <a:lnTo>
                    <a:pt x="247531" y="7239"/>
                  </a:lnTo>
                  <a:lnTo>
                    <a:pt x="247584" y="7493"/>
                  </a:lnTo>
                  <a:lnTo>
                    <a:pt x="245542" y="8255"/>
                  </a:lnTo>
                  <a:lnTo>
                    <a:pt x="243510" y="8636"/>
                  </a:lnTo>
                  <a:lnTo>
                    <a:pt x="248348" y="8636"/>
                  </a:lnTo>
                  <a:lnTo>
                    <a:pt x="248641" y="8509"/>
                  </a:lnTo>
                  <a:lnTo>
                    <a:pt x="250396" y="8509"/>
                  </a:lnTo>
                  <a:lnTo>
                    <a:pt x="249845" y="8001"/>
                  </a:lnTo>
                  <a:lnTo>
                    <a:pt x="251144" y="7493"/>
                  </a:lnTo>
                  <a:lnTo>
                    <a:pt x="252442" y="6858"/>
                  </a:lnTo>
                  <a:lnTo>
                    <a:pt x="249018" y="6858"/>
                  </a:lnTo>
                  <a:lnTo>
                    <a:pt x="248683" y="6350"/>
                  </a:lnTo>
                  <a:lnTo>
                    <a:pt x="248453" y="6223"/>
                  </a:lnTo>
                  <a:lnTo>
                    <a:pt x="255070" y="6223"/>
                  </a:lnTo>
                  <a:lnTo>
                    <a:pt x="254107" y="5969"/>
                  </a:lnTo>
                  <a:lnTo>
                    <a:pt x="254327" y="5969"/>
                  </a:lnTo>
                  <a:lnTo>
                    <a:pt x="254390" y="5842"/>
                  </a:lnTo>
                  <a:lnTo>
                    <a:pt x="248212" y="5842"/>
                  </a:lnTo>
                  <a:lnTo>
                    <a:pt x="247395" y="4699"/>
                  </a:lnTo>
                  <a:lnTo>
                    <a:pt x="246955" y="4191"/>
                  </a:lnTo>
                  <a:close/>
                </a:path>
                <a:path w="281305" h="27939">
                  <a:moveTo>
                    <a:pt x="239134" y="8382"/>
                  </a:moveTo>
                  <a:lnTo>
                    <a:pt x="238935" y="8382"/>
                  </a:lnTo>
                  <a:lnTo>
                    <a:pt x="239186" y="8509"/>
                  </a:lnTo>
                  <a:lnTo>
                    <a:pt x="239134" y="8382"/>
                  </a:lnTo>
                  <a:close/>
                </a:path>
                <a:path w="281305" h="27939">
                  <a:moveTo>
                    <a:pt x="261636" y="3429"/>
                  </a:moveTo>
                  <a:lnTo>
                    <a:pt x="260599" y="3429"/>
                  </a:lnTo>
                  <a:lnTo>
                    <a:pt x="261855" y="4064"/>
                  </a:lnTo>
                  <a:lnTo>
                    <a:pt x="264044" y="5588"/>
                  </a:lnTo>
                  <a:lnTo>
                    <a:pt x="264410" y="5969"/>
                  </a:lnTo>
                  <a:lnTo>
                    <a:pt x="265059" y="6985"/>
                  </a:lnTo>
                  <a:lnTo>
                    <a:pt x="264525" y="7366"/>
                  </a:lnTo>
                  <a:lnTo>
                    <a:pt x="264044" y="7620"/>
                  </a:lnTo>
                  <a:lnTo>
                    <a:pt x="263426" y="8001"/>
                  </a:lnTo>
                  <a:lnTo>
                    <a:pt x="263060" y="8001"/>
                  </a:lnTo>
                  <a:lnTo>
                    <a:pt x="261855" y="8255"/>
                  </a:lnTo>
                  <a:lnTo>
                    <a:pt x="260756" y="8382"/>
                  </a:lnTo>
                  <a:lnTo>
                    <a:pt x="266009" y="8382"/>
                  </a:lnTo>
                  <a:lnTo>
                    <a:pt x="266714" y="8128"/>
                  </a:lnTo>
                  <a:lnTo>
                    <a:pt x="268397" y="8128"/>
                  </a:lnTo>
                  <a:lnTo>
                    <a:pt x="268023" y="7747"/>
                  </a:lnTo>
                  <a:lnTo>
                    <a:pt x="270375" y="6731"/>
                  </a:lnTo>
                  <a:lnTo>
                    <a:pt x="267028" y="6731"/>
                  </a:lnTo>
                  <a:lnTo>
                    <a:pt x="266484" y="6223"/>
                  </a:lnTo>
                  <a:lnTo>
                    <a:pt x="266169" y="6096"/>
                  </a:lnTo>
                  <a:lnTo>
                    <a:pt x="265206" y="4572"/>
                  </a:lnTo>
                  <a:lnTo>
                    <a:pt x="264572" y="3810"/>
                  </a:lnTo>
                  <a:lnTo>
                    <a:pt x="262745" y="3810"/>
                  </a:lnTo>
                  <a:lnTo>
                    <a:pt x="262243" y="3556"/>
                  </a:lnTo>
                  <a:lnTo>
                    <a:pt x="261636" y="3429"/>
                  </a:lnTo>
                  <a:close/>
                </a:path>
                <a:path w="281305" h="27939">
                  <a:moveTo>
                    <a:pt x="257181" y="5588"/>
                  </a:moveTo>
                  <a:lnTo>
                    <a:pt x="255426" y="5588"/>
                  </a:lnTo>
                  <a:lnTo>
                    <a:pt x="256683" y="7112"/>
                  </a:lnTo>
                  <a:lnTo>
                    <a:pt x="258487" y="7112"/>
                  </a:lnTo>
                  <a:lnTo>
                    <a:pt x="257719" y="6096"/>
                  </a:lnTo>
                  <a:lnTo>
                    <a:pt x="257181" y="5588"/>
                  </a:lnTo>
                  <a:close/>
                </a:path>
                <a:path w="281305" h="27939">
                  <a:moveTo>
                    <a:pt x="253740" y="6223"/>
                  </a:moveTo>
                  <a:lnTo>
                    <a:pt x="250296" y="6223"/>
                  </a:lnTo>
                  <a:lnTo>
                    <a:pt x="249887" y="6477"/>
                  </a:lnTo>
                  <a:lnTo>
                    <a:pt x="249018" y="6858"/>
                  </a:lnTo>
                  <a:lnTo>
                    <a:pt x="252442" y="6858"/>
                  </a:lnTo>
                  <a:lnTo>
                    <a:pt x="253740" y="6223"/>
                  </a:lnTo>
                  <a:close/>
                </a:path>
                <a:path w="281305" h="27939">
                  <a:moveTo>
                    <a:pt x="270232" y="5207"/>
                  </a:moveTo>
                  <a:lnTo>
                    <a:pt x="269122" y="5842"/>
                  </a:lnTo>
                  <a:lnTo>
                    <a:pt x="267028" y="6731"/>
                  </a:lnTo>
                  <a:lnTo>
                    <a:pt x="270375" y="6731"/>
                  </a:lnTo>
                  <a:lnTo>
                    <a:pt x="271551" y="6223"/>
                  </a:lnTo>
                  <a:lnTo>
                    <a:pt x="270693" y="5461"/>
                  </a:lnTo>
                  <a:lnTo>
                    <a:pt x="270232" y="5207"/>
                  </a:lnTo>
                  <a:close/>
                </a:path>
                <a:path w="281305" h="27939">
                  <a:moveTo>
                    <a:pt x="252610" y="508"/>
                  </a:moveTo>
                  <a:lnTo>
                    <a:pt x="251552" y="1270"/>
                  </a:lnTo>
                  <a:lnTo>
                    <a:pt x="251458" y="1397"/>
                  </a:lnTo>
                  <a:lnTo>
                    <a:pt x="250924" y="1651"/>
                  </a:lnTo>
                  <a:lnTo>
                    <a:pt x="251552" y="2032"/>
                  </a:lnTo>
                  <a:lnTo>
                    <a:pt x="252138" y="2540"/>
                  </a:lnTo>
                  <a:lnTo>
                    <a:pt x="252704" y="2921"/>
                  </a:lnTo>
                  <a:lnTo>
                    <a:pt x="253217" y="3556"/>
                  </a:lnTo>
                  <a:lnTo>
                    <a:pt x="253866" y="4572"/>
                  </a:lnTo>
                  <a:lnTo>
                    <a:pt x="252233" y="5334"/>
                  </a:lnTo>
                  <a:lnTo>
                    <a:pt x="252013" y="5334"/>
                  </a:lnTo>
                  <a:lnTo>
                    <a:pt x="251887" y="5461"/>
                  </a:lnTo>
                  <a:lnTo>
                    <a:pt x="250641" y="5715"/>
                  </a:lnTo>
                  <a:lnTo>
                    <a:pt x="249437" y="5842"/>
                  </a:lnTo>
                  <a:lnTo>
                    <a:pt x="254777" y="5842"/>
                  </a:lnTo>
                  <a:lnTo>
                    <a:pt x="255426" y="5588"/>
                  </a:lnTo>
                  <a:lnTo>
                    <a:pt x="257181" y="5588"/>
                  </a:lnTo>
                  <a:lnTo>
                    <a:pt x="256777" y="5207"/>
                  </a:lnTo>
                  <a:lnTo>
                    <a:pt x="258075" y="4699"/>
                  </a:lnTo>
                  <a:lnTo>
                    <a:pt x="259085" y="4191"/>
                  </a:lnTo>
                  <a:lnTo>
                    <a:pt x="255761" y="4191"/>
                  </a:lnTo>
                  <a:lnTo>
                    <a:pt x="255479" y="3937"/>
                  </a:lnTo>
                  <a:lnTo>
                    <a:pt x="255290" y="3683"/>
                  </a:lnTo>
                  <a:lnTo>
                    <a:pt x="254945" y="3556"/>
                  </a:lnTo>
                  <a:lnTo>
                    <a:pt x="253416" y="1397"/>
                  </a:lnTo>
                  <a:lnTo>
                    <a:pt x="252610" y="508"/>
                  </a:lnTo>
                  <a:close/>
                </a:path>
                <a:path w="281305" h="27939">
                  <a:moveTo>
                    <a:pt x="251751" y="5334"/>
                  </a:moveTo>
                  <a:lnTo>
                    <a:pt x="251458" y="5334"/>
                  </a:lnTo>
                  <a:lnTo>
                    <a:pt x="251699" y="5461"/>
                  </a:lnTo>
                  <a:lnTo>
                    <a:pt x="251887" y="5461"/>
                  </a:lnTo>
                  <a:lnTo>
                    <a:pt x="251751" y="5334"/>
                  </a:lnTo>
                  <a:close/>
                </a:path>
                <a:path w="281305" h="27939">
                  <a:moveTo>
                    <a:pt x="269635" y="5080"/>
                  </a:moveTo>
                  <a:lnTo>
                    <a:pt x="269803" y="5207"/>
                  </a:lnTo>
                  <a:lnTo>
                    <a:pt x="269635" y="5080"/>
                  </a:lnTo>
                  <a:close/>
                </a:path>
                <a:path w="281305" h="27939">
                  <a:moveTo>
                    <a:pt x="258819" y="2540"/>
                  </a:moveTo>
                  <a:lnTo>
                    <a:pt x="258536" y="2540"/>
                  </a:lnTo>
                  <a:lnTo>
                    <a:pt x="258871" y="2794"/>
                  </a:lnTo>
                  <a:lnTo>
                    <a:pt x="256777" y="3683"/>
                  </a:lnTo>
                  <a:lnTo>
                    <a:pt x="255761" y="4191"/>
                  </a:lnTo>
                  <a:lnTo>
                    <a:pt x="259085" y="4191"/>
                  </a:lnTo>
                  <a:lnTo>
                    <a:pt x="260599" y="3429"/>
                  </a:lnTo>
                  <a:lnTo>
                    <a:pt x="261636" y="3429"/>
                  </a:lnTo>
                  <a:lnTo>
                    <a:pt x="261039" y="3175"/>
                  </a:lnTo>
                  <a:lnTo>
                    <a:pt x="261332" y="3175"/>
                  </a:lnTo>
                  <a:lnTo>
                    <a:pt x="261594" y="2921"/>
                  </a:lnTo>
                  <a:lnTo>
                    <a:pt x="261814" y="2794"/>
                  </a:lnTo>
                  <a:lnTo>
                    <a:pt x="263660" y="2794"/>
                  </a:lnTo>
                  <a:lnTo>
                    <a:pt x="263532" y="2667"/>
                  </a:lnTo>
                  <a:lnTo>
                    <a:pt x="258913" y="2667"/>
                  </a:lnTo>
                  <a:lnTo>
                    <a:pt x="258819" y="2540"/>
                  </a:lnTo>
                  <a:close/>
                </a:path>
                <a:path w="281305" h="27939">
                  <a:moveTo>
                    <a:pt x="263660" y="2794"/>
                  </a:moveTo>
                  <a:lnTo>
                    <a:pt x="261814" y="2794"/>
                  </a:lnTo>
                  <a:lnTo>
                    <a:pt x="262149" y="3175"/>
                  </a:lnTo>
                  <a:lnTo>
                    <a:pt x="262410" y="3556"/>
                  </a:lnTo>
                  <a:lnTo>
                    <a:pt x="262745" y="3810"/>
                  </a:lnTo>
                  <a:lnTo>
                    <a:pt x="264572" y="3810"/>
                  </a:lnTo>
                  <a:lnTo>
                    <a:pt x="264044" y="3175"/>
                  </a:lnTo>
                  <a:lnTo>
                    <a:pt x="263660" y="2794"/>
                  </a:lnTo>
                  <a:close/>
                </a:path>
                <a:path w="281305" h="27939">
                  <a:moveTo>
                    <a:pt x="259039" y="0"/>
                  </a:moveTo>
                  <a:lnTo>
                    <a:pt x="259646" y="508"/>
                  </a:lnTo>
                  <a:lnTo>
                    <a:pt x="260128" y="1016"/>
                  </a:lnTo>
                  <a:lnTo>
                    <a:pt x="260756" y="1524"/>
                  </a:lnTo>
                  <a:lnTo>
                    <a:pt x="260756" y="1651"/>
                  </a:lnTo>
                  <a:lnTo>
                    <a:pt x="258913" y="2667"/>
                  </a:lnTo>
                  <a:lnTo>
                    <a:pt x="263532" y="2667"/>
                  </a:lnTo>
                  <a:lnTo>
                    <a:pt x="262892" y="2032"/>
                  </a:lnTo>
                  <a:lnTo>
                    <a:pt x="262599" y="1778"/>
                  </a:lnTo>
                  <a:lnTo>
                    <a:pt x="262285" y="1397"/>
                  </a:lnTo>
                  <a:lnTo>
                    <a:pt x="262096" y="889"/>
                  </a:lnTo>
                  <a:lnTo>
                    <a:pt x="261594" y="762"/>
                  </a:lnTo>
                  <a:lnTo>
                    <a:pt x="261039" y="508"/>
                  </a:lnTo>
                  <a:lnTo>
                    <a:pt x="260442" y="508"/>
                  </a:lnTo>
                  <a:lnTo>
                    <a:pt x="259688" y="254"/>
                  </a:lnTo>
                  <a:lnTo>
                    <a:pt x="259447" y="127"/>
                  </a:lnTo>
                  <a:lnTo>
                    <a:pt x="259039" y="0"/>
                  </a:lnTo>
                  <a:close/>
                </a:path>
                <a:path w="281305" h="27939">
                  <a:moveTo>
                    <a:pt x="16407" y="21971"/>
                  </a:moveTo>
                  <a:lnTo>
                    <a:pt x="11915" y="21971"/>
                  </a:lnTo>
                  <a:lnTo>
                    <a:pt x="15235" y="23749"/>
                  </a:lnTo>
                  <a:lnTo>
                    <a:pt x="17046" y="24384"/>
                  </a:lnTo>
                  <a:lnTo>
                    <a:pt x="16104" y="25273"/>
                  </a:lnTo>
                  <a:lnTo>
                    <a:pt x="15235" y="26289"/>
                  </a:lnTo>
                  <a:lnTo>
                    <a:pt x="14544" y="27305"/>
                  </a:lnTo>
                  <a:lnTo>
                    <a:pt x="15643" y="27559"/>
                  </a:lnTo>
                  <a:lnTo>
                    <a:pt x="16271" y="27559"/>
                  </a:lnTo>
                  <a:lnTo>
                    <a:pt x="16491" y="27432"/>
                  </a:lnTo>
                  <a:lnTo>
                    <a:pt x="16229" y="27432"/>
                  </a:lnTo>
                  <a:lnTo>
                    <a:pt x="16543" y="26924"/>
                  </a:lnTo>
                  <a:lnTo>
                    <a:pt x="17091" y="26289"/>
                  </a:lnTo>
                  <a:lnTo>
                    <a:pt x="17381" y="25908"/>
                  </a:lnTo>
                  <a:lnTo>
                    <a:pt x="17863" y="24765"/>
                  </a:lnTo>
                  <a:lnTo>
                    <a:pt x="18009" y="24638"/>
                  </a:lnTo>
                  <a:lnTo>
                    <a:pt x="18543" y="23876"/>
                  </a:lnTo>
                  <a:lnTo>
                    <a:pt x="18606" y="23622"/>
                  </a:lnTo>
                  <a:lnTo>
                    <a:pt x="18776" y="23368"/>
                  </a:lnTo>
                  <a:lnTo>
                    <a:pt x="17968" y="23368"/>
                  </a:lnTo>
                  <a:lnTo>
                    <a:pt x="16104" y="22606"/>
                  </a:lnTo>
                  <a:lnTo>
                    <a:pt x="18009" y="22606"/>
                  </a:lnTo>
                  <a:lnTo>
                    <a:pt x="18952" y="22352"/>
                  </a:lnTo>
                  <a:lnTo>
                    <a:pt x="19454" y="22352"/>
                  </a:lnTo>
                  <a:lnTo>
                    <a:pt x="19758" y="22098"/>
                  </a:lnTo>
                  <a:lnTo>
                    <a:pt x="17098" y="22098"/>
                  </a:lnTo>
                  <a:lnTo>
                    <a:pt x="16407" y="21971"/>
                  </a:lnTo>
                  <a:close/>
                </a:path>
                <a:path w="281305" h="27939">
                  <a:moveTo>
                    <a:pt x="16711" y="27305"/>
                  </a:moveTo>
                  <a:lnTo>
                    <a:pt x="16491" y="27432"/>
                  </a:lnTo>
                  <a:lnTo>
                    <a:pt x="16711" y="27305"/>
                  </a:lnTo>
                  <a:close/>
                </a:path>
                <a:path w="281305" h="27939">
                  <a:moveTo>
                    <a:pt x="14514" y="14351"/>
                  </a:moveTo>
                  <a:lnTo>
                    <a:pt x="11266" y="14351"/>
                  </a:lnTo>
                  <a:lnTo>
                    <a:pt x="13769" y="15621"/>
                  </a:lnTo>
                  <a:lnTo>
                    <a:pt x="15099" y="16002"/>
                  </a:lnTo>
                  <a:lnTo>
                    <a:pt x="14041" y="17018"/>
                  </a:lnTo>
                  <a:lnTo>
                    <a:pt x="13287" y="18161"/>
                  </a:lnTo>
                  <a:lnTo>
                    <a:pt x="12324" y="19304"/>
                  </a:lnTo>
                  <a:lnTo>
                    <a:pt x="6094" y="19304"/>
                  </a:lnTo>
                  <a:lnTo>
                    <a:pt x="7706" y="20193"/>
                  </a:lnTo>
                  <a:lnTo>
                    <a:pt x="9203" y="20828"/>
                  </a:lnTo>
                  <a:lnTo>
                    <a:pt x="10711" y="21336"/>
                  </a:lnTo>
                  <a:lnTo>
                    <a:pt x="9633" y="22479"/>
                  </a:lnTo>
                  <a:lnTo>
                    <a:pt x="8611" y="23876"/>
                  </a:lnTo>
                  <a:lnTo>
                    <a:pt x="7706" y="25019"/>
                  </a:lnTo>
                  <a:lnTo>
                    <a:pt x="8209" y="25146"/>
                  </a:lnTo>
                  <a:lnTo>
                    <a:pt x="8575" y="25400"/>
                  </a:lnTo>
                  <a:lnTo>
                    <a:pt x="9151" y="25654"/>
                  </a:lnTo>
                  <a:lnTo>
                    <a:pt x="10062" y="24384"/>
                  </a:lnTo>
                  <a:lnTo>
                    <a:pt x="11915" y="21971"/>
                  </a:lnTo>
                  <a:lnTo>
                    <a:pt x="16407" y="21971"/>
                  </a:lnTo>
                  <a:lnTo>
                    <a:pt x="15025" y="21717"/>
                  </a:lnTo>
                  <a:lnTo>
                    <a:pt x="13120" y="20955"/>
                  </a:lnTo>
                  <a:lnTo>
                    <a:pt x="13025" y="20828"/>
                  </a:lnTo>
                  <a:lnTo>
                    <a:pt x="13531" y="20320"/>
                  </a:lnTo>
                  <a:lnTo>
                    <a:pt x="11580" y="20320"/>
                  </a:lnTo>
                  <a:lnTo>
                    <a:pt x="11172" y="20193"/>
                  </a:lnTo>
                  <a:lnTo>
                    <a:pt x="10617" y="19939"/>
                  </a:lnTo>
                  <a:lnTo>
                    <a:pt x="10230" y="19812"/>
                  </a:lnTo>
                  <a:lnTo>
                    <a:pt x="10837" y="19812"/>
                  </a:lnTo>
                  <a:lnTo>
                    <a:pt x="11360" y="19685"/>
                  </a:lnTo>
                  <a:lnTo>
                    <a:pt x="14164" y="19685"/>
                  </a:lnTo>
                  <a:lnTo>
                    <a:pt x="14544" y="19304"/>
                  </a:lnTo>
                  <a:lnTo>
                    <a:pt x="16229" y="18034"/>
                  </a:lnTo>
                  <a:lnTo>
                    <a:pt x="15099" y="18034"/>
                  </a:lnTo>
                  <a:lnTo>
                    <a:pt x="15528" y="17526"/>
                  </a:lnTo>
                  <a:lnTo>
                    <a:pt x="15936" y="16891"/>
                  </a:lnTo>
                  <a:lnTo>
                    <a:pt x="16449" y="16383"/>
                  </a:lnTo>
                  <a:lnTo>
                    <a:pt x="19863" y="16383"/>
                  </a:lnTo>
                  <a:lnTo>
                    <a:pt x="19758" y="16256"/>
                  </a:lnTo>
                  <a:lnTo>
                    <a:pt x="19570" y="16256"/>
                  </a:lnTo>
                  <a:lnTo>
                    <a:pt x="19067" y="15875"/>
                  </a:lnTo>
                  <a:lnTo>
                    <a:pt x="17968" y="15367"/>
                  </a:lnTo>
                  <a:lnTo>
                    <a:pt x="18177" y="15113"/>
                  </a:lnTo>
                  <a:lnTo>
                    <a:pt x="16104" y="15113"/>
                  </a:lnTo>
                  <a:lnTo>
                    <a:pt x="15486" y="14859"/>
                  </a:lnTo>
                  <a:lnTo>
                    <a:pt x="14514" y="14351"/>
                  </a:lnTo>
                  <a:close/>
                </a:path>
                <a:path w="281305" h="27939">
                  <a:moveTo>
                    <a:pt x="19454" y="22352"/>
                  </a:moveTo>
                  <a:lnTo>
                    <a:pt x="18952" y="22352"/>
                  </a:lnTo>
                  <a:lnTo>
                    <a:pt x="18952" y="22606"/>
                  </a:lnTo>
                  <a:lnTo>
                    <a:pt x="18784" y="22733"/>
                  </a:lnTo>
                  <a:lnTo>
                    <a:pt x="17968" y="23368"/>
                  </a:lnTo>
                  <a:lnTo>
                    <a:pt x="18776" y="23368"/>
                  </a:lnTo>
                  <a:lnTo>
                    <a:pt x="19454" y="22352"/>
                  </a:lnTo>
                  <a:close/>
                </a:path>
                <a:path w="281305" h="27939">
                  <a:moveTo>
                    <a:pt x="816" y="15748"/>
                  </a:moveTo>
                  <a:lnTo>
                    <a:pt x="575" y="16129"/>
                  </a:lnTo>
                  <a:lnTo>
                    <a:pt x="0" y="16891"/>
                  </a:lnTo>
                  <a:lnTo>
                    <a:pt x="2502" y="18161"/>
                  </a:lnTo>
                  <a:lnTo>
                    <a:pt x="3811" y="18542"/>
                  </a:lnTo>
                  <a:lnTo>
                    <a:pt x="2308" y="20320"/>
                  </a:lnTo>
                  <a:lnTo>
                    <a:pt x="1088" y="21844"/>
                  </a:lnTo>
                  <a:lnTo>
                    <a:pt x="1465" y="22098"/>
                  </a:lnTo>
                  <a:lnTo>
                    <a:pt x="1968" y="22352"/>
                  </a:lnTo>
                  <a:lnTo>
                    <a:pt x="2460" y="22479"/>
                  </a:lnTo>
                  <a:lnTo>
                    <a:pt x="3277" y="21336"/>
                  </a:lnTo>
                  <a:lnTo>
                    <a:pt x="5130" y="19050"/>
                  </a:lnTo>
                  <a:lnTo>
                    <a:pt x="9200" y="19050"/>
                  </a:lnTo>
                  <a:lnTo>
                    <a:pt x="8334" y="18796"/>
                  </a:lnTo>
                  <a:lnTo>
                    <a:pt x="7298" y="18288"/>
                  </a:lnTo>
                  <a:lnTo>
                    <a:pt x="6690" y="17907"/>
                  </a:lnTo>
                  <a:lnTo>
                    <a:pt x="6874" y="17653"/>
                  </a:lnTo>
                  <a:lnTo>
                    <a:pt x="4795" y="17653"/>
                  </a:lnTo>
                  <a:lnTo>
                    <a:pt x="3539" y="17145"/>
                  </a:lnTo>
                  <a:lnTo>
                    <a:pt x="2167" y="16383"/>
                  </a:lnTo>
                  <a:lnTo>
                    <a:pt x="816" y="15748"/>
                  </a:lnTo>
                  <a:close/>
                </a:path>
                <a:path w="281305" h="27939">
                  <a:moveTo>
                    <a:pt x="21570" y="17145"/>
                  </a:moveTo>
                  <a:lnTo>
                    <a:pt x="18104" y="17145"/>
                  </a:lnTo>
                  <a:lnTo>
                    <a:pt x="20732" y="18415"/>
                  </a:lnTo>
                  <a:lnTo>
                    <a:pt x="21978" y="18796"/>
                  </a:lnTo>
                  <a:lnTo>
                    <a:pt x="20156" y="20828"/>
                  </a:lnTo>
                  <a:lnTo>
                    <a:pt x="19255" y="22098"/>
                  </a:lnTo>
                  <a:lnTo>
                    <a:pt x="19758" y="22098"/>
                  </a:lnTo>
                  <a:lnTo>
                    <a:pt x="19863" y="21844"/>
                  </a:lnTo>
                  <a:lnTo>
                    <a:pt x="21402" y="19939"/>
                  </a:lnTo>
                  <a:lnTo>
                    <a:pt x="23714" y="17780"/>
                  </a:lnTo>
                  <a:lnTo>
                    <a:pt x="22805" y="17780"/>
                  </a:lnTo>
                  <a:lnTo>
                    <a:pt x="21978" y="17399"/>
                  </a:lnTo>
                  <a:lnTo>
                    <a:pt x="21570" y="17145"/>
                  </a:lnTo>
                  <a:close/>
                </a:path>
                <a:path w="281305" h="27939">
                  <a:moveTo>
                    <a:pt x="14164" y="19685"/>
                  </a:moveTo>
                  <a:lnTo>
                    <a:pt x="12083" y="19685"/>
                  </a:lnTo>
                  <a:lnTo>
                    <a:pt x="11580" y="20320"/>
                  </a:lnTo>
                  <a:lnTo>
                    <a:pt x="13531" y="20320"/>
                  </a:lnTo>
                  <a:lnTo>
                    <a:pt x="14164" y="19685"/>
                  </a:lnTo>
                  <a:close/>
                </a:path>
                <a:path w="281305" h="27939">
                  <a:moveTo>
                    <a:pt x="9200" y="19050"/>
                  </a:moveTo>
                  <a:lnTo>
                    <a:pt x="5130" y="19050"/>
                  </a:lnTo>
                  <a:lnTo>
                    <a:pt x="5748" y="19304"/>
                  </a:lnTo>
                  <a:lnTo>
                    <a:pt x="10983" y="19304"/>
                  </a:lnTo>
                  <a:lnTo>
                    <a:pt x="9633" y="19177"/>
                  </a:lnTo>
                  <a:lnTo>
                    <a:pt x="9200" y="19050"/>
                  </a:lnTo>
                  <a:close/>
                </a:path>
                <a:path w="281305" h="27939">
                  <a:moveTo>
                    <a:pt x="24994" y="16637"/>
                  </a:moveTo>
                  <a:lnTo>
                    <a:pt x="17098" y="16637"/>
                  </a:lnTo>
                  <a:lnTo>
                    <a:pt x="17475" y="16764"/>
                  </a:lnTo>
                  <a:lnTo>
                    <a:pt x="17622" y="16891"/>
                  </a:lnTo>
                  <a:lnTo>
                    <a:pt x="16753" y="17145"/>
                  </a:lnTo>
                  <a:lnTo>
                    <a:pt x="15936" y="17526"/>
                  </a:lnTo>
                  <a:lnTo>
                    <a:pt x="15099" y="18034"/>
                  </a:lnTo>
                  <a:lnTo>
                    <a:pt x="16229" y="18034"/>
                  </a:lnTo>
                  <a:lnTo>
                    <a:pt x="18104" y="17145"/>
                  </a:lnTo>
                  <a:lnTo>
                    <a:pt x="22700" y="17145"/>
                  </a:lnTo>
                  <a:lnTo>
                    <a:pt x="23329" y="17018"/>
                  </a:lnTo>
                  <a:lnTo>
                    <a:pt x="24568" y="17018"/>
                  </a:lnTo>
                  <a:lnTo>
                    <a:pt x="24899" y="16764"/>
                  </a:lnTo>
                  <a:lnTo>
                    <a:pt x="24994" y="16637"/>
                  </a:lnTo>
                  <a:close/>
                </a:path>
                <a:path w="281305" h="27939">
                  <a:moveTo>
                    <a:pt x="24568" y="17018"/>
                  </a:moveTo>
                  <a:lnTo>
                    <a:pt x="23329" y="17018"/>
                  </a:lnTo>
                  <a:lnTo>
                    <a:pt x="22805" y="17780"/>
                  </a:lnTo>
                  <a:lnTo>
                    <a:pt x="23714" y="17780"/>
                  </a:lnTo>
                  <a:lnTo>
                    <a:pt x="24072" y="17399"/>
                  </a:lnTo>
                  <a:lnTo>
                    <a:pt x="24568" y="17018"/>
                  </a:lnTo>
                  <a:close/>
                </a:path>
                <a:path w="281305" h="27939">
                  <a:moveTo>
                    <a:pt x="5539" y="10033"/>
                  </a:moveTo>
                  <a:lnTo>
                    <a:pt x="4523" y="11176"/>
                  </a:lnTo>
                  <a:lnTo>
                    <a:pt x="5999" y="11938"/>
                  </a:lnTo>
                  <a:lnTo>
                    <a:pt x="7340" y="12573"/>
                  </a:lnTo>
                  <a:lnTo>
                    <a:pt x="8764" y="13081"/>
                  </a:lnTo>
                  <a:lnTo>
                    <a:pt x="5612" y="16891"/>
                  </a:lnTo>
                  <a:lnTo>
                    <a:pt x="5340" y="17145"/>
                  </a:lnTo>
                  <a:lnTo>
                    <a:pt x="5130" y="17399"/>
                  </a:lnTo>
                  <a:lnTo>
                    <a:pt x="4795" y="17653"/>
                  </a:lnTo>
                  <a:lnTo>
                    <a:pt x="6874" y="17653"/>
                  </a:lnTo>
                  <a:lnTo>
                    <a:pt x="7486" y="16891"/>
                  </a:lnTo>
                  <a:lnTo>
                    <a:pt x="7779" y="16383"/>
                  </a:lnTo>
                  <a:lnTo>
                    <a:pt x="8764" y="15621"/>
                  </a:lnTo>
                  <a:lnTo>
                    <a:pt x="10515" y="14732"/>
                  </a:lnTo>
                  <a:lnTo>
                    <a:pt x="9151" y="14732"/>
                  </a:lnTo>
                  <a:lnTo>
                    <a:pt x="10020" y="13716"/>
                  </a:lnTo>
                  <a:lnTo>
                    <a:pt x="15193" y="13716"/>
                  </a:lnTo>
                  <a:lnTo>
                    <a:pt x="13120" y="13335"/>
                  </a:lnTo>
                  <a:lnTo>
                    <a:pt x="11172" y="12700"/>
                  </a:lnTo>
                  <a:lnTo>
                    <a:pt x="11172" y="12446"/>
                  </a:lnTo>
                  <a:lnTo>
                    <a:pt x="11515" y="12065"/>
                  </a:lnTo>
                  <a:lnTo>
                    <a:pt x="9633" y="12065"/>
                  </a:lnTo>
                  <a:lnTo>
                    <a:pt x="8334" y="11430"/>
                  </a:lnTo>
                  <a:lnTo>
                    <a:pt x="6963" y="10795"/>
                  </a:lnTo>
                  <a:lnTo>
                    <a:pt x="5539" y="10033"/>
                  </a:lnTo>
                  <a:close/>
                </a:path>
                <a:path w="281305" h="27939">
                  <a:moveTo>
                    <a:pt x="20198" y="16256"/>
                  </a:moveTo>
                  <a:lnTo>
                    <a:pt x="20030" y="16256"/>
                  </a:lnTo>
                  <a:lnTo>
                    <a:pt x="19863" y="16383"/>
                  </a:lnTo>
                  <a:lnTo>
                    <a:pt x="16449" y="16383"/>
                  </a:lnTo>
                  <a:lnTo>
                    <a:pt x="16753" y="16637"/>
                  </a:lnTo>
                  <a:lnTo>
                    <a:pt x="21234" y="16637"/>
                  </a:lnTo>
                  <a:lnTo>
                    <a:pt x="20030" y="16383"/>
                  </a:lnTo>
                  <a:lnTo>
                    <a:pt x="20198" y="16256"/>
                  </a:lnTo>
                  <a:close/>
                </a:path>
                <a:path w="281305" h="27939">
                  <a:moveTo>
                    <a:pt x="25795" y="11811"/>
                  </a:moveTo>
                  <a:lnTo>
                    <a:pt x="22512" y="11811"/>
                  </a:lnTo>
                  <a:lnTo>
                    <a:pt x="23737" y="12446"/>
                  </a:lnTo>
                  <a:lnTo>
                    <a:pt x="25088" y="12954"/>
                  </a:lnTo>
                  <a:lnTo>
                    <a:pt x="26344" y="13462"/>
                  </a:lnTo>
                  <a:lnTo>
                    <a:pt x="23569" y="16637"/>
                  </a:lnTo>
                  <a:lnTo>
                    <a:pt x="25088" y="16637"/>
                  </a:lnTo>
                  <a:lnTo>
                    <a:pt x="25957" y="15875"/>
                  </a:lnTo>
                  <a:lnTo>
                    <a:pt x="26662" y="15367"/>
                  </a:lnTo>
                  <a:lnTo>
                    <a:pt x="26344" y="15367"/>
                  </a:lnTo>
                  <a:lnTo>
                    <a:pt x="27276" y="14478"/>
                  </a:lnTo>
                  <a:lnTo>
                    <a:pt x="27716" y="13970"/>
                  </a:lnTo>
                  <a:lnTo>
                    <a:pt x="28997" y="13970"/>
                  </a:lnTo>
                  <a:lnTo>
                    <a:pt x="29182" y="13843"/>
                  </a:lnTo>
                  <a:lnTo>
                    <a:pt x="30061" y="13462"/>
                  </a:lnTo>
                  <a:lnTo>
                    <a:pt x="30218" y="13335"/>
                  </a:lnTo>
                  <a:lnTo>
                    <a:pt x="29831" y="13208"/>
                  </a:lnTo>
                  <a:lnTo>
                    <a:pt x="29297" y="12700"/>
                  </a:lnTo>
                  <a:lnTo>
                    <a:pt x="29472" y="12446"/>
                  </a:lnTo>
                  <a:lnTo>
                    <a:pt x="27402" y="12446"/>
                  </a:lnTo>
                  <a:lnTo>
                    <a:pt x="26774" y="12319"/>
                  </a:lnTo>
                  <a:lnTo>
                    <a:pt x="26093" y="11938"/>
                  </a:lnTo>
                  <a:lnTo>
                    <a:pt x="25795" y="11811"/>
                  </a:lnTo>
                  <a:close/>
                </a:path>
                <a:path w="281305" h="27939">
                  <a:moveTo>
                    <a:pt x="26957" y="15154"/>
                  </a:moveTo>
                  <a:lnTo>
                    <a:pt x="26774" y="15240"/>
                  </a:lnTo>
                  <a:lnTo>
                    <a:pt x="26344" y="15367"/>
                  </a:lnTo>
                  <a:lnTo>
                    <a:pt x="26662" y="15367"/>
                  </a:lnTo>
                  <a:lnTo>
                    <a:pt x="26957" y="15154"/>
                  </a:lnTo>
                  <a:close/>
                </a:path>
                <a:path w="281305" h="27939">
                  <a:moveTo>
                    <a:pt x="27590" y="14859"/>
                  </a:moveTo>
                  <a:lnTo>
                    <a:pt x="27014" y="15113"/>
                  </a:lnTo>
                  <a:lnTo>
                    <a:pt x="27590" y="14859"/>
                  </a:lnTo>
                  <a:close/>
                </a:path>
                <a:path w="281305" h="27939">
                  <a:moveTo>
                    <a:pt x="18795" y="14224"/>
                  </a:moveTo>
                  <a:lnTo>
                    <a:pt x="17098" y="14224"/>
                  </a:lnTo>
                  <a:lnTo>
                    <a:pt x="16994" y="14351"/>
                  </a:lnTo>
                  <a:lnTo>
                    <a:pt x="16606" y="14605"/>
                  </a:lnTo>
                  <a:lnTo>
                    <a:pt x="16104" y="15113"/>
                  </a:lnTo>
                  <a:lnTo>
                    <a:pt x="18177" y="15113"/>
                  </a:lnTo>
                  <a:lnTo>
                    <a:pt x="18386" y="14859"/>
                  </a:lnTo>
                  <a:lnTo>
                    <a:pt x="18659" y="14351"/>
                  </a:lnTo>
                  <a:lnTo>
                    <a:pt x="18795" y="14224"/>
                  </a:lnTo>
                  <a:close/>
                </a:path>
                <a:path w="281305" h="27939">
                  <a:moveTo>
                    <a:pt x="19214" y="13716"/>
                  </a:moveTo>
                  <a:lnTo>
                    <a:pt x="10020" y="13716"/>
                  </a:lnTo>
                  <a:lnTo>
                    <a:pt x="10230" y="13843"/>
                  </a:lnTo>
                  <a:lnTo>
                    <a:pt x="10837" y="14097"/>
                  </a:lnTo>
                  <a:lnTo>
                    <a:pt x="10230" y="14351"/>
                  </a:lnTo>
                  <a:lnTo>
                    <a:pt x="9633" y="14478"/>
                  </a:lnTo>
                  <a:lnTo>
                    <a:pt x="9151" y="14732"/>
                  </a:lnTo>
                  <a:lnTo>
                    <a:pt x="10515" y="14732"/>
                  </a:lnTo>
                  <a:lnTo>
                    <a:pt x="11266" y="14351"/>
                  </a:lnTo>
                  <a:lnTo>
                    <a:pt x="14514" y="14351"/>
                  </a:lnTo>
                  <a:lnTo>
                    <a:pt x="14271" y="14224"/>
                  </a:lnTo>
                  <a:lnTo>
                    <a:pt x="18795" y="14224"/>
                  </a:lnTo>
                  <a:lnTo>
                    <a:pt x="19067" y="13970"/>
                  </a:lnTo>
                  <a:lnTo>
                    <a:pt x="19119" y="13843"/>
                  </a:lnTo>
                  <a:lnTo>
                    <a:pt x="19214" y="13716"/>
                  </a:lnTo>
                  <a:close/>
                </a:path>
                <a:path w="281305" h="27939">
                  <a:moveTo>
                    <a:pt x="28997" y="13970"/>
                  </a:moveTo>
                  <a:lnTo>
                    <a:pt x="27716" y="13970"/>
                  </a:lnTo>
                  <a:lnTo>
                    <a:pt x="28365" y="14097"/>
                  </a:lnTo>
                  <a:lnTo>
                    <a:pt x="28627" y="14224"/>
                  </a:lnTo>
                  <a:lnTo>
                    <a:pt x="28997" y="13970"/>
                  </a:lnTo>
                  <a:close/>
                </a:path>
                <a:path w="281305" h="27939">
                  <a:moveTo>
                    <a:pt x="20774" y="8763"/>
                  </a:moveTo>
                  <a:lnTo>
                    <a:pt x="16229" y="8763"/>
                  </a:lnTo>
                  <a:lnTo>
                    <a:pt x="18784" y="10033"/>
                  </a:lnTo>
                  <a:lnTo>
                    <a:pt x="20156" y="10541"/>
                  </a:lnTo>
                  <a:lnTo>
                    <a:pt x="19119" y="11430"/>
                  </a:lnTo>
                  <a:lnTo>
                    <a:pt x="17381" y="13716"/>
                  </a:lnTo>
                  <a:lnTo>
                    <a:pt x="19454" y="13716"/>
                  </a:lnTo>
                  <a:lnTo>
                    <a:pt x="19570" y="13589"/>
                  </a:lnTo>
                  <a:lnTo>
                    <a:pt x="19402" y="13589"/>
                  </a:lnTo>
                  <a:lnTo>
                    <a:pt x="20376" y="12827"/>
                  </a:lnTo>
                  <a:lnTo>
                    <a:pt x="21679" y="12192"/>
                  </a:lnTo>
                  <a:lnTo>
                    <a:pt x="20376" y="12192"/>
                  </a:lnTo>
                  <a:lnTo>
                    <a:pt x="20627" y="11811"/>
                  </a:lnTo>
                  <a:lnTo>
                    <a:pt x="21287" y="11176"/>
                  </a:lnTo>
                  <a:lnTo>
                    <a:pt x="26062" y="11176"/>
                  </a:lnTo>
                  <a:lnTo>
                    <a:pt x="24386" y="10668"/>
                  </a:lnTo>
                  <a:lnTo>
                    <a:pt x="22439" y="10033"/>
                  </a:lnTo>
                  <a:lnTo>
                    <a:pt x="22559" y="9779"/>
                  </a:lnTo>
                  <a:lnTo>
                    <a:pt x="22920" y="9398"/>
                  </a:lnTo>
                  <a:lnTo>
                    <a:pt x="20920" y="9398"/>
                  </a:lnTo>
                  <a:lnTo>
                    <a:pt x="20030" y="9144"/>
                  </a:lnTo>
                  <a:lnTo>
                    <a:pt x="19570" y="8890"/>
                  </a:lnTo>
                  <a:lnTo>
                    <a:pt x="20198" y="8890"/>
                  </a:lnTo>
                  <a:lnTo>
                    <a:pt x="20774" y="8763"/>
                  </a:lnTo>
                  <a:close/>
                </a:path>
                <a:path w="281305" h="27939">
                  <a:moveTo>
                    <a:pt x="30085" y="11557"/>
                  </a:moveTo>
                  <a:lnTo>
                    <a:pt x="28365" y="11557"/>
                  </a:lnTo>
                  <a:lnTo>
                    <a:pt x="28219" y="11811"/>
                  </a:lnTo>
                  <a:lnTo>
                    <a:pt x="27810" y="11938"/>
                  </a:lnTo>
                  <a:lnTo>
                    <a:pt x="27590" y="12319"/>
                  </a:lnTo>
                  <a:lnTo>
                    <a:pt x="27402" y="12446"/>
                  </a:lnTo>
                  <a:lnTo>
                    <a:pt x="29472" y="12446"/>
                  </a:lnTo>
                  <a:lnTo>
                    <a:pt x="30085" y="11557"/>
                  </a:lnTo>
                  <a:close/>
                </a:path>
                <a:path w="281305" h="27939">
                  <a:moveTo>
                    <a:pt x="26062" y="11176"/>
                  </a:moveTo>
                  <a:lnTo>
                    <a:pt x="21287" y="11176"/>
                  </a:lnTo>
                  <a:lnTo>
                    <a:pt x="21842" y="11430"/>
                  </a:lnTo>
                  <a:lnTo>
                    <a:pt x="22030" y="11430"/>
                  </a:lnTo>
                  <a:lnTo>
                    <a:pt x="21528" y="11811"/>
                  </a:lnTo>
                  <a:lnTo>
                    <a:pt x="20920" y="11938"/>
                  </a:lnTo>
                  <a:lnTo>
                    <a:pt x="20376" y="12192"/>
                  </a:lnTo>
                  <a:lnTo>
                    <a:pt x="21679" y="12192"/>
                  </a:lnTo>
                  <a:lnTo>
                    <a:pt x="22512" y="11811"/>
                  </a:lnTo>
                  <a:lnTo>
                    <a:pt x="25795" y="11811"/>
                  </a:lnTo>
                  <a:lnTo>
                    <a:pt x="25496" y="11684"/>
                  </a:lnTo>
                  <a:lnTo>
                    <a:pt x="27423" y="11684"/>
                  </a:lnTo>
                  <a:lnTo>
                    <a:pt x="28365" y="11557"/>
                  </a:lnTo>
                  <a:lnTo>
                    <a:pt x="30085" y="11557"/>
                  </a:lnTo>
                  <a:lnTo>
                    <a:pt x="30260" y="11303"/>
                  </a:lnTo>
                  <a:lnTo>
                    <a:pt x="26480" y="11303"/>
                  </a:lnTo>
                  <a:lnTo>
                    <a:pt x="26062" y="11176"/>
                  </a:lnTo>
                  <a:close/>
                </a:path>
                <a:path w="281305" h="27939">
                  <a:moveTo>
                    <a:pt x="11046" y="5207"/>
                  </a:moveTo>
                  <a:lnTo>
                    <a:pt x="10889" y="5207"/>
                  </a:lnTo>
                  <a:lnTo>
                    <a:pt x="10523" y="5461"/>
                  </a:lnTo>
                  <a:lnTo>
                    <a:pt x="9633" y="6223"/>
                  </a:lnTo>
                  <a:lnTo>
                    <a:pt x="13172" y="7747"/>
                  </a:lnTo>
                  <a:lnTo>
                    <a:pt x="11915" y="9017"/>
                  </a:lnTo>
                  <a:lnTo>
                    <a:pt x="9633" y="12065"/>
                  </a:lnTo>
                  <a:lnTo>
                    <a:pt x="11515" y="12065"/>
                  </a:lnTo>
                  <a:lnTo>
                    <a:pt x="12544" y="10922"/>
                  </a:lnTo>
                  <a:lnTo>
                    <a:pt x="14271" y="9652"/>
                  </a:lnTo>
                  <a:lnTo>
                    <a:pt x="13287" y="9652"/>
                  </a:lnTo>
                  <a:lnTo>
                    <a:pt x="14041" y="8636"/>
                  </a:lnTo>
                  <a:lnTo>
                    <a:pt x="14544" y="8128"/>
                  </a:lnTo>
                  <a:lnTo>
                    <a:pt x="18680" y="8128"/>
                  </a:lnTo>
                  <a:lnTo>
                    <a:pt x="18104" y="8001"/>
                  </a:lnTo>
                  <a:lnTo>
                    <a:pt x="17674" y="8001"/>
                  </a:lnTo>
                  <a:lnTo>
                    <a:pt x="17214" y="7620"/>
                  </a:lnTo>
                  <a:lnTo>
                    <a:pt x="16606" y="7366"/>
                  </a:lnTo>
                  <a:lnTo>
                    <a:pt x="16104" y="6985"/>
                  </a:lnTo>
                  <a:lnTo>
                    <a:pt x="16276" y="6731"/>
                  </a:lnTo>
                  <a:lnTo>
                    <a:pt x="14156" y="6731"/>
                  </a:lnTo>
                  <a:lnTo>
                    <a:pt x="12083" y="5842"/>
                  </a:lnTo>
                  <a:lnTo>
                    <a:pt x="11046" y="5207"/>
                  </a:lnTo>
                  <a:close/>
                </a:path>
                <a:path w="281305" h="27939">
                  <a:moveTo>
                    <a:pt x="27423" y="11684"/>
                  </a:moveTo>
                  <a:lnTo>
                    <a:pt x="25496" y="11684"/>
                  </a:lnTo>
                  <a:lnTo>
                    <a:pt x="26480" y="11811"/>
                  </a:lnTo>
                  <a:lnTo>
                    <a:pt x="27423" y="11684"/>
                  </a:lnTo>
                  <a:close/>
                </a:path>
                <a:path w="281305" h="27939">
                  <a:moveTo>
                    <a:pt x="30868" y="6223"/>
                  </a:moveTo>
                  <a:lnTo>
                    <a:pt x="27496" y="6223"/>
                  </a:lnTo>
                  <a:lnTo>
                    <a:pt x="30061" y="7493"/>
                  </a:lnTo>
                  <a:lnTo>
                    <a:pt x="31370" y="8001"/>
                  </a:lnTo>
                  <a:lnTo>
                    <a:pt x="30407" y="8890"/>
                  </a:lnTo>
                  <a:lnTo>
                    <a:pt x="28627" y="11176"/>
                  </a:lnTo>
                  <a:lnTo>
                    <a:pt x="26480" y="11303"/>
                  </a:lnTo>
                  <a:lnTo>
                    <a:pt x="30407" y="11303"/>
                  </a:lnTo>
                  <a:lnTo>
                    <a:pt x="30501" y="11176"/>
                  </a:lnTo>
                  <a:lnTo>
                    <a:pt x="30554" y="11049"/>
                  </a:lnTo>
                  <a:lnTo>
                    <a:pt x="30815" y="11049"/>
                  </a:lnTo>
                  <a:lnTo>
                    <a:pt x="30910" y="10922"/>
                  </a:lnTo>
                  <a:lnTo>
                    <a:pt x="30700" y="10922"/>
                  </a:lnTo>
                  <a:lnTo>
                    <a:pt x="31632" y="10287"/>
                  </a:lnTo>
                  <a:lnTo>
                    <a:pt x="32648" y="9652"/>
                  </a:lnTo>
                  <a:lnTo>
                    <a:pt x="31632" y="9652"/>
                  </a:lnTo>
                  <a:lnTo>
                    <a:pt x="32574" y="8509"/>
                  </a:lnTo>
                  <a:lnTo>
                    <a:pt x="36986" y="8509"/>
                  </a:lnTo>
                  <a:lnTo>
                    <a:pt x="35653" y="8255"/>
                  </a:lnTo>
                  <a:lnTo>
                    <a:pt x="33632" y="7493"/>
                  </a:lnTo>
                  <a:lnTo>
                    <a:pt x="33632" y="7239"/>
                  </a:lnTo>
                  <a:lnTo>
                    <a:pt x="34004" y="6858"/>
                  </a:lnTo>
                  <a:lnTo>
                    <a:pt x="32166" y="6858"/>
                  </a:lnTo>
                  <a:lnTo>
                    <a:pt x="31684" y="6731"/>
                  </a:lnTo>
                  <a:lnTo>
                    <a:pt x="31318" y="6477"/>
                  </a:lnTo>
                  <a:lnTo>
                    <a:pt x="30868" y="6223"/>
                  </a:lnTo>
                  <a:close/>
                </a:path>
                <a:path w="281305" h="27939">
                  <a:moveTo>
                    <a:pt x="36979" y="9144"/>
                  </a:moveTo>
                  <a:lnTo>
                    <a:pt x="33758" y="9144"/>
                  </a:lnTo>
                  <a:lnTo>
                    <a:pt x="35873" y="10160"/>
                  </a:lnTo>
                  <a:lnTo>
                    <a:pt x="37004" y="10668"/>
                  </a:lnTo>
                  <a:lnTo>
                    <a:pt x="38983" y="10033"/>
                  </a:lnTo>
                  <a:lnTo>
                    <a:pt x="39140" y="10033"/>
                  </a:lnTo>
                  <a:lnTo>
                    <a:pt x="39747" y="9906"/>
                  </a:lnTo>
                  <a:lnTo>
                    <a:pt x="38616" y="9906"/>
                  </a:lnTo>
                  <a:lnTo>
                    <a:pt x="37412" y="9398"/>
                  </a:lnTo>
                  <a:lnTo>
                    <a:pt x="36979" y="9144"/>
                  </a:lnTo>
                  <a:close/>
                </a:path>
                <a:path w="281305" h="27939">
                  <a:moveTo>
                    <a:pt x="41490" y="8890"/>
                  </a:moveTo>
                  <a:lnTo>
                    <a:pt x="39600" y="8890"/>
                  </a:lnTo>
                  <a:lnTo>
                    <a:pt x="39548" y="9144"/>
                  </a:lnTo>
                  <a:lnTo>
                    <a:pt x="39412" y="9144"/>
                  </a:lnTo>
                  <a:lnTo>
                    <a:pt x="39213" y="9398"/>
                  </a:lnTo>
                  <a:lnTo>
                    <a:pt x="38857" y="9652"/>
                  </a:lnTo>
                  <a:lnTo>
                    <a:pt x="38616" y="9906"/>
                  </a:lnTo>
                  <a:lnTo>
                    <a:pt x="39747" y="9906"/>
                  </a:lnTo>
                  <a:lnTo>
                    <a:pt x="40354" y="9779"/>
                  </a:lnTo>
                  <a:lnTo>
                    <a:pt x="40825" y="9652"/>
                  </a:lnTo>
                  <a:lnTo>
                    <a:pt x="41490" y="8890"/>
                  </a:lnTo>
                  <a:close/>
                </a:path>
                <a:path w="281305" h="27939">
                  <a:moveTo>
                    <a:pt x="18680" y="8128"/>
                  </a:moveTo>
                  <a:lnTo>
                    <a:pt x="14544" y="8128"/>
                  </a:lnTo>
                  <a:lnTo>
                    <a:pt x="15528" y="8509"/>
                  </a:lnTo>
                  <a:lnTo>
                    <a:pt x="15790" y="8509"/>
                  </a:lnTo>
                  <a:lnTo>
                    <a:pt x="13989" y="9271"/>
                  </a:lnTo>
                  <a:lnTo>
                    <a:pt x="13287" y="9652"/>
                  </a:lnTo>
                  <a:lnTo>
                    <a:pt x="14271" y="9652"/>
                  </a:lnTo>
                  <a:lnTo>
                    <a:pt x="16229" y="8763"/>
                  </a:lnTo>
                  <a:lnTo>
                    <a:pt x="23522" y="8763"/>
                  </a:lnTo>
                  <a:lnTo>
                    <a:pt x="23884" y="8382"/>
                  </a:lnTo>
                  <a:lnTo>
                    <a:pt x="20470" y="8382"/>
                  </a:lnTo>
                  <a:lnTo>
                    <a:pt x="19255" y="8255"/>
                  </a:lnTo>
                  <a:lnTo>
                    <a:pt x="18680" y="8128"/>
                  </a:lnTo>
                  <a:close/>
                </a:path>
                <a:path w="281305" h="27939">
                  <a:moveTo>
                    <a:pt x="36986" y="8509"/>
                  </a:moveTo>
                  <a:lnTo>
                    <a:pt x="32574" y="8509"/>
                  </a:lnTo>
                  <a:lnTo>
                    <a:pt x="32836" y="8636"/>
                  </a:lnTo>
                  <a:lnTo>
                    <a:pt x="33025" y="8763"/>
                  </a:lnTo>
                  <a:lnTo>
                    <a:pt x="33318" y="8890"/>
                  </a:lnTo>
                  <a:lnTo>
                    <a:pt x="32690" y="9144"/>
                  </a:lnTo>
                  <a:lnTo>
                    <a:pt x="31632" y="9652"/>
                  </a:lnTo>
                  <a:lnTo>
                    <a:pt x="32648" y="9652"/>
                  </a:lnTo>
                  <a:lnTo>
                    <a:pt x="33758" y="9144"/>
                  </a:lnTo>
                  <a:lnTo>
                    <a:pt x="36979" y="9144"/>
                  </a:lnTo>
                  <a:lnTo>
                    <a:pt x="36763" y="9017"/>
                  </a:lnTo>
                  <a:lnTo>
                    <a:pt x="38627" y="9017"/>
                  </a:lnTo>
                  <a:lnTo>
                    <a:pt x="39600" y="8890"/>
                  </a:lnTo>
                  <a:lnTo>
                    <a:pt x="41490" y="8890"/>
                  </a:lnTo>
                  <a:lnTo>
                    <a:pt x="41695" y="8636"/>
                  </a:lnTo>
                  <a:lnTo>
                    <a:pt x="37653" y="8636"/>
                  </a:lnTo>
                  <a:lnTo>
                    <a:pt x="36986" y="8509"/>
                  </a:lnTo>
                  <a:close/>
                </a:path>
                <a:path w="281305" h="27939">
                  <a:moveTo>
                    <a:pt x="23522" y="8763"/>
                  </a:moveTo>
                  <a:lnTo>
                    <a:pt x="21402" y="8763"/>
                  </a:lnTo>
                  <a:lnTo>
                    <a:pt x="21234" y="8890"/>
                  </a:lnTo>
                  <a:lnTo>
                    <a:pt x="20920" y="9398"/>
                  </a:lnTo>
                  <a:lnTo>
                    <a:pt x="22920" y="9398"/>
                  </a:lnTo>
                  <a:lnTo>
                    <a:pt x="23522" y="8763"/>
                  </a:lnTo>
                  <a:close/>
                </a:path>
                <a:path w="281305" h="27939">
                  <a:moveTo>
                    <a:pt x="38627" y="9017"/>
                  </a:moveTo>
                  <a:lnTo>
                    <a:pt x="36763" y="9017"/>
                  </a:lnTo>
                  <a:lnTo>
                    <a:pt x="37653" y="9144"/>
                  </a:lnTo>
                  <a:lnTo>
                    <a:pt x="38627" y="9017"/>
                  </a:lnTo>
                  <a:close/>
                </a:path>
                <a:path w="281305" h="27939">
                  <a:moveTo>
                    <a:pt x="40825" y="7239"/>
                  </a:moveTo>
                  <a:lnTo>
                    <a:pt x="40511" y="7747"/>
                  </a:lnTo>
                  <a:lnTo>
                    <a:pt x="39862" y="8509"/>
                  </a:lnTo>
                  <a:lnTo>
                    <a:pt x="37653" y="8636"/>
                  </a:lnTo>
                  <a:lnTo>
                    <a:pt x="41695" y="8636"/>
                  </a:lnTo>
                  <a:lnTo>
                    <a:pt x="41789" y="8509"/>
                  </a:lnTo>
                  <a:lnTo>
                    <a:pt x="41964" y="8473"/>
                  </a:lnTo>
                  <a:lnTo>
                    <a:pt x="42270" y="8255"/>
                  </a:lnTo>
                  <a:lnTo>
                    <a:pt x="42375" y="8128"/>
                  </a:lnTo>
                  <a:lnTo>
                    <a:pt x="42637" y="8001"/>
                  </a:lnTo>
                  <a:lnTo>
                    <a:pt x="40920" y="7366"/>
                  </a:lnTo>
                  <a:lnTo>
                    <a:pt x="40825" y="7239"/>
                  </a:lnTo>
                  <a:close/>
                </a:path>
                <a:path w="281305" h="27939">
                  <a:moveTo>
                    <a:pt x="42270" y="8382"/>
                  </a:moveTo>
                  <a:lnTo>
                    <a:pt x="42134" y="8382"/>
                  </a:lnTo>
                  <a:lnTo>
                    <a:pt x="41976" y="8473"/>
                  </a:lnTo>
                  <a:lnTo>
                    <a:pt x="42270" y="8382"/>
                  </a:lnTo>
                  <a:close/>
                </a:path>
                <a:path w="281305" h="27939">
                  <a:moveTo>
                    <a:pt x="23931" y="3429"/>
                  </a:moveTo>
                  <a:lnTo>
                    <a:pt x="20512" y="3429"/>
                  </a:lnTo>
                  <a:lnTo>
                    <a:pt x="23182" y="4699"/>
                  </a:lnTo>
                  <a:lnTo>
                    <a:pt x="24386" y="5207"/>
                  </a:lnTo>
                  <a:lnTo>
                    <a:pt x="23475" y="6096"/>
                  </a:lnTo>
                  <a:lnTo>
                    <a:pt x="21716" y="8382"/>
                  </a:lnTo>
                  <a:lnTo>
                    <a:pt x="23884" y="8382"/>
                  </a:lnTo>
                  <a:lnTo>
                    <a:pt x="25496" y="7112"/>
                  </a:lnTo>
                  <a:lnTo>
                    <a:pt x="24501" y="7112"/>
                  </a:lnTo>
                  <a:lnTo>
                    <a:pt x="25758" y="5588"/>
                  </a:lnTo>
                  <a:lnTo>
                    <a:pt x="29978" y="5588"/>
                  </a:lnTo>
                  <a:lnTo>
                    <a:pt x="29402" y="5461"/>
                  </a:lnTo>
                  <a:lnTo>
                    <a:pt x="29182" y="5334"/>
                  </a:lnTo>
                  <a:lnTo>
                    <a:pt x="29014" y="5334"/>
                  </a:lnTo>
                  <a:lnTo>
                    <a:pt x="28407" y="5080"/>
                  </a:lnTo>
                  <a:lnTo>
                    <a:pt x="27967" y="4826"/>
                  </a:lnTo>
                  <a:lnTo>
                    <a:pt x="27402" y="4572"/>
                  </a:lnTo>
                  <a:lnTo>
                    <a:pt x="27590" y="4191"/>
                  </a:lnTo>
                  <a:lnTo>
                    <a:pt x="25423" y="4191"/>
                  </a:lnTo>
                  <a:lnTo>
                    <a:pt x="24386" y="3683"/>
                  </a:lnTo>
                  <a:lnTo>
                    <a:pt x="23931" y="3429"/>
                  </a:lnTo>
                  <a:close/>
                </a:path>
                <a:path w="281305" h="27939">
                  <a:moveTo>
                    <a:pt x="29978" y="5588"/>
                  </a:moveTo>
                  <a:lnTo>
                    <a:pt x="25758" y="5588"/>
                  </a:lnTo>
                  <a:lnTo>
                    <a:pt x="26093" y="5715"/>
                  </a:lnTo>
                  <a:lnTo>
                    <a:pt x="26774" y="5842"/>
                  </a:lnTo>
                  <a:lnTo>
                    <a:pt x="26941" y="5969"/>
                  </a:lnTo>
                  <a:lnTo>
                    <a:pt x="27109" y="5969"/>
                  </a:lnTo>
                  <a:lnTo>
                    <a:pt x="26187" y="6223"/>
                  </a:lnTo>
                  <a:lnTo>
                    <a:pt x="24501" y="7112"/>
                  </a:lnTo>
                  <a:lnTo>
                    <a:pt x="25496" y="7112"/>
                  </a:lnTo>
                  <a:lnTo>
                    <a:pt x="27496" y="6223"/>
                  </a:lnTo>
                  <a:lnTo>
                    <a:pt x="34715" y="6223"/>
                  </a:lnTo>
                  <a:lnTo>
                    <a:pt x="35224" y="5842"/>
                  </a:lnTo>
                  <a:lnTo>
                    <a:pt x="31684" y="5842"/>
                  </a:lnTo>
                  <a:lnTo>
                    <a:pt x="30554" y="5715"/>
                  </a:lnTo>
                  <a:lnTo>
                    <a:pt x="29978" y="5588"/>
                  </a:lnTo>
                  <a:close/>
                </a:path>
                <a:path w="281305" h="27939">
                  <a:moveTo>
                    <a:pt x="34715" y="6223"/>
                  </a:moveTo>
                  <a:lnTo>
                    <a:pt x="32690" y="6223"/>
                  </a:lnTo>
                  <a:lnTo>
                    <a:pt x="32334" y="6604"/>
                  </a:lnTo>
                  <a:lnTo>
                    <a:pt x="32166" y="6858"/>
                  </a:lnTo>
                  <a:lnTo>
                    <a:pt x="34004" y="6858"/>
                  </a:lnTo>
                  <a:lnTo>
                    <a:pt x="34375" y="6477"/>
                  </a:lnTo>
                  <a:lnTo>
                    <a:pt x="34715" y="6223"/>
                  </a:lnTo>
                  <a:close/>
                </a:path>
                <a:path w="281305" h="27939">
                  <a:moveTo>
                    <a:pt x="22166" y="0"/>
                  </a:moveTo>
                  <a:lnTo>
                    <a:pt x="21884" y="127"/>
                  </a:lnTo>
                  <a:lnTo>
                    <a:pt x="21716" y="127"/>
                  </a:lnTo>
                  <a:lnTo>
                    <a:pt x="21234" y="254"/>
                  </a:lnTo>
                  <a:lnTo>
                    <a:pt x="20732" y="508"/>
                  </a:lnTo>
                  <a:lnTo>
                    <a:pt x="20156" y="508"/>
                  </a:lnTo>
                  <a:lnTo>
                    <a:pt x="19570" y="762"/>
                  </a:lnTo>
                  <a:lnTo>
                    <a:pt x="19119" y="889"/>
                  </a:lnTo>
                  <a:lnTo>
                    <a:pt x="18879" y="1397"/>
                  </a:lnTo>
                  <a:lnTo>
                    <a:pt x="18606" y="1778"/>
                  </a:lnTo>
                  <a:lnTo>
                    <a:pt x="18292" y="2032"/>
                  </a:lnTo>
                  <a:lnTo>
                    <a:pt x="17098" y="3175"/>
                  </a:lnTo>
                  <a:lnTo>
                    <a:pt x="15845" y="4826"/>
                  </a:lnTo>
                  <a:lnTo>
                    <a:pt x="15025" y="6096"/>
                  </a:lnTo>
                  <a:lnTo>
                    <a:pt x="14638" y="6223"/>
                  </a:lnTo>
                  <a:lnTo>
                    <a:pt x="14418" y="6477"/>
                  </a:lnTo>
                  <a:lnTo>
                    <a:pt x="14156" y="6731"/>
                  </a:lnTo>
                  <a:lnTo>
                    <a:pt x="16276" y="6731"/>
                  </a:lnTo>
                  <a:lnTo>
                    <a:pt x="19758" y="3810"/>
                  </a:lnTo>
                  <a:lnTo>
                    <a:pt x="18470" y="3810"/>
                  </a:lnTo>
                  <a:lnTo>
                    <a:pt x="18784" y="3556"/>
                  </a:lnTo>
                  <a:lnTo>
                    <a:pt x="19067" y="3175"/>
                  </a:lnTo>
                  <a:lnTo>
                    <a:pt x="19402" y="2794"/>
                  </a:lnTo>
                  <a:lnTo>
                    <a:pt x="22313" y="2794"/>
                  </a:lnTo>
                  <a:lnTo>
                    <a:pt x="22507" y="2667"/>
                  </a:lnTo>
                  <a:lnTo>
                    <a:pt x="22219" y="2667"/>
                  </a:lnTo>
                  <a:lnTo>
                    <a:pt x="20376" y="1651"/>
                  </a:lnTo>
                  <a:lnTo>
                    <a:pt x="20470" y="1524"/>
                  </a:lnTo>
                  <a:lnTo>
                    <a:pt x="21318" y="762"/>
                  </a:lnTo>
                  <a:lnTo>
                    <a:pt x="21570" y="508"/>
                  </a:lnTo>
                  <a:lnTo>
                    <a:pt x="22166" y="0"/>
                  </a:lnTo>
                  <a:close/>
                </a:path>
                <a:path w="281305" h="27939">
                  <a:moveTo>
                    <a:pt x="34239" y="4191"/>
                  </a:moveTo>
                  <a:lnTo>
                    <a:pt x="33370" y="5207"/>
                  </a:lnTo>
                  <a:lnTo>
                    <a:pt x="32983" y="5842"/>
                  </a:lnTo>
                  <a:lnTo>
                    <a:pt x="35224" y="5842"/>
                  </a:lnTo>
                  <a:lnTo>
                    <a:pt x="36166" y="5207"/>
                  </a:lnTo>
                  <a:lnTo>
                    <a:pt x="35580" y="4826"/>
                  </a:lnTo>
                  <a:lnTo>
                    <a:pt x="35339" y="4826"/>
                  </a:lnTo>
                  <a:lnTo>
                    <a:pt x="34616" y="4318"/>
                  </a:lnTo>
                  <a:lnTo>
                    <a:pt x="34239" y="4191"/>
                  </a:lnTo>
                  <a:close/>
                </a:path>
                <a:path w="281305" h="27939">
                  <a:moveTo>
                    <a:pt x="29705" y="5334"/>
                  </a:moveTo>
                  <a:lnTo>
                    <a:pt x="29465" y="5334"/>
                  </a:lnTo>
                  <a:lnTo>
                    <a:pt x="29297" y="5461"/>
                  </a:lnTo>
                  <a:lnTo>
                    <a:pt x="29517" y="5461"/>
                  </a:lnTo>
                  <a:lnTo>
                    <a:pt x="29705" y="5334"/>
                  </a:lnTo>
                  <a:close/>
                </a:path>
                <a:path w="281305" h="27939">
                  <a:moveTo>
                    <a:pt x="11622" y="5080"/>
                  </a:moveTo>
                  <a:lnTo>
                    <a:pt x="11266" y="5207"/>
                  </a:lnTo>
                  <a:lnTo>
                    <a:pt x="11622" y="5080"/>
                  </a:lnTo>
                  <a:close/>
                </a:path>
                <a:path w="281305" h="27939">
                  <a:moveTo>
                    <a:pt x="28627" y="508"/>
                  </a:moveTo>
                  <a:lnTo>
                    <a:pt x="27758" y="1397"/>
                  </a:lnTo>
                  <a:lnTo>
                    <a:pt x="26240" y="3556"/>
                  </a:lnTo>
                  <a:lnTo>
                    <a:pt x="25957" y="3683"/>
                  </a:lnTo>
                  <a:lnTo>
                    <a:pt x="25423" y="4191"/>
                  </a:lnTo>
                  <a:lnTo>
                    <a:pt x="27590" y="4191"/>
                  </a:lnTo>
                  <a:lnTo>
                    <a:pt x="27716" y="3937"/>
                  </a:lnTo>
                  <a:lnTo>
                    <a:pt x="28093" y="3556"/>
                  </a:lnTo>
                  <a:lnTo>
                    <a:pt x="28407" y="2921"/>
                  </a:lnTo>
                  <a:lnTo>
                    <a:pt x="29611" y="2032"/>
                  </a:lnTo>
                  <a:lnTo>
                    <a:pt x="30260" y="1651"/>
                  </a:lnTo>
                  <a:lnTo>
                    <a:pt x="29705" y="1397"/>
                  </a:lnTo>
                  <a:lnTo>
                    <a:pt x="29611" y="1270"/>
                  </a:lnTo>
                  <a:lnTo>
                    <a:pt x="28627" y="508"/>
                  </a:lnTo>
                  <a:close/>
                </a:path>
                <a:path w="281305" h="27939">
                  <a:moveTo>
                    <a:pt x="22313" y="2794"/>
                  </a:moveTo>
                  <a:lnTo>
                    <a:pt x="19402" y="2794"/>
                  </a:lnTo>
                  <a:lnTo>
                    <a:pt x="19863" y="3175"/>
                  </a:lnTo>
                  <a:lnTo>
                    <a:pt x="20156" y="3175"/>
                  </a:lnTo>
                  <a:lnTo>
                    <a:pt x="18470" y="3810"/>
                  </a:lnTo>
                  <a:lnTo>
                    <a:pt x="19758" y="3810"/>
                  </a:lnTo>
                  <a:lnTo>
                    <a:pt x="20512" y="3429"/>
                  </a:lnTo>
                  <a:lnTo>
                    <a:pt x="23931" y="3429"/>
                  </a:lnTo>
                  <a:lnTo>
                    <a:pt x="23475" y="3175"/>
                  </a:lnTo>
                  <a:lnTo>
                    <a:pt x="22313" y="2794"/>
                  </a:lnTo>
                  <a:close/>
                </a:path>
                <a:path w="281305" h="27939">
                  <a:moveTo>
                    <a:pt x="22700" y="2540"/>
                  </a:moveTo>
                  <a:lnTo>
                    <a:pt x="22512" y="2540"/>
                  </a:lnTo>
                  <a:lnTo>
                    <a:pt x="22219" y="2667"/>
                  </a:lnTo>
                  <a:lnTo>
                    <a:pt x="22507" y="2667"/>
                  </a:lnTo>
                  <a:lnTo>
                    <a:pt x="22700" y="2540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109779" y="3603157"/>
              <a:ext cx="436880" cy="207645"/>
            </a:xfrm>
            <a:custGeom>
              <a:avLst/>
              <a:gdLst/>
              <a:ahLst/>
              <a:cxnLst/>
              <a:rect l="l" t="t" r="r" b="b"/>
              <a:pathLst>
                <a:path w="436880" h="207645">
                  <a:moveTo>
                    <a:pt x="171376" y="201136"/>
                  </a:moveTo>
                  <a:lnTo>
                    <a:pt x="159461" y="201136"/>
                  </a:lnTo>
                  <a:lnTo>
                    <a:pt x="159963" y="202406"/>
                  </a:lnTo>
                  <a:lnTo>
                    <a:pt x="160550" y="202406"/>
                  </a:lnTo>
                  <a:lnTo>
                    <a:pt x="161073" y="203676"/>
                  </a:lnTo>
                  <a:lnTo>
                    <a:pt x="161733" y="204946"/>
                  </a:lnTo>
                  <a:lnTo>
                    <a:pt x="162288" y="204946"/>
                  </a:lnTo>
                  <a:lnTo>
                    <a:pt x="164717" y="207486"/>
                  </a:lnTo>
                  <a:lnTo>
                    <a:pt x="168110" y="204946"/>
                  </a:lnTo>
                  <a:lnTo>
                    <a:pt x="170005" y="202406"/>
                  </a:lnTo>
                  <a:lnTo>
                    <a:pt x="171376" y="201136"/>
                  </a:lnTo>
                  <a:close/>
                </a:path>
                <a:path w="436880" h="207645">
                  <a:moveTo>
                    <a:pt x="175879" y="194786"/>
                  </a:moveTo>
                  <a:lnTo>
                    <a:pt x="155440" y="194786"/>
                  </a:lnTo>
                  <a:lnTo>
                    <a:pt x="155806" y="196056"/>
                  </a:lnTo>
                  <a:lnTo>
                    <a:pt x="156330" y="196056"/>
                  </a:lnTo>
                  <a:lnTo>
                    <a:pt x="156811" y="197326"/>
                  </a:lnTo>
                  <a:lnTo>
                    <a:pt x="157345" y="198596"/>
                  </a:lnTo>
                  <a:lnTo>
                    <a:pt x="158403" y="199866"/>
                  </a:lnTo>
                  <a:lnTo>
                    <a:pt x="158864" y="201136"/>
                  </a:lnTo>
                  <a:lnTo>
                    <a:pt x="171984" y="201136"/>
                  </a:lnTo>
                  <a:lnTo>
                    <a:pt x="173115" y="198596"/>
                  </a:lnTo>
                  <a:lnTo>
                    <a:pt x="173691" y="198596"/>
                  </a:lnTo>
                  <a:lnTo>
                    <a:pt x="174800" y="197326"/>
                  </a:lnTo>
                  <a:lnTo>
                    <a:pt x="175429" y="196056"/>
                  </a:lnTo>
                  <a:lnTo>
                    <a:pt x="175879" y="194786"/>
                  </a:lnTo>
                  <a:close/>
                </a:path>
                <a:path w="436880" h="207645">
                  <a:moveTo>
                    <a:pt x="180120" y="185896"/>
                  </a:moveTo>
                  <a:lnTo>
                    <a:pt x="152026" y="185896"/>
                  </a:lnTo>
                  <a:lnTo>
                    <a:pt x="152602" y="188436"/>
                  </a:lnTo>
                  <a:lnTo>
                    <a:pt x="152791" y="189706"/>
                  </a:lnTo>
                  <a:lnTo>
                    <a:pt x="153136" y="189706"/>
                  </a:lnTo>
                  <a:lnTo>
                    <a:pt x="153419" y="190976"/>
                  </a:lnTo>
                  <a:lnTo>
                    <a:pt x="153838" y="192246"/>
                  </a:lnTo>
                  <a:lnTo>
                    <a:pt x="154173" y="192246"/>
                  </a:lnTo>
                  <a:lnTo>
                    <a:pt x="154990" y="194786"/>
                  </a:lnTo>
                  <a:lnTo>
                    <a:pt x="176392" y="194786"/>
                  </a:lnTo>
                  <a:lnTo>
                    <a:pt x="176916" y="193516"/>
                  </a:lnTo>
                  <a:lnTo>
                    <a:pt x="177303" y="193516"/>
                  </a:lnTo>
                  <a:lnTo>
                    <a:pt x="177858" y="192246"/>
                  </a:lnTo>
                  <a:lnTo>
                    <a:pt x="178245" y="190976"/>
                  </a:lnTo>
                  <a:lnTo>
                    <a:pt x="178622" y="190976"/>
                  </a:lnTo>
                  <a:lnTo>
                    <a:pt x="178989" y="189706"/>
                  </a:lnTo>
                  <a:lnTo>
                    <a:pt x="179659" y="188436"/>
                  </a:lnTo>
                  <a:lnTo>
                    <a:pt x="180120" y="185896"/>
                  </a:lnTo>
                  <a:close/>
                </a:path>
                <a:path w="436880" h="207645">
                  <a:moveTo>
                    <a:pt x="199156" y="178276"/>
                  </a:moveTo>
                  <a:lnTo>
                    <a:pt x="151524" y="178276"/>
                  </a:lnTo>
                  <a:lnTo>
                    <a:pt x="151398" y="182086"/>
                  </a:lnTo>
                  <a:lnTo>
                    <a:pt x="151566" y="183356"/>
                  </a:lnTo>
                  <a:lnTo>
                    <a:pt x="151712" y="184626"/>
                  </a:lnTo>
                  <a:lnTo>
                    <a:pt x="151932" y="185896"/>
                  </a:lnTo>
                  <a:lnTo>
                    <a:pt x="181010" y="185896"/>
                  </a:lnTo>
                  <a:lnTo>
                    <a:pt x="182434" y="187166"/>
                  </a:lnTo>
                  <a:lnTo>
                    <a:pt x="185491" y="189706"/>
                  </a:lnTo>
                  <a:lnTo>
                    <a:pt x="188716" y="192246"/>
                  </a:lnTo>
                  <a:lnTo>
                    <a:pt x="192182" y="193516"/>
                  </a:lnTo>
                  <a:lnTo>
                    <a:pt x="196590" y="194786"/>
                  </a:lnTo>
                  <a:lnTo>
                    <a:pt x="197742" y="187166"/>
                  </a:lnTo>
                  <a:lnTo>
                    <a:pt x="198004" y="185896"/>
                  </a:lnTo>
                  <a:lnTo>
                    <a:pt x="199156" y="178276"/>
                  </a:lnTo>
                  <a:close/>
                </a:path>
                <a:path w="436880" h="207645">
                  <a:moveTo>
                    <a:pt x="134037" y="161766"/>
                  </a:moveTo>
                  <a:lnTo>
                    <a:pt x="132927" y="174466"/>
                  </a:lnTo>
                  <a:lnTo>
                    <a:pt x="133147" y="174466"/>
                  </a:lnTo>
                  <a:lnTo>
                    <a:pt x="132331" y="182086"/>
                  </a:lnTo>
                  <a:lnTo>
                    <a:pt x="143116" y="182086"/>
                  </a:lnTo>
                  <a:lnTo>
                    <a:pt x="144267" y="180816"/>
                  </a:lnTo>
                  <a:lnTo>
                    <a:pt x="147618" y="180816"/>
                  </a:lnTo>
                  <a:lnTo>
                    <a:pt x="148655" y="179546"/>
                  </a:lnTo>
                  <a:lnTo>
                    <a:pt x="149806" y="179546"/>
                  </a:lnTo>
                  <a:lnTo>
                    <a:pt x="150969" y="178276"/>
                  </a:lnTo>
                  <a:lnTo>
                    <a:pt x="199156" y="178276"/>
                  </a:lnTo>
                  <a:lnTo>
                    <a:pt x="199596" y="175736"/>
                  </a:lnTo>
                  <a:lnTo>
                    <a:pt x="199784" y="173196"/>
                  </a:lnTo>
                  <a:lnTo>
                    <a:pt x="200873" y="165576"/>
                  </a:lnTo>
                  <a:lnTo>
                    <a:pt x="193334" y="165576"/>
                  </a:lnTo>
                  <a:lnTo>
                    <a:pt x="192611" y="164306"/>
                  </a:lnTo>
                  <a:lnTo>
                    <a:pt x="190329" y="164306"/>
                  </a:lnTo>
                  <a:lnTo>
                    <a:pt x="189554" y="163036"/>
                  </a:lnTo>
                  <a:lnTo>
                    <a:pt x="137608" y="163036"/>
                  </a:lnTo>
                  <a:lnTo>
                    <a:pt x="134037" y="161766"/>
                  </a:lnTo>
                  <a:close/>
                </a:path>
                <a:path w="436880" h="207645">
                  <a:moveTo>
                    <a:pt x="185858" y="160496"/>
                  </a:moveTo>
                  <a:lnTo>
                    <a:pt x="148822" y="160496"/>
                  </a:lnTo>
                  <a:lnTo>
                    <a:pt x="145670" y="161766"/>
                  </a:lnTo>
                  <a:lnTo>
                    <a:pt x="141576" y="161766"/>
                  </a:lnTo>
                  <a:lnTo>
                    <a:pt x="140571" y="163036"/>
                  </a:lnTo>
                  <a:lnTo>
                    <a:pt x="188790" y="163036"/>
                  </a:lnTo>
                  <a:lnTo>
                    <a:pt x="186643" y="161766"/>
                  </a:lnTo>
                  <a:lnTo>
                    <a:pt x="185858" y="160496"/>
                  </a:lnTo>
                  <a:close/>
                </a:path>
                <a:path w="436880" h="207645">
                  <a:moveTo>
                    <a:pt x="183177" y="157956"/>
                  </a:moveTo>
                  <a:lnTo>
                    <a:pt x="153880" y="157956"/>
                  </a:lnTo>
                  <a:lnTo>
                    <a:pt x="151932" y="159226"/>
                  </a:lnTo>
                  <a:lnTo>
                    <a:pt x="150895" y="159226"/>
                  </a:lnTo>
                  <a:lnTo>
                    <a:pt x="149859" y="160496"/>
                  </a:lnTo>
                  <a:lnTo>
                    <a:pt x="185198" y="160496"/>
                  </a:lnTo>
                  <a:lnTo>
                    <a:pt x="184580" y="159226"/>
                  </a:lnTo>
                  <a:lnTo>
                    <a:pt x="183177" y="157956"/>
                  </a:lnTo>
                  <a:close/>
                </a:path>
                <a:path w="436880" h="207645">
                  <a:moveTo>
                    <a:pt x="181010" y="155416"/>
                  </a:moveTo>
                  <a:lnTo>
                    <a:pt x="157869" y="155416"/>
                  </a:lnTo>
                  <a:lnTo>
                    <a:pt x="156811" y="156686"/>
                  </a:lnTo>
                  <a:lnTo>
                    <a:pt x="155901" y="156686"/>
                  </a:lnTo>
                  <a:lnTo>
                    <a:pt x="154937" y="157956"/>
                  </a:lnTo>
                  <a:lnTo>
                    <a:pt x="182675" y="157956"/>
                  </a:lnTo>
                  <a:lnTo>
                    <a:pt x="181931" y="156686"/>
                  </a:lnTo>
                  <a:lnTo>
                    <a:pt x="181010" y="155416"/>
                  </a:lnTo>
                  <a:close/>
                </a:path>
                <a:path w="436880" h="207645">
                  <a:moveTo>
                    <a:pt x="188308" y="152876"/>
                  </a:moveTo>
                  <a:lnTo>
                    <a:pt x="160644" y="152876"/>
                  </a:lnTo>
                  <a:lnTo>
                    <a:pt x="159660" y="154146"/>
                  </a:lnTo>
                  <a:lnTo>
                    <a:pt x="158770" y="155416"/>
                  </a:lnTo>
                  <a:lnTo>
                    <a:pt x="182046" y="155416"/>
                  </a:lnTo>
                  <a:lnTo>
                    <a:pt x="188308" y="152876"/>
                  </a:lnTo>
                  <a:close/>
                </a:path>
                <a:path w="436880" h="207645">
                  <a:moveTo>
                    <a:pt x="204150" y="142716"/>
                  </a:moveTo>
                  <a:lnTo>
                    <a:pt x="168926" y="142716"/>
                  </a:lnTo>
                  <a:lnTo>
                    <a:pt x="168445" y="143986"/>
                  </a:lnTo>
                  <a:lnTo>
                    <a:pt x="167858" y="143986"/>
                  </a:lnTo>
                  <a:lnTo>
                    <a:pt x="167576" y="145256"/>
                  </a:lnTo>
                  <a:lnTo>
                    <a:pt x="167240" y="145256"/>
                  </a:lnTo>
                  <a:lnTo>
                    <a:pt x="165743" y="147796"/>
                  </a:lnTo>
                  <a:lnTo>
                    <a:pt x="164947" y="149066"/>
                  </a:lnTo>
                  <a:lnTo>
                    <a:pt x="163324" y="150336"/>
                  </a:lnTo>
                  <a:lnTo>
                    <a:pt x="162518" y="151606"/>
                  </a:lnTo>
                  <a:lnTo>
                    <a:pt x="161513" y="152876"/>
                  </a:lnTo>
                  <a:lnTo>
                    <a:pt x="189292" y="152876"/>
                  </a:lnTo>
                  <a:lnTo>
                    <a:pt x="195721" y="150336"/>
                  </a:lnTo>
                  <a:lnTo>
                    <a:pt x="196538" y="149066"/>
                  </a:lnTo>
                  <a:lnTo>
                    <a:pt x="205679" y="146526"/>
                  </a:lnTo>
                  <a:lnTo>
                    <a:pt x="204150" y="142716"/>
                  </a:lnTo>
                  <a:close/>
                </a:path>
                <a:path w="436880" h="207645">
                  <a:moveTo>
                    <a:pt x="363130" y="112236"/>
                  </a:moveTo>
                  <a:lnTo>
                    <a:pt x="336796" y="112236"/>
                  </a:lnTo>
                  <a:lnTo>
                    <a:pt x="337445" y="113506"/>
                  </a:lnTo>
                  <a:lnTo>
                    <a:pt x="337874" y="114776"/>
                  </a:lnTo>
                  <a:lnTo>
                    <a:pt x="339612" y="117316"/>
                  </a:lnTo>
                  <a:lnTo>
                    <a:pt x="340984" y="118586"/>
                  </a:lnTo>
                  <a:lnTo>
                    <a:pt x="343130" y="119856"/>
                  </a:lnTo>
                  <a:lnTo>
                    <a:pt x="344649" y="121126"/>
                  </a:lnTo>
                  <a:lnTo>
                    <a:pt x="346209" y="122396"/>
                  </a:lnTo>
                  <a:lnTo>
                    <a:pt x="347895" y="123666"/>
                  </a:lnTo>
                  <a:lnTo>
                    <a:pt x="348764" y="123666"/>
                  </a:lnTo>
                  <a:lnTo>
                    <a:pt x="349622" y="124936"/>
                  </a:lnTo>
                  <a:lnTo>
                    <a:pt x="352303" y="124936"/>
                  </a:lnTo>
                  <a:lnTo>
                    <a:pt x="354177" y="126206"/>
                  </a:lnTo>
                  <a:lnTo>
                    <a:pt x="355832" y="126206"/>
                  </a:lnTo>
                  <a:lnTo>
                    <a:pt x="355360" y="127476"/>
                  </a:lnTo>
                  <a:lnTo>
                    <a:pt x="353015" y="128746"/>
                  </a:lnTo>
                  <a:lnTo>
                    <a:pt x="350900" y="131286"/>
                  </a:lnTo>
                  <a:lnTo>
                    <a:pt x="349957" y="132556"/>
                  </a:lnTo>
                  <a:lnTo>
                    <a:pt x="349141" y="133826"/>
                  </a:lnTo>
                  <a:lnTo>
                    <a:pt x="348376" y="135096"/>
                  </a:lnTo>
                  <a:lnTo>
                    <a:pt x="346523" y="138906"/>
                  </a:lnTo>
                  <a:lnTo>
                    <a:pt x="350827" y="141446"/>
                  </a:lnTo>
                  <a:lnTo>
                    <a:pt x="358659" y="145256"/>
                  </a:lnTo>
                  <a:lnTo>
                    <a:pt x="360198" y="141446"/>
                  </a:lnTo>
                  <a:lnTo>
                    <a:pt x="360795" y="140176"/>
                  </a:lnTo>
                  <a:lnTo>
                    <a:pt x="361496" y="138906"/>
                  </a:lnTo>
                  <a:lnTo>
                    <a:pt x="362166" y="137636"/>
                  </a:lnTo>
                  <a:lnTo>
                    <a:pt x="363036" y="136366"/>
                  </a:lnTo>
                  <a:lnTo>
                    <a:pt x="363831" y="136366"/>
                  </a:lnTo>
                  <a:lnTo>
                    <a:pt x="364847" y="135096"/>
                  </a:lnTo>
                  <a:lnTo>
                    <a:pt x="365758" y="133826"/>
                  </a:lnTo>
                  <a:lnTo>
                    <a:pt x="367946" y="132556"/>
                  </a:lnTo>
                  <a:lnTo>
                    <a:pt x="369151" y="131286"/>
                  </a:lnTo>
                  <a:lnTo>
                    <a:pt x="371580" y="131286"/>
                  </a:lnTo>
                  <a:lnTo>
                    <a:pt x="372784" y="130016"/>
                  </a:lnTo>
                  <a:lnTo>
                    <a:pt x="371632" y="127476"/>
                  </a:lnTo>
                  <a:lnTo>
                    <a:pt x="367182" y="117316"/>
                  </a:lnTo>
                  <a:lnTo>
                    <a:pt x="366501" y="116046"/>
                  </a:lnTo>
                  <a:lnTo>
                    <a:pt x="365297" y="114776"/>
                  </a:lnTo>
                  <a:lnTo>
                    <a:pt x="364282" y="113506"/>
                  </a:lnTo>
                  <a:lnTo>
                    <a:pt x="363643" y="113506"/>
                  </a:lnTo>
                  <a:lnTo>
                    <a:pt x="363130" y="112236"/>
                  </a:lnTo>
                  <a:close/>
                </a:path>
                <a:path w="436880" h="207645">
                  <a:moveTo>
                    <a:pt x="203616" y="141446"/>
                  </a:moveTo>
                  <a:lnTo>
                    <a:pt x="169534" y="141446"/>
                  </a:lnTo>
                  <a:lnTo>
                    <a:pt x="169209" y="142716"/>
                  </a:lnTo>
                  <a:lnTo>
                    <a:pt x="203805" y="142716"/>
                  </a:lnTo>
                  <a:lnTo>
                    <a:pt x="203616" y="141446"/>
                  </a:lnTo>
                  <a:close/>
                </a:path>
                <a:path w="436880" h="207645">
                  <a:moveTo>
                    <a:pt x="168874" y="140176"/>
                  </a:moveTo>
                  <a:lnTo>
                    <a:pt x="150320" y="140176"/>
                  </a:lnTo>
                  <a:lnTo>
                    <a:pt x="151189" y="141446"/>
                  </a:lnTo>
                  <a:lnTo>
                    <a:pt x="167764" y="141446"/>
                  </a:lnTo>
                  <a:lnTo>
                    <a:pt x="168874" y="140176"/>
                  </a:lnTo>
                  <a:close/>
                </a:path>
                <a:path w="436880" h="207645">
                  <a:moveTo>
                    <a:pt x="203187" y="140176"/>
                  </a:moveTo>
                  <a:lnTo>
                    <a:pt x="170130" y="140176"/>
                  </a:lnTo>
                  <a:lnTo>
                    <a:pt x="169670" y="141446"/>
                  </a:lnTo>
                  <a:lnTo>
                    <a:pt x="203376" y="141446"/>
                  </a:lnTo>
                  <a:lnTo>
                    <a:pt x="203187" y="140176"/>
                  </a:lnTo>
                  <a:close/>
                </a:path>
                <a:path w="436880" h="207645">
                  <a:moveTo>
                    <a:pt x="160644" y="99536"/>
                  </a:moveTo>
                  <a:lnTo>
                    <a:pt x="154654" y="110966"/>
                  </a:lnTo>
                  <a:lnTo>
                    <a:pt x="150623" y="118586"/>
                  </a:lnTo>
                  <a:lnTo>
                    <a:pt x="150152" y="119856"/>
                  </a:lnTo>
                  <a:lnTo>
                    <a:pt x="140173" y="137636"/>
                  </a:lnTo>
                  <a:lnTo>
                    <a:pt x="143691" y="138906"/>
                  </a:lnTo>
                  <a:lnTo>
                    <a:pt x="145524" y="138906"/>
                  </a:lnTo>
                  <a:lnTo>
                    <a:pt x="146445" y="140176"/>
                  </a:lnTo>
                  <a:lnTo>
                    <a:pt x="202988" y="140176"/>
                  </a:lnTo>
                  <a:lnTo>
                    <a:pt x="202580" y="138906"/>
                  </a:lnTo>
                  <a:lnTo>
                    <a:pt x="202527" y="137636"/>
                  </a:lnTo>
                  <a:lnTo>
                    <a:pt x="202318" y="137636"/>
                  </a:lnTo>
                  <a:lnTo>
                    <a:pt x="202245" y="136366"/>
                  </a:lnTo>
                  <a:lnTo>
                    <a:pt x="202077" y="136366"/>
                  </a:lnTo>
                  <a:lnTo>
                    <a:pt x="201972" y="135096"/>
                  </a:lnTo>
                  <a:lnTo>
                    <a:pt x="201910" y="132556"/>
                  </a:lnTo>
                  <a:lnTo>
                    <a:pt x="201910" y="131286"/>
                  </a:lnTo>
                  <a:lnTo>
                    <a:pt x="201972" y="128746"/>
                  </a:lnTo>
                  <a:lnTo>
                    <a:pt x="202171" y="127476"/>
                  </a:lnTo>
                  <a:lnTo>
                    <a:pt x="202412" y="126206"/>
                  </a:lnTo>
                  <a:lnTo>
                    <a:pt x="202622" y="124936"/>
                  </a:lnTo>
                  <a:lnTo>
                    <a:pt x="203061" y="123666"/>
                  </a:lnTo>
                  <a:lnTo>
                    <a:pt x="237249" y="123666"/>
                  </a:lnTo>
                  <a:lnTo>
                    <a:pt x="237416" y="122396"/>
                  </a:lnTo>
                  <a:lnTo>
                    <a:pt x="240694" y="113506"/>
                  </a:lnTo>
                  <a:lnTo>
                    <a:pt x="241343" y="112236"/>
                  </a:lnTo>
                  <a:lnTo>
                    <a:pt x="242086" y="110966"/>
                  </a:lnTo>
                  <a:lnTo>
                    <a:pt x="243793" y="108426"/>
                  </a:lnTo>
                  <a:lnTo>
                    <a:pt x="245657" y="105886"/>
                  </a:lnTo>
                  <a:lnTo>
                    <a:pt x="171376" y="105886"/>
                  </a:lnTo>
                  <a:lnTo>
                    <a:pt x="170130" y="104616"/>
                  </a:lnTo>
                  <a:lnTo>
                    <a:pt x="168874" y="104616"/>
                  </a:lnTo>
                  <a:lnTo>
                    <a:pt x="166445" y="103346"/>
                  </a:lnTo>
                  <a:lnTo>
                    <a:pt x="165241" y="103346"/>
                  </a:lnTo>
                  <a:lnTo>
                    <a:pt x="164078" y="102076"/>
                  </a:lnTo>
                  <a:lnTo>
                    <a:pt x="160644" y="99536"/>
                  </a:lnTo>
                  <a:close/>
                </a:path>
                <a:path w="436880" h="207645">
                  <a:moveTo>
                    <a:pt x="341183" y="103346"/>
                  </a:moveTo>
                  <a:lnTo>
                    <a:pt x="271771" y="103346"/>
                  </a:lnTo>
                  <a:lnTo>
                    <a:pt x="271342" y="104616"/>
                  </a:lnTo>
                  <a:lnTo>
                    <a:pt x="270996" y="105886"/>
                  </a:lnTo>
                  <a:lnTo>
                    <a:pt x="270567" y="105886"/>
                  </a:lnTo>
                  <a:lnTo>
                    <a:pt x="269939" y="108426"/>
                  </a:lnTo>
                  <a:lnTo>
                    <a:pt x="269216" y="109696"/>
                  </a:lnTo>
                  <a:lnTo>
                    <a:pt x="268955" y="110966"/>
                  </a:lnTo>
                  <a:lnTo>
                    <a:pt x="268620" y="112236"/>
                  </a:lnTo>
                  <a:lnTo>
                    <a:pt x="268400" y="113506"/>
                  </a:lnTo>
                  <a:lnTo>
                    <a:pt x="267792" y="114776"/>
                  </a:lnTo>
                  <a:lnTo>
                    <a:pt x="266546" y="119856"/>
                  </a:lnTo>
                  <a:lnTo>
                    <a:pt x="270473" y="119856"/>
                  </a:lnTo>
                  <a:lnTo>
                    <a:pt x="271551" y="121126"/>
                  </a:lnTo>
                  <a:lnTo>
                    <a:pt x="290912" y="121126"/>
                  </a:lnTo>
                  <a:lnTo>
                    <a:pt x="291027" y="123666"/>
                  </a:lnTo>
                  <a:lnTo>
                    <a:pt x="291279" y="124936"/>
                  </a:lnTo>
                  <a:lnTo>
                    <a:pt x="291603" y="127476"/>
                  </a:lnTo>
                  <a:lnTo>
                    <a:pt x="291970" y="127476"/>
                  </a:lnTo>
                  <a:lnTo>
                    <a:pt x="292190" y="128746"/>
                  </a:lnTo>
                  <a:lnTo>
                    <a:pt x="292619" y="130016"/>
                  </a:lnTo>
                  <a:lnTo>
                    <a:pt x="294011" y="133826"/>
                  </a:lnTo>
                  <a:lnTo>
                    <a:pt x="302367" y="130016"/>
                  </a:lnTo>
                  <a:lnTo>
                    <a:pt x="313686" y="124936"/>
                  </a:lnTo>
                  <a:lnTo>
                    <a:pt x="312095" y="122396"/>
                  </a:lnTo>
                  <a:lnTo>
                    <a:pt x="311686" y="121126"/>
                  </a:lnTo>
                  <a:lnTo>
                    <a:pt x="311058" y="118586"/>
                  </a:lnTo>
                  <a:lnTo>
                    <a:pt x="310775" y="117316"/>
                  </a:lnTo>
                  <a:lnTo>
                    <a:pt x="310555" y="117316"/>
                  </a:lnTo>
                  <a:lnTo>
                    <a:pt x="310262" y="116046"/>
                  </a:lnTo>
                  <a:lnTo>
                    <a:pt x="310095" y="114776"/>
                  </a:lnTo>
                  <a:lnTo>
                    <a:pt x="310042" y="113506"/>
                  </a:lnTo>
                  <a:lnTo>
                    <a:pt x="309854" y="110966"/>
                  </a:lnTo>
                  <a:lnTo>
                    <a:pt x="321602" y="110966"/>
                  </a:lnTo>
                  <a:lnTo>
                    <a:pt x="325738" y="108426"/>
                  </a:lnTo>
                  <a:lnTo>
                    <a:pt x="325236" y="107156"/>
                  </a:lnTo>
                  <a:lnTo>
                    <a:pt x="328325" y="105886"/>
                  </a:lnTo>
                  <a:lnTo>
                    <a:pt x="335351" y="104616"/>
                  </a:lnTo>
                  <a:lnTo>
                    <a:pt x="336460" y="104616"/>
                  </a:lnTo>
                  <a:lnTo>
                    <a:pt x="341183" y="103346"/>
                  </a:lnTo>
                  <a:close/>
                </a:path>
                <a:path w="436880" h="207645">
                  <a:moveTo>
                    <a:pt x="237249" y="123666"/>
                  </a:moveTo>
                  <a:lnTo>
                    <a:pt x="207302" y="123666"/>
                  </a:lnTo>
                  <a:lnTo>
                    <a:pt x="224726" y="126206"/>
                  </a:lnTo>
                  <a:lnTo>
                    <a:pt x="225909" y="126206"/>
                  </a:lnTo>
                  <a:lnTo>
                    <a:pt x="236840" y="128746"/>
                  </a:lnTo>
                  <a:lnTo>
                    <a:pt x="237249" y="123666"/>
                  </a:lnTo>
                  <a:close/>
                </a:path>
                <a:path w="436880" h="207645">
                  <a:moveTo>
                    <a:pt x="321602" y="110966"/>
                  </a:moveTo>
                  <a:lnTo>
                    <a:pt x="310137" y="110966"/>
                  </a:lnTo>
                  <a:lnTo>
                    <a:pt x="310555" y="112236"/>
                  </a:lnTo>
                  <a:lnTo>
                    <a:pt x="310775" y="113506"/>
                  </a:lnTo>
                  <a:lnTo>
                    <a:pt x="312388" y="116046"/>
                  </a:lnTo>
                  <a:lnTo>
                    <a:pt x="317393" y="113506"/>
                  </a:lnTo>
                  <a:lnTo>
                    <a:pt x="321602" y="110966"/>
                  </a:lnTo>
                  <a:close/>
                </a:path>
                <a:path w="436880" h="207645">
                  <a:moveTo>
                    <a:pt x="270808" y="103346"/>
                  </a:moveTo>
                  <a:lnTo>
                    <a:pt x="247793" y="103346"/>
                  </a:lnTo>
                  <a:lnTo>
                    <a:pt x="247259" y="104616"/>
                  </a:lnTo>
                  <a:lnTo>
                    <a:pt x="247050" y="105886"/>
                  </a:lnTo>
                  <a:lnTo>
                    <a:pt x="246777" y="107156"/>
                  </a:lnTo>
                  <a:lnTo>
                    <a:pt x="246725" y="112236"/>
                  </a:lnTo>
                  <a:lnTo>
                    <a:pt x="251353" y="110966"/>
                  </a:lnTo>
                  <a:lnTo>
                    <a:pt x="259709" y="110966"/>
                  </a:lnTo>
                  <a:lnTo>
                    <a:pt x="259513" y="108426"/>
                  </a:lnTo>
                  <a:lnTo>
                    <a:pt x="259416" y="105886"/>
                  </a:lnTo>
                  <a:lnTo>
                    <a:pt x="270253" y="105886"/>
                  </a:lnTo>
                  <a:lnTo>
                    <a:pt x="270473" y="104616"/>
                  </a:lnTo>
                  <a:lnTo>
                    <a:pt x="270808" y="103346"/>
                  </a:lnTo>
                  <a:close/>
                </a:path>
                <a:path w="436880" h="207645">
                  <a:moveTo>
                    <a:pt x="315194" y="50006"/>
                  </a:moveTo>
                  <a:lnTo>
                    <a:pt x="310095" y="57626"/>
                  </a:lnTo>
                  <a:lnTo>
                    <a:pt x="305927" y="62706"/>
                  </a:lnTo>
                  <a:lnTo>
                    <a:pt x="301498" y="69056"/>
                  </a:lnTo>
                  <a:lnTo>
                    <a:pt x="301017" y="70326"/>
                  </a:lnTo>
                  <a:lnTo>
                    <a:pt x="295844" y="77946"/>
                  </a:lnTo>
                  <a:lnTo>
                    <a:pt x="300975" y="80486"/>
                  </a:lnTo>
                  <a:lnTo>
                    <a:pt x="302828" y="80486"/>
                  </a:lnTo>
                  <a:lnTo>
                    <a:pt x="303791" y="81756"/>
                  </a:lnTo>
                  <a:lnTo>
                    <a:pt x="160644" y="81756"/>
                  </a:lnTo>
                  <a:lnTo>
                    <a:pt x="160738" y="83026"/>
                  </a:lnTo>
                  <a:lnTo>
                    <a:pt x="161031" y="84296"/>
                  </a:lnTo>
                  <a:lnTo>
                    <a:pt x="161199" y="85566"/>
                  </a:lnTo>
                  <a:lnTo>
                    <a:pt x="161419" y="86836"/>
                  </a:lnTo>
                  <a:lnTo>
                    <a:pt x="161461" y="89376"/>
                  </a:lnTo>
                  <a:lnTo>
                    <a:pt x="160864" y="91916"/>
                  </a:lnTo>
                  <a:lnTo>
                    <a:pt x="162235" y="94456"/>
                  </a:lnTo>
                  <a:lnTo>
                    <a:pt x="277886" y="94456"/>
                  </a:lnTo>
                  <a:lnTo>
                    <a:pt x="277111" y="95726"/>
                  </a:lnTo>
                  <a:lnTo>
                    <a:pt x="276399" y="95726"/>
                  </a:lnTo>
                  <a:lnTo>
                    <a:pt x="275310" y="96996"/>
                  </a:lnTo>
                  <a:lnTo>
                    <a:pt x="274682" y="98266"/>
                  </a:lnTo>
                  <a:lnTo>
                    <a:pt x="273583" y="99536"/>
                  </a:lnTo>
                  <a:lnTo>
                    <a:pt x="273070" y="100806"/>
                  </a:lnTo>
                  <a:lnTo>
                    <a:pt x="272127" y="103346"/>
                  </a:lnTo>
                  <a:lnTo>
                    <a:pt x="341183" y="103346"/>
                  </a:lnTo>
                  <a:lnTo>
                    <a:pt x="339225" y="104616"/>
                  </a:lnTo>
                  <a:lnTo>
                    <a:pt x="333979" y="107156"/>
                  </a:lnTo>
                  <a:lnTo>
                    <a:pt x="335351" y="109696"/>
                  </a:lnTo>
                  <a:lnTo>
                    <a:pt x="335937" y="110966"/>
                  </a:lnTo>
                  <a:lnTo>
                    <a:pt x="336293" y="112236"/>
                  </a:lnTo>
                  <a:lnTo>
                    <a:pt x="362575" y="112236"/>
                  </a:lnTo>
                  <a:lnTo>
                    <a:pt x="361999" y="110966"/>
                  </a:lnTo>
                  <a:lnTo>
                    <a:pt x="360973" y="109696"/>
                  </a:lnTo>
                  <a:lnTo>
                    <a:pt x="360575" y="108426"/>
                  </a:lnTo>
                  <a:lnTo>
                    <a:pt x="360104" y="107156"/>
                  </a:lnTo>
                  <a:lnTo>
                    <a:pt x="359716" y="105886"/>
                  </a:lnTo>
                  <a:lnTo>
                    <a:pt x="359381" y="105886"/>
                  </a:lnTo>
                  <a:lnTo>
                    <a:pt x="359015" y="104616"/>
                  </a:lnTo>
                  <a:lnTo>
                    <a:pt x="357811" y="103346"/>
                  </a:lnTo>
                  <a:lnTo>
                    <a:pt x="356241" y="96996"/>
                  </a:lnTo>
                  <a:lnTo>
                    <a:pt x="355705" y="91916"/>
                  </a:lnTo>
                  <a:lnTo>
                    <a:pt x="356949" y="85566"/>
                  </a:lnTo>
                  <a:lnTo>
                    <a:pt x="360722" y="79216"/>
                  </a:lnTo>
                  <a:lnTo>
                    <a:pt x="352104" y="75406"/>
                  </a:lnTo>
                  <a:lnTo>
                    <a:pt x="348617" y="74136"/>
                  </a:lnTo>
                  <a:lnTo>
                    <a:pt x="348764" y="74136"/>
                  </a:lnTo>
                  <a:lnTo>
                    <a:pt x="349413" y="72866"/>
                  </a:lnTo>
                  <a:lnTo>
                    <a:pt x="366836" y="72866"/>
                  </a:lnTo>
                  <a:lnTo>
                    <a:pt x="367318" y="71596"/>
                  </a:lnTo>
                  <a:lnTo>
                    <a:pt x="368041" y="71596"/>
                  </a:lnTo>
                  <a:lnTo>
                    <a:pt x="368575" y="70326"/>
                  </a:lnTo>
                  <a:lnTo>
                    <a:pt x="369245" y="69056"/>
                  </a:lnTo>
                  <a:lnTo>
                    <a:pt x="370062" y="69056"/>
                  </a:lnTo>
                  <a:lnTo>
                    <a:pt x="370763" y="67786"/>
                  </a:lnTo>
                  <a:lnTo>
                    <a:pt x="372376" y="66516"/>
                  </a:lnTo>
                  <a:lnTo>
                    <a:pt x="373266" y="65246"/>
                  </a:lnTo>
                  <a:lnTo>
                    <a:pt x="374135" y="65246"/>
                  </a:lnTo>
                  <a:lnTo>
                    <a:pt x="375077" y="63976"/>
                  </a:lnTo>
                  <a:lnTo>
                    <a:pt x="375988" y="63976"/>
                  </a:lnTo>
                  <a:lnTo>
                    <a:pt x="377046" y="62706"/>
                  </a:lnTo>
                  <a:lnTo>
                    <a:pt x="378009" y="62706"/>
                  </a:lnTo>
                  <a:lnTo>
                    <a:pt x="379098" y="61436"/>
                  </a:lnTo>
                  <a:lnTo>
                    <a:pt x="380197" y="61436"/>
                  </a:lnTo>
                  <a:lnTo>
                    <a:pt x="381328" y="60166"/>
                  </a:lnTo>
                  <a:lnTo>
                    <a:pt x="383548" y="60166"/>
                  </a:lnTo>
                  <a:lnTo>
                    <a:pt x="385904" y="58896"/>
                  </a:lnTo>
                  <a:lnTo>
                    <a:pt x="387160" y="58896"/>
                  </a:lnTo>
                  <a:lnTo>
                    <a:pt x="388386" y="57626"/>
                  </a:lnTo>
                  <a:lnTo>
                    <a:pt x="328084" y="57626"/>
                  </a:lnTo>
                  <a:lnTo>
                    <a:pt x="327141" y="56356"/>
                  </a:lnTo>
                  <a:lnTo>
                    <a:pt x="324545" y="56356"/>
                  </a:lnTo>
                  <a:lnTo>
                    <a:pt x="323728" y="55086"/>
                  </a:lnTo>
                  <a:lnTo>
                    <a:pt x="321487" y="55086"/>
                  </a:lnTo>
                  <a:lnTo>
                    <a:pt x="320712" y="53816"/>
                  </a:lnTo>
                  <a:lnTo>
                    <a:pt x="318859" y="53816"/>
                  </a:lnTo>
                  <a:lnTo>
                    <a:pt x="318304" y="52546"/>
                  </a:lnTo>
                  <a:lnTo>
                    <a:pt x="317937" y="52546"/>
                  </a:lnTo>
                  <a:lnTo>
                    <a:pt x="315194" y="50006"/>
                  </a:lnTo>
                  <a:close/>
                </a:path>
                <a:path w="436880" h="207645">
                  <a:moveTo>
                    <a:pt x="270253" y="105886"/>
                  </a:moveTo>
                  <a:lnTo>
                    <a:pt x="259416" y="105886"/>
                  </a:lnTo>
                  <a:lnTo>
                    <a:pt x="260944" y="107156"/>
                  </a:lnTo>
                  <a:lnTo>
                    <a:pt x="269813" y="108426"/>
                  </a:lnTo>
                  <a:lnTo>
                    <a:pt x="270253" y="105886"/>
                  </a:lnTo>
                  <a:close/>
                </a:path>
                <a:path w="436880" h="207645">
                  <a:moveTo>
                    <a:pt x="271771" y="100806"/>
                  </a:moveTo>
                  <a:lnTo>
                    <a:pt x="168612" y="100806"/>
                  </a:lnTo>
                  <a:lnTo>
                    <a:pt x="169963" y="102076"/>
                  </a:lnTo>
                  <a:lnTo>
                    <a:pt x="170664" y="103346"/>
                  </a:lnTo>
                  <a:lnTo>
                    <a:pt x="172821" y="104616"/>
                  </a:lnTo>
                  <a:lnTo>
                    <a:pt x="173617" y="105886"/>
                  </a:lnTo>
                  <a:lnTo>
                    <a:pt x="245657" y="105886"/>
                  </a:lnTo>
                  <a:lnTo>
                    <a:pt x="247594" y="103346"/>
                  </a:lnTo>
                  <a:lnTo>
                    <a:pt x="270808" y="103346"/>
                  </a:lnTo>
                  <a:lnTo>
                    <a:pt x="271216" y="102076"/>
                  </a:lnTo>
                  <a:lnTo>
                    <a:pt x="271771" y="100806"/>
                  </a:lnTo>
                  <a:close/>
                </a:path>
                <a:path w="436880" h="207645">
                  <a:moveTo>
                    <a:pt x="276902" y="94456"/>
                  </a:moveTo>
                  <a:lnTo>
                    <a:pt x="162885" y="94456"/>
                  </a:lnTo>
                  <a:lnTo>
                    <a:pt x="163481" y="95726"/>
                  </a:lnTo>
                  <a:lnTo>
                    <a:pt x="164717" y="96996"/>
                  </a:lnTo>
                  <a:lnTo>
                    <a:pt x="165293" y="96996"/>
                  </a:lnTo>
                  <a:lnTo>
                    <a:pt x="165984" y="98266"/>
                  </a:lnTo>
                  <a:lnTo>
                    <a:pt x="167240" y="99536"/>
                  </a:lnTo>
                  <a:lnTo>
                    <a:pt x="167942" y="100806"/>
                  </a:lnTo>
                  <a:lnTo>
                    <a:pt x="272368" y="100806"/>
                  </a:lnTo>
                  <a:lnTo>
                    <a:pt x="273070" y="99536"/>
                  </a:lnTo>
                  <a:lnTo>
                    <a:pt x="273907" y="98266"/>
                  </a:lnTo>
                  <a:lnTo>
                    <a:pt x="275740" y="95726"/>
                  </a:lnTo>
                  <a:lnTo>
                    <a:pt x="276902" y="94456"/>
                  </a:lnTo>
                  <a:close/>
                </a:path>
                <a:path w="436880" h="207645">
                  <a:moveTo>
                    <a:pt x="197355" y="60166"/>
                  </a:moveTo>
                  <a:lnTo>
                    <a:pt x="186769" y="60166"/>
                  </a:lnTo>
                  <a:lnTo>
                    <a:pt x="179806" y="61436"/>
                  </a:lnTo>
                  <a:lnTo>
                    <a:pt x="180025" y="62706"/>
                  </a:lnTo>
                  <a:lnTo>
                    <a:pt x="172727" y="62706"/>
                  </a:lnTo>
                  <a:lnTo>
                    <a:pt x="165555" y="63976"/>
                  </a:lnTo>
                  <a:lnTo>
                    <a:pt x="166162" y="66516"/>
                  </a:lnTo>
                  <a:lnTo>
                    <a:pt x="154937" y="66516"/>
                  </a:lnTo>
                  <a:lnTo>
                    <a:pt x="160696" y="80486"/>
                  </a:lnTo>
                  <a:lnTo>
                    <a:pt x="161827" y="80486"/>
                  </a:lnTo>
                  <a:lnTo>
                    <a:pt x="163104" y="81756"/>
                  </a:lnTo>
                  <a:lnTo>
                    <a:pt x="299990" y="81756"/>
                  </a:lnTo>
                  <a:lnTo>
                    <a:pt x="297708" y="79216"/>
                  </a:lnTo>
                  <a:lnTo>
                    <a:pt x="204841" y="79216"/>
                  </a:lnTo>
                  <a:lnTo>
                    <a:pt x="204150" y="77946"/>
                  </a:lnTo>
                  <a:lnTo>
                    <a:pt x="203616" y="76676"/>
                  </a:lnTo>
                  <a:lnTo>
                    <a:pt x="202946" y="76676"/>
                  </a:lnTo>
                  <a:lnTo>
                    <a:pt x="202412" y="75406"/>
                  </a:lnTo>
                  <a:lnTo>
                    <a:pt x="201784" y="75406"/>
                  </a:lnTo>
                  <a:lnTo>
                    <a:pt x="200821" y="74136"/>
                  </a:lnTo>
                  <a:lnTo>
                    <a:pt x="200004" y="71596"/>
                  </a:lnTo>
                  <a:lnTo>
                    <a:pt x="199648" y="71596"/>
                  </a:lnTo>
                  <a:lnTo>
                    <a:pt x="199260" y="70326"/>
                  </a:lnTo>
                  <a:lnTo>
                    <a:pt x="198873" y="70326"/>
                  </a:lnTo>
                  <a:lnTo>
                    <a:pt x="198444" y="67786"/>
                  </a:lnTo>
                  <a:lnTo>
                    <a:pt x="198098" y="67786"/>
                  </a:lnTo>
                  <a:lnTo>
                    <a:pt x="198004" y="66516"/>
                  </a:lnTo>
                  <a:lnTo>
                    <a:pt x="197774" y="65246"/>
                  </a:lnTo>
                  <a:lnTo>
                    <a:pt x="197575" y="63976"/>
                  </a:lnTo>
                  <a:lnTo>
                    <a:pt x="197355" y="60166"/>
                  </a:lnTo>
                  <a:close/>
                </a:path>
                <a:path w="436880" h="207645">
                  <a:moveTo>
                    <a:pt x="228432" y="63976"/>
                  </a:moveTo>
                  <a:lnTo>
                    <a:pt x="214621" y="72866"/>
                  </a:lnTo>
                  <a:lnTo>
                    <a:pt x="207585" y="76676"/>
                  </a:lnTo>
                  <a:lnTo>
                    <a:pt x="204894" y="79216"/>
                  </a:lnTo>
                  <a:lnTo>
                    <a:pt x="296713" y="79216"/>
                  </a:lnTo>
                  <a:lnTo>
                    <a:pt x="295750" y="77946"/>
                  </a:lnTo>
                  <a:lnTo>
                    <a:pt x="240348" y="77946"/>
                  </a:lnTo>
                  <a:lnTo>
                    <a:pt x="239563" y="76676"/>
                  </a:lnTo>
                  <a:lnTo>
                    <a:pt x="238788" y="76676"/>
                  </a:lnTo>
                  <a:lnTo>
                    <a:pt x="238013" y="75406"/>
                  </a:lnTo>
                  <a:lnTo>
                    <a:pt x="236505" y="74136"/>
                  </a:lnTo>
                  <a:lnTo>
                    <a:pt x="235176" y="72866"/>
                  </a:lnTo>
                  <a:lnTo>
                    <a:pt x="234485" y="72866"/>
                  </a:lnTo>
                  <a:lnTo>
                    <a:pt x="233783" y="71596"/>
                  </a:lnTo>
                  <a:lnTo>
                    <a:pt x="233134" y="70326"/>
                  </a:lnTo>
                  <a:lnTo>
                    <a:pt x="232579" y="70326"/>
                  </a:lnTo>
                  <a:lnTo>
                    <a:pt x="231898" y="69056"/>
                  </a:lnTo>
                  <a:lnTo>
                    <a:pt x="230851" y="67786"/>
                  </a:lnTo>
                  <a:lnTo>
                    <a:pt x="230265" y="66516"/>
                  </a:lnTo>
                  <a:lnTo>
                    <a:pt x="228432" y="63976"/>
                  </a:lnTo>
                  <a:close/>
                </a:path>
                <a:path w="436880" h="207645">
                  <a:moveTo>
                    <a:pt x="250421" y="63976"/>
                  </a:moveTo>
                  <a:lnTo>
                    <a:pt x="235176" y="63976"/>
                  </a:lnTo>
                  <a:lnTo>
                    <a:pt x="235783" y="69056"/>
                  </a:lnTo>
                  <a:lnTo>
                    <a:pt x="241343" y="77946"/>
                  </a:lnTo>
                  <a:lnTo>
                    <a:pt x="295750" y="77946"/>
                  </a:lnTo>
                  <a:lnTo>
                    <a:pt x="294975" y="76676"/>
                  </a:lnTo>
                  <a:lnTo>
                    <a:pt x="294252" y="76676"/>
                  </a:lnTo>
                  <a:lnTo>
                    <a:pt x="293676" y="75406"/>
                  </a:lnTo>
                  <a:lnTo>
                    <a:pt x="292734" y="74136"/>
                  </a:lnTo>
                  <a:lnTo>
                    <a:pt x="292462" y="72866"/>
                  </a:lnTo>
                  <a:lnTo>
                    <a:pt x="265635" y="72866"/>
                  </a:lnTo>
                  <a:lnTo>
                    <a:pt x="265101" y="71596"/>
                  </a:lnTo>
                  <a:lnTo>
                    <a:pt x="264693" y="70326"/>
                  </a:lnTo>
                  <a:lnTo>
                    <a:pt x="264431" y="69056"/>
                  </a:lnTo>
                  <a:lnTo>
                    <a:pt x="264306" y="65246"/>
                  </a:lnTo>
                  <a:lnTo>
                    <a:pt x="250903" y="65246"/>
                  </a:lnTo>
                  <a:lnTo>
                    <a:pt x="250421" y="63976"/>
                  </a:lnTo>
                  <a:close/>
                </a:path>
                <a:path w="436880" h="207645">
                  <a:moveTo>
                    <a:pt x="366836" y="72866"/>
                  </a:moveTo>
                  <a:lnTo>
                    <a:pt x="349455" y="72866"/>
                  </a:lnTo>
                  <a:lnTo>
                    <a:pt x="353015" y="74136"/>
                  </a:lnTo>
                  <a:lnTo>
                    <a:pt x="361999" y="77946"/>
                  </a:lnTo>
                  <a:lnTo>
                    <a:pt x="364941" y="75406"/>
                  </a:lnTo>
                  <a:lnTo>
                    <a:pt x="365810" y="75406"/>
                  </a:lnTo>
                  <a:lnTo>
                    <a:pt x="366355" y="74136"/>
                  </a:lnTo>
                  <a:lnTo>
                    <a:pt x="366836" y="72866"/>
                  </a:lnTo>
                  <a:close/>
                </a:path>
                <a:path w="436880" h="207645">
                  <a:moveTo>
                    <a:pt x="292095" y="67786"/>
                  </a:moveTo>
                  <a:lnTo>
                    <a:pt x="264955" y="67786"/>
                  </a:lnTo>
                  <a:lnTo>
                    <a:pt x="265436" y="71596"/>
                  </a:lnTo>
                  <a:lnTo>
                    <a:pt x="265730" y="72866"/>
                  </a:lnTo>
                  <a:lnTo>
                    <a:pt x="292462" y="72866"/>
                  </a:lnTo>
                  <a:lnTo>
                    <a:pt x="292190" y="71596"/>
                  </a:lnTo>
                  <a:lnTo>
                    <a:pt x="292095" y="67786"/>
                  </a:lnTo>
                  <a:close/>
                </a:path>
                <a:path w="436880" h="207645">
                  <a:moveTo>
                    <a:pt x="417516" y="55086"/>
                  </a:moveTo>
                  <a:lnTo>
                    <a:pt x="346355" y="55086"/>
                  </a:lnTo>
                  <a:lnTo>
                    <a:pt x="345780" y="56356"/>
                  </a:lnTo>
                  <a:lnTo>
                    <a:pt x="343130" y="56356"/>
                  </a:lnTo>
                  <a:lnTo>
                    <a:pt x="340062" y="57626"/>
                  </a:lnTo>
                  <a:lnTo>
                    <a:pt x="402783" y="57626"/>
                  </a:lnTo>
                  <a:lnTo>
                    <a:pt x="436510" y="61436"/>
                  </a:lnTo>
                  <a:lnTo>
                    <a:pt x="426227" y="58896"/>
                  </a:lnTo>
                  <a:lnTo>
                    <a:pt x="427599" y="58896"/>
                  </a:lnTo>
                  <a:lnTo>
                    <a:pt x="417516" y="55086"/>
                  </a:lnTo>
                  <a:close/>
                </a:path>
                <a:path w="436880" h="207645">
                  <a:moveTo>
                    <a:pt x="392532" y="48736"/>
                  </a:moveTo>
                  <a:lnTo>
                    <a:pt x="354250" y="48736"/>
                  </a:lnTo>
                  <a:lnTo>
                    <a:pt x="355360" y="50006"/>
                  </a:lnTo>
                  <a:lnTo>
                    <a:pt x="358795" y="50006"/>
                  </a:lnTo>
                  <a:lnTo>
                    <a:pt x="358104" y="51276"/>
                  </a:lnTo>
                  <a:lnTo>
                    <a:pt x="356565" y="51276"/>
                  </a:lnTo>
                  <a:lnTo>
                    <a:pt x="353716" y="52546"/>
                  </a:lnTo>
                  <a:lnTo>
                    <a:pt x="351727" y="52546"/>
                  </a:lnTo>
                  <a:lnTo>
                    <a:pt x="350900" y="53816"/>
                  </a:lnTo>
                  <a:lnTo>
                    <a:pt x="349046" y="53816"/>
                  </a:lnTo>
                  <a:lnTo>
                    <a:pt x="347895" y="55086"/>
                  </a:lnTo>
                  <a:lnTo>
                    <a:pt x="417516" y="55086"/>
                  </a:lnTo>
                  <a:lnTo>
                    <a:pt x="424929" y="56356"/>
                  </a:lnTo>
                  <a:lnTo>
                    <a:pt x="392532" y="48736"/>
                  </a:lnTo>
                  <a:close/>
                </a:path>
                <a:path w="436880" h="207645">
                  <a:moveTo>
                    <a:pt x="340764" y="53816"/>
                  </a:moveTo>
                  <a:lnTo>
                    <a:pt x="331068" y="53816"/>
                  </a:lnTo>
                  <a:lnTo>
                    <a:pt x="332241" y="55086"/>
                  </a:lnTo>
                  <a:lnTo>
                    <a:pt x="338743" y="55086"/>
                  </a:lnTo>
                  <a:lnTo>
                    <a:pt x="340764" y="53816"/>
                  </a:lnTo>
                  <a:close/>
                </a:path>
                <a:path w="436880" h="207645">
                  <a:moveTo>
                    <a:pt x="347151" y="51276"/>
                  </a:moveTo>
                  <a:lnTo>
                    <a:pt x="322032" y="51276"/>
                  </a:lnTo>
                  <a:lnTo>
                    <a:pt x="325330" y="52546"/>
                  </a:lnTo>
                  <a:lnTo>
                    <a:pt x="326545" y="53816"/>
                  </a:lnTo>
                  <a:lnTo>
                    <a:pt x="343591" y="53816"/>
                  </a:lnTo>
                  <a:lnTo>
                    <a:pt x="346303" y="52546"/>
                  </a:lnTo>
                  <a:lnTo>
                    <a:pt x="347151" y="51276"/>
                  </a:lnTo>
                  <a:close/>
                </a:path>
                <a:path w="436880" h="207645">
                  <a:moveTo>
                    <a:pt x="349413" y="50006"/>
                  </a:moveTo>
                  <a:lnTo>
                    <a:pt x="318859" y="50006"/>
                  </a:lnTo>
                  <a:lnTo>
                    <a:pt x="319969" y="51276"/>
                  </a:lnTo>
                  <a:lnTo>
                    <a:pt x="348617" y="51276"/>
                  </a:lnTo>
                  <a:lnTo>
                    <a:pt x="349413" y="50006"/>
                  </a:lnTo>
                  <a:close/>
                </a:path>
                <a:path w="436880" h="207645">
                  <a:moveTo>
                    <a:pt x="351214" y="48736"/>
                  </a:moveTo>
                  <a:lnTo>
                    <a:pt x="316985" y="48736"/>
                  </a:lnTo>
                  <a:lnTo>
                    <a:pt x="318000" y="50006"/>
                  </a:lnTo>
                  <a:lnTo>
                    <a:pt x="350083" y="50006"/>
                  </a:lnTo>
                  <a:lnTo>
                    <a:pt x="351214" y="48736"/>
                  </a:lnTo>
                  <a:close/>
                </a:path>
                <a:path w="436880" h="207645">
                  <a:moveTo>
                    <a:pt x="386752" y="46196"/>
                  </a:moveTo>
                  <a:lnTo>
                    <a:pt x="313540" y="46196"/>
                  </a:lnTo>
                  <a:lnTo>
                    <a:pt x="315194" y="47466"/>
                  </a:lnTo>
                  <a:lnTo>
                    <a:pt x="316136" y="48736"/>
                  </a:lnTo>
                  <a:lnTo>
                    <a:pt x="391317" y="48736"/>
                  </a:lnTo>
                  <a:lnTo>
                    <a:pt x="390721" y="47466"/>
                  </a:lnTo>
                  <a:lnTo>
                    <a:pt x="388459" y="47466"/>
                  </a:lnTo>
                  <a:lnTo>
                    <a:pt x="386752" y="46196"/>
                  </a:lnTo>
                  <a:close/>
                </a:path>
                <a:path w="436880" h="207645">
                  <a:moveTo>
                    <a:pt x="360920" y="19526"/>
                  </a:moveTo>
                  <a:lnTo>
                    <a:pt x="316859" y="19526"/>
                  </a:lnTo>
                  <a:lnTo>
                    <a:pt x="315822" y="20796"/>
                  </a:lnTo>
                  <a:lnTo>
                    <a:pt x="311812" y="20796"/>
                  </a:lnTo>
                  <a:lnTo>
                    <a:pt x="310775" y="22066"/>
                  </a:lnTo>
                  <a:lnTo>
                    <a:pt x="308754" y="22066"/>
                  </a:lnTo>
                  <a:lnTo>
                    <a:pt x="307760" y="23336"/>
                  </a:lnTo>
                  <a:lnTo>
                    <a:pt x="304828" y="23336"/>
                  </a:lnTo>
                  <a:lnTo>
                    <a:pt x="303791" y="24606"/>
                  </a:lnTo>
                  <a:lnTo>
                    <a:pt x="302828" y="24606"/>
                  </a:lnTo>
                  <a:lnTo>
                    <a:pt x="299090" y="25876"/>
                  </a:lnTo>
                  <a:lnTo>
                    <a:pt x="301017" y="29686"/>
                  </a:lnTo>
                  <a:lnTo>
                    <a:pt x="302053" y="32226"/>
                  </a:lnTo>
                  <a:lnTo>
                    <a:pt x="303697" y="34766"/>
                  </a:lnTo>
                  <a:lnTo>
                    <a:pt x="304828" y="36036"/>
                  </a:lnTo>
                  <a:lnTo>
                    <a:pt x="305404" y="37306"/>
                  </a:lnTo>
                  <a:lnTo>
                    <a:pt x="305980" y="37306"/>
                  </a:lnTo>
                  <a:lnTo>
                    <a:pt x="306629" y="38576"/>
                  </a:lnTo>
                  <a:lnTo>
                    <a:pt x="307163" y="39846"/>
                  </a:lnTo>
                  <a:lnTo>
                    <a:pt x="307885" y="39846"/>
                  </a:lnTo>
                  <a:lnTo>
                    <a:pt x="308409" y="41116"/>
                  </a:lnTo>
                  <a:lnTo>
                    <a:pt x="309079" y="42386"/>
                  </a:lnTo>
                  <a:lnTo>
                    <a:pt x="309718" y="42386"/>
                  </a:lnTo>
                  <a:lnTo>
                    <a:pt x="310555" y="43656"/>
                  </a:lnTo>
                  <a:lnTo>
                    <a:pt x="311173" y="44926"/>
                  </a:lnTo>
                  <a:lnTo>
                    <a:pt x="312765" y="46196"/>
                  </a:lnTo>
                  <a:lnTo>
                    <a:pt x="384365" y="46196"/>
                  </a:lnTo>
                  <a:lnTo>
                    <a:pt x="383841" y="44926"/>
                  </a:lnTo>
                  <a:lnTo>
                    <a:pt x="382386" y="44926"/>
                  </a:lnTo>
                  <a:lnTo>
                    <a:pt x="381014" y="43656"/>
                  </a:lnTo>
                  <a:lnTo>
                    <a:pt x="379674" y="43656"/>
                  </a:lnTo>
                  <a:lnTo>
                    <a:pt x="378323" y="42386"/>
                  </a:lnTo>
                  <a:lnTo>
                    <a:pt x="377098" y="41116"/>
                  </a:lnTo>
                  <a:lnTo>
                    <a:pt x="375841" y="41116"/>
                  </a:lnTo>
                  <a:lnTo>
                    <a:pt x="373486" y="38576"/>
                  </a:lnTo>
                  <a:lnTo>
                    <a:pt x="372376" y="38576"/>
                  </a:lnTo>
                  <a:lnTo>
                    <a:pt x="370250" y="36036"/>
                  </a:lnTo>
                  <a:lnTo>
                    <a:pt x="369245" y="34766"/>
                  </a:lnTo>
                  <a:lnTo>
                    <a:pt x="368355" y="33496"/>
                  </a:lnTo>
                  <a:lnTo>
                    <a:pt x="366554" y="32226"/>
                  </a:lnTo>
                  <a:lnTo>
                    <a:pt x="365758" y="30956"/>
                  </a:lnTo>
                  <a:lnTo>
                    <a:pt x="365130" y="29686"/>
                  </a:lnTo>
                  <a:lnTo>
                    <a:pt x="364334" y="28416"/>
                  </a:lnTo>
                  <a:lnTo>
                    <a:pt x="363643" y="27146"/>
                  </a:lnTo>
                  <a:lnTo>
                    <a:pt x="363036" y="25876"/>
                  </a:lnTo>
                  <a:lnTo>
                    <a:pt x="362575" y="24606"/>
                  </a:lnTo>
                  <a:lnTo>
                    <a:pt x="362072" y="23336"/>
                  </a:lnTo>
                  <a:lnTo>
                    <a:pt x="361538" y="22066"/>
                  </a:lnTo>
                  <a:lnTo>
                    <a:pt x="360920" y="19526"/>
                  </a:lnTo>
                  <a:close/>
                </a:path>
                <a:path w="436880" h="207645">
                  <a:moveTo>
                    <a:pt x="360104" y="9366"/>
                  </a:moveTo>
                  <a:lnTo>
                    <a:pt x="341413" y="9366"/>
                  </a:lnTo>
                  <a:lnTo>
                    <a:pt x="321487" y="10636"/>
                  </a:lnTo>
                  <a:lnTo>
                    <a:pt x="322032" y="15716"/>
                  </a:lnTo>
                  <a:lnTo>
                    <a:pt x="322272" y="15716"/>
                  </a:lnTo>
                  <a:lnTo>
                    <a:pt x="322639" y="18256"/>
                  </a:lnTo>
                  <a:lnTo>
                    <a:pt x="322859" y="18256"/>
                  </a:lnTo>
                  <a:lnTo>
                    <a:pt x="323068" y="19526"/>
                  </a:lnTo>
                  <a:lnTo>
                    <a:pt x="360575" y="19526"/>
                  </a:lnTo>
                  <a:lnTo>
                    <a:pt x="360292" y="18256"/>
                  </a:lnTo>
                  <a:lnTo>
                    <a:pt x="360104" y="16986"/>
                  </a:lnTo>
                  <a:lnTo>
                    <a:pt x="360104" y="9366"/>
                  </a:lnTo>
                  <a:close/>
                </a:path>
                <a:path w="436880" h="207645">
                  <a:moveTo>
                    <a:pt x="60767" y="166370"/>
                  </a:moveTo>
                  <a:lnTo>
                    <a:pt x="29590" y="166370"/>
                  </a:lnTo>
                  <a:lnTo>
                    <a:pt x="29747" y="167640"/>
                  </a:lnTo>
                  <a:lnTo>
                    <a:pt x="29915" y="167640"/>
                  </a:lnTo>
                  <a:lnTo>
                    <a:pt x="31433" y="173990"/>
                  </a:lnTo>
                  <a:lnTo>
                    <a:pt x="31779" y="173990"/>
                  </a:lnTo>
                  <a:lnTo>
                    <a:pt x="33025" y="177800"/>
                  </a:lnTo>
                  <a:lnTo>
                    <a:pt x="33506" y="177800"/>
                  </a:lnTo>
                  <a:lnTo>
                    <a:pt x="33967" y="179070"/>
                  </a:lnTo>
                  <a:lnTo>
                    <a:pt x="34491" y="180340"/>
                  </a:lnTo>
                  <a:lnTo>
                    <a:pt x="36396" y="182880"/>
                  </a:lnTo>
                  <a:lnTo>
                    <a:pt x="45883" y="176530"/>
                  </a:lnTo>
                  <a:lnTo>
                    <a:pt x="46961" y="176530"/>
                  </a:lnTo>
                  <a:lnTo>
                    <a:pt x="55443" y="170180"/>
                  </a:lnTo>
                  <a:lnTo>
                    <a:pt x="60767" y="166370"/>
                  </a:lnTo>
                  <a:close/>
                </a:path>
                <a:path w="436880" h="207645">
                  <a:moveTo>
                    <a:pt x="18051" y="176530"/>
                  </a:moveTo>
                  <a:lnTo>
                    <a:pt x="10010" y="176530"/>
                  </a:lnTo>
                  <a:lnTo>
                    <a:pt x="10523" y="177800"/>
                  </a:lnTo>
                  <a:lnTo>
                    <a:pt x="11381" y="179070"/>
                  </a:lnTo>
                  <a:lnTo>
                    <a:pt x="16030" y="179070"/>
                  </a:lnTo>
                  <a:lnTo>
                    <a:pt x="16847" y="177800"/>
                  </a:lnTo>
                  <a:lnTo>
                    <a:pt x="17496" y="177800"/>
                  </a:lnTo>
                  <a:lnTo>
                    <a:pt x="18051" y="176530"/>
                  </a:lnTo>
                  <a:close/>
                </a:path>
                <a:path w="436880" h="207645">
                  <a:moveTo>
                    <a:pt x="24983" y="177800"/>
                  </a:moveTo>
                  <a:lnTo>
                    <a:pt x="19329" y="177800"/>
                  </a:lnTo>
                  <a:lnTo>
                    <a:pt x="20125" y="179070"/>
                  </a:lnTo>
                  <a:lnTo>
                    <a:pt x="24313" y="179070"/>
                  </a:lnTo>
                  <a:lnTo>
                    <a:pt x="24983" y="177800"/>
                  </a:lnTo>
                  <a:close/>
                </a:path>
                <a:path w="436880" h="207645">
                  <a:moveTo>
                    <a:pt x="25894" y="176530"/>
                  </a:moveTo>
                  <a:lnTo>
                    <a:pt x="18533" y="176530"/>
                  </a:lnTo>
                  <a:lnTo>
                    <a:pt x="18868" y="177800"/>
                  </a:lnTo>
                  <a:lnTo>
                    <a:pt x="25444" y="177800"/>
                  </a:lnTo>
                  <a:lnTo>
                    <a:pt x="25894" y="176530"/>
                  </a:lnTo>
                  <a:close/>
                </a:path>
                <a:path w="436880" h="207645">
                  <a:moveTo>
                    <a:pt x="26815" y="173990"/>
                  </a:moveTo>
                  <a:lnTo>
                    <a:pt x="9465" y="173990"/>
                  </a:lnTo>
                  <a:lnTo>
                    <a:pt x="9465" y="175260"/>
                  </a:lnTo>
                  <a:lnTo>
                    <a:pt x="9601" y="176530"/>
                  </a:lnTo>
                  <a:lnTo>
                    <a:pt x="26313" y="176530"/>
                  </a:lnTo>
                  <a:lnTo>
                    <a:pt x="26355" y="175260"/>
                  </a:lnTo>
                  <a:lnTo>
                    <a:pt x="26596" y="175260"/>
                  </a:lnTo>
                  <a:lnTo>
                    <a:pt x="26815" y="173990"/>
                  </a:lnTo>
                  <a:close/>
                </a:path>
                <a:path w="436880" h="207645">
                  <a:moveTo>
                    <a:pt x="27758" y="171450"/>
                  </a:moveTo>
                  <a:lnTo>
                    <a:pt x="10523" y="171450"/>
                  </a:lnTo>
                  <a:lnTo>
                    <a:pt x="9863" y="172720"/>
                  </a:lnTo>
                  <a:lnTo>
                    <a:pt x="9507" y="173990"/>
                  </a:lnTo>
                  <a:lnTo>
                    <a:pt x="27098" y="173990"/>
                  </a:lnTo>
                  <a:lnTo>
                    <a:pt x="27151" y="172720"/>
                  </a:lnTo>
                  <a:lnTo>
                    <a:pt x="27705" y="172720"/>
                  </a:lnTo>
                  <a:lnTo>
                    <a:pt x="27758" y="171450"/>
                  </a:lnTo>
                  <a:close/>
                </a:path>
                <a:path w="436880" h="207645">
                  <a:moveTo>
                    <a:pt x="28135" y="170180"/>
                  </a:moveTo>
                  <a:lnTo>
                    <a:pt x="11381" y="170180"/>
                  </a:lnTo>
                  <a:lnTo>
                    <a:pt x="11141" y="171450"/>
                  </a:lnTo>
                  <a:lnTo>
                    <a:pt x="28020" y="171450"/>
                  </a:lnTo>
                  <a:lnTo>
                    <a:pt x="28135" y="170180"/>
                  </a:lnTo>
                  <a:close/>
                </a:path>
                <a:path w="436880" h="207645">
                  <a:moveTo>
                    <a:pt x="29098" y="167640"/>
                  </a:moveTo>
                  <a:lnTo>
                    <a:pt x="6659" y="167640"/>
                  </a:lnTo>
                  <a:lnTo>
                    <a:pt x="7266" y="168910"/>
                  </a:lnTo>
                  <a:lnTo>
                    <a:pt x="8031" y="170180"/>
                  </a:lnTo>
                  <a:lnTo>
                    <a:pt x="28449" y="170180"/>
                  </a:lnTo>
                  <a:lnTo>
                    <a:pt x="28543" y="168910"/>
                  </a:lnTo>
                  <a:lnTo>
                    <a:pt x="28910" y="168910"/>
                  </a:lnTo>
                  <a:lnTo>
                    <a:pt x="29098" y="167640"/>
                  </a:lnTo>
                  <a:close/>
                </a:path>
                <a:path w="436880" h="207645">
                  <a:moveTo>
                    <a:pt x="18104" y="114300"/>
                  </a:moveTo>
                  <a:lnTo>
                    <a:pt x="15831" y="124460"/>
                  </a:lnTo>
                  <a:lnTo>
                    <a:pt x="13737" y="132080"/>
                  </a:lnTo>
                  <a:lnTo>
                    <a:pt x="8847" y="152400"/>
                  </a:lnTo>
                  <a:lnTo>
                    <a:pt x="18753" y="152400"/>
                  </a:lnTo>
                  <a:lnTo>
                    <a:pt x="18533" y="153670"/>
                  </a:lnTo>
                  <a:lnTo>
                    <a:pt x="17088" y="153670"/>
                  </a:lnTo>
                  <a:lnTo>
                    <a:pt x="16742" y="154940"/>
                  </a:lnTo>
                  <a:lnTo>
                    <a:pt x="16104" y="154940"/>
                  </a:lnTo>
                  <a:lnTo>
                    <a:pt x="15769" y="156210"/>
                  </a:lnTo>
                  <a:lnTo>
                    <a:pt x="14250" y="156210"/>
                  </a:lnTo>
                  <a:lnTo>
                    <a:pt x="14030" y="157480"/>
                  </a:lnTo>
                  <a:lnTo>
                    <a:pt x="12826" y="157480"/>
                  </a:lnTo>
                  <a:lnTo>
                    <a:pt x="12209" y="158750"/>
                  </a:lnTo>
                  <a:lnTo>
                    <a:pt x="11716" y="158750"/>
                  </a:lnTo>
                  <a:lnTo>
                    <a:pt x="11528" y="160020"/>
                  </a:lnTo>
                  <a:lnTo>
                    <a:pt x="10324" y="160020"/>
                  </a:lnTo>
                  <a:lnTo>
                    <a:pt x="9716" y="161290"/>
                  </a:lnTo>
                  <a:lnTo>
                    <a:pt x="8230" y="161290"/>
                  </a:lnTo>
                  <a:lnTo>
                    <a:pt x="7936" y="162560"/>
                  </a:lnTo>
                  <a:lnTo>
                    <a:pt x="7361" y="162560"/>
                  </a:lnTo>
                  <a:lnTo>
                    <a:pt x="6837" y="163830"/>
                  </a:lnTo>
                  <a:lnTo>
                    <a:pt x="6544" y="163830"/>
                  </a:lnTo>
                  <a:lnTo>
                    <a:pt x="6303" y="165100"/>
                  </a:lnTo>
                  <a:lnTo>
                    <a:pt x="6156" y="166370"/>
                  </a:lnTo>
                  <a:lnTo>
                    <a:pt x="6303" y="167640"/>
                  </a:lnTo>
                  <a:lnTo>
                    <a:pt x="29276" y="167640"/>
                  </a:lnTo>
                  <a:lnTo>
                    <a:pt x="29318" y="166370"/>
                  </a:lnTo>
                  <a:lnTo>
                    <a:pt x="60767" y="166370"/>
                  </a:lnTo>
                  <a:lnTo>
                    <a:pt x="62542" y="165100"/>
                  </a:lnTo>
                  <a:lnTo>
                    <a:pt x="63547" y="163830"/>
                  </a:lnTo>
                  <a:lnTo>
                    <a:pt x="73275" y="157480"/>
                  </a:lnTo>
                  <a:lnTo>
                    <a:pt x="70772" y="154940"/>
                  </a:lnTo>
                  <a:lnTo>
                    <a:pt x="70102" y="153670"/>
                  </a:lnTo>
                  <a:lnTo>
                    <a:pt x="69474" y="152400"/>
                  </a:lnTo>
                  <a:lnTo>
                    <a:pt x="68343" y="151130"/>
                  </a:lnTo>
                  <a:lnTo>
                    <a:pt x="68291" y="149860"/>
                  </a:lnTo>
                  <a:lnTo>
                    <a:pt x="75128" y="144780"/>
                  </a:lnTo>
                  <a:lnTo>
                    <a:pt x="84646" y="138430"/>
                  </a:lnTo>
                  <a:lnTo>
                    <a:pt x="82405" y="134620"/>
                  </a:lnTo>
                  <a:lnTo>
                    <a:pt x="81819" y="134620"/>
                  </a:lnTo>
                  <a:lnTo>
                    <a:pt x="81316" y="133350"/>
                  </a:lnTo>
                  <a:lnTo>
                    <a:pt x="80772" y="132080"/>
                  </a:lnTo>
                  <a:lnTo>
                    <a:pt x="80311" y="132080"/>
                  </a:lnTo>
                  <a:lnTo>
                    <a:pt x="79903" y="130810"/>
                  </a:lnTo>
                  <a:lnTo>
                    <a:pt x="79463" y="129540"/>
                  </a:lnTo>
                  <a:lnTo>
                    <a:pt x="79055" y="128270"/>
                  </a:lnTo>
                  <a:lnTo>
                    <a:pt x="78353" y="127000"/>
                  </a:lnTo>
                  <a:lnTo>
                    <a:pt x="78049" y="125730"/>
                  </a:lnTo>
                  <a:lnTo>
                    <a:pt x="77830" y="124460"/>
                  </a:lnTo>
                  <a:lnTo>
                    <a:pt x="77662" y="123190"/>
                  </a:lnTo>
                  <a:lnTo>
                    <a:pt x="77442" y="123190"/>
                  </a:lnTo>
                  <a:lnTo>
                    <a:pt x="77254" y="120650"/>
                  </a:lnTo>
                  <a:lnTo>
                    <a:pt x="77254" y="119380"/>
                  </a:lnTo>
                  <a:lnTo>
                    <a:pt x="77076" y="118110"/>
                  </a:lnTo>
                  <a:lnTo>
                    <a:pt x="77076" y="116840"/>
                  </a:lnTo>
                  <a:lnTo>
                    <a:pt x="23925" y="116840"/>
                  </a:lnTo>
                  <a:lnTo>
                    <a:pt x="21643" y="115570"/>
                  </a:lnTo>
                  <a:lnTo>
                    <a:pt x="18104" y="114300"/>
                  </a:lnTo>
                  <a:close/>
                </a:path>
                <a:path w="436880" h="207645">
                  <a:moveTo>
                    <a:pt x="84726" y="90170"/>
                  </a:moveTo>
                  <a:lnTo>
                    <a:pt x="73034" y="90170"/>
                  </a:lnTo>
                  <a:lnTo>
                    <a:pt x="72437" y="91440"/>
                  </a:lnTo>
                  <a:lnTo>
                    <a:pt x="71086" y="92710"/>
                  </a:lnTo>
                  <a:lnTo>
                    <a:pt x="68291" y="93980"/>
                  </a:lnTo>
                  <a:lnTo>
                    <a:pt x="64270" y="97790"/>
                  </a:lnTo>
                  <a:lnTo>
                    <a:pt x="61485" y="100330"/>
                  </a:lnTo>
                  <a:lnTo>
                    <a:pt x="60155" y="101600"/>
                  </a:lnTo>
                  <a:lnTo>
                    <a:pt x="58909" y="102870"/>
                  </a:lnTo>
                  <a:lnTo>
                    <a:pt x="57558" y="104140"/>
                  </a:lnTo>
                  <a:lnTo>
                    <a:pt x="56281" y="105410"/>
                  </a:lnTo>
                  <a:lnTo>
                    <a:pt x="55129" y="106680"/>
                  </a:lnTo>
                  <a:lnTo>
                    <a:pt x="51003" y="110490"/>
                  </a:lnTo>
                  <a:lnTo>
                    <a:pt x="47946" y="111760"/>
                  </a:lnTo>
                  <a:lnTo>
                    <a:pt x="45831" y="113030"/>
                  </a:lnTo>
                  <a:lnTo>
                    <a:pt x="43642" y="114300"/>
                  </a:lnTo>
                  <a:lnTo>
                    <a:pt x="42532" y="114300"/>
                  </a:lnTo>
                  <a:lnTo>
                    <a:pt x="41380" y="115570"/>
                  </a:lnTo>
                  <a:lnTo>
                    <a:pt x="40323" y="115570"/>
                  </a:lnTo>
                  <a:lnTo>
                    <a:pt x="38030" y="116840"/>
                  </a:lnTo>
                  <a:lnTo>
                    <a:pt x="77076" y="116840"/>
                  </a:lnTo>
                  <a:lnTo>
                    <a:pt x="77254" y="115570"/>
                  </a:lnTo>
                  <a:lnTo>
                    <a:pt x="77348" y="113030"/>
                  </a:lnTo>
                  <a:lnTo>
                    <a:pt x="77756" y="110490"/>
                  </a:lnTo>
                  <a:lnTo>
                    <a:pt x="78049" y="109220"/>
                  </a:lnTo>
                  <a:lnTo>
                    <a:pt x="78280" y="107950"/>
                  </a:lnTo>
                  <a:lnTo>
                    <a:pt x="78646" y="106680"/>
                  </a:lnTo>
                  <a:lnTo>
                    <a:pt x="78908" y="105410"/>
                  </a:lnTo>
                  <a:lnTo>
                    <a:pt x="79798" y="104140"/>
                  </a:lnTo>
                  <a:lnTo>
                    <a:pt x="80311" y="102870"/>
                  </a:lnTo>
                  <a:lnTo>
                    <a:pt x="80772" y="101600"/>
                  </a:lnTo>
                  <a:lnTo>
                    <a:pt x="81055" y="100330"/>
                  </a:lnTo>
                  <a:lnTo>
                    <a:pt x="81536" y="99060"/>
                  </a:lnTo>
                  <a:lnTo>
                    <a:pt x="82091" y="99060"/>
                  </a:lnTo>
                  <a:lnTo>
                    <a:pt x="82541" y="97790"/>
                  </a:lnTo>
                  <a:lnTo>
                    <a:pt x="82887" y="97790"/>
                  </a:lnTo>
                  <a:lnTo>
                    <a:pt x="83432" y="96520"/>
                  </a:lnTo>
                  <a:lnTo>
                    <a:pt x="83704" y="95250"/>
                  </a:lnTo>
                  <a:lnTo>
                    <a:pt x="84091" y="95250"/>
                  </a:lnTo>
                  <a:lnTo>
                    <a:pt x="84238" y="92710"/>
                  </a:lnTo>
                  <a:lnTo>
                    <a:pt x="84447" y="91440"/>
                  </a:lnTo>
                  <a:lnTo>
                    <a:pt x="84726" y="90170"/>
                  </a:lnTo>
                  <a:close/>
                </a:path>
                <a:path w="436880" h="207645">
                  <a:moveTo>
                    <a:pt x="49726" y="104140"/>
                  </a:moveTo>
                  <a:lnTo>
                    <a:pt x="27852" y="104140"/>
                  </a:lnTo>
                  <a:lnTo>
                    <a:pt x="29098" y="105410"/>
                  </a:lnTo>
                  <a:lnTo>
                    <a:pt x="47129" y="105410"/>
                  </a:lnTo>
                  <a:lnTo>
                    <a:pt x="49726" y="104140"/>
                  </a:lnTo>
                  <a:close/>
                </a:path>
                <a:path w="436880" h="207645">
                  <a:moveTo>
                    <a:pt x="59914" y="99060"/>
                  </a:moveTo>
                  <a:lnTo>
                    <a:pt x="16292" y="99060"/>
                  </a:lnTo>
                  <a:lnTo>
                    <a:pt x="18418" y="100330"/>
                  </a:lnTo>
                  <a:lnTo>
                    <a:pt x="20669" y="101600"/>
                  </a:lnTo>
                  <a:lnTo>
                    <a:pt x="21884" y="102870"/>
                  </a:lnTo>
                  <a:lnTo>
                    <a:pt x="24240" y="102870"/>
                  </a:lnTo>
                  <a:lnTo>
                    <a:pt x="25391" y="104140"/>
                  </a:lnTo>
                  <a:lnTo>
                    <a:pt x="52260" y="104140"/>
                  </a:lnTo>
                  <a:lnTo>
                    <a:pt x="53443" y="102870"/>
                  </a:lnTo>
                  <a:lnTo>
                    <a:pt x="55799" y="101600"/>
                  </a:lnTo>
                  <a:lnTo>
                    <a:pt x="56877" y="101600"/>
                  </a:lnTo>
                  <a:lnTo>
                    <a:pt x="57841" y="100330"/>
                  </a:lnTo>
                  <a:lnTo>
                    <a:pt x="58909" y="100330"/>
                  </a:lnTo>
                  <a:lnTo>
                    <a:pt x="59914" y="99060"/>
                  </a:lnTo>
                  <a:close/>
                </a:path>
                <a:path w="436880" h="207645">
                  <a:moveTo>
                    <a:pt x="92918" y="67310"/>
                  </a:moveTo>
                  <a:lnTo>
                    <a:pt x="56469" y="67310"/>
                  </a:lnTo>
                  <a:lnTo>
                    <a:pt x="57317" y="68580"/>
                  </a:lnTo>
                  <a:lnTo>
                    <a:pt x="58301" y="68580"/>
                  </a:lnTo>
                  <a:lnTo>
                    <a:pt x="60249" y="71120"/>
                  </a:lnTo>
                  <a:lnTo>
                    <a:pt x="62113" y="72390"/>
                  </a:lnTo>
                  <a:lnTo>
                    <a:pt x="63024" y="73660"/>
                  </a:lnTo>
                  <a:lnTo>
                    <a:pt x="65914" y="76200"/>
                  </a:lnTo>
                  <a:lnTo>
                    <a:pt x="66950" y="77470"/>
                  </a:lnTo>
                  <a:lnTo>
                    <a:pt x="67924" y="77470"/>
                  </a:lnTo>
                  <a:lnTo>
                    <a:pt x="70050" y="80010"/>
                  </a:lnTo>
                  <a:lnTo>
                    <a:pt x="73034" y="82550"/>
                  </a:lnTo>
                  <a:lnTo>
                    <a:pt x="4115" y="82550"/>
                  </a:lnTo>
                  <a:lnTo>
                    <a:pt x="0" y="86360"/>
                  </a:lnTo>
                  <a:lnTo>
                    <a:pt x="3130" y="88900"/>
                  </a:lnTo>
                  <a:lnTo>
                    <a:pt x="4156" y="90170"/>
                  </a:lnTo>
                  <a:lnTo>
                    <a:pt x="5099" y="91440"/>
                  </a:lnTo>
                  <a:lnTo>
                    <a:pt x="8083" y="93980"/>
                  </a:lnTo>
                  <a:lnTo>
                    <a:pt x="9141" y="93980"/>
                  </a:lnTo>
                  <a:lnTo>
                    <a:pt x="10104" y="95250"/>
                  </a:lnTo>
                  <a:lnTo>
                    <a:pt x="11141" y="96520"/>
                  </a:lnTo>
                  <a:lnTo>
                    <a:pt x="12156" y="96520"/>
                  </a:lnTo>
                  <a:lnTo>
                    <a:pt x="15214" y="99060"/>
                  </a:lnTo>
                  <a:lnTo>
                    <a:pt x="60783" y="99060"/>
                  </a:lnTo>
                  <a:lnTo>
                    <a:pt x="61715" y="97790"/>
                  </a:lnTo>
                  <a:lnTo>
                    <a:pt x="63306" y="96520"/>
                  </a:lnTo>
                  <a:lnTo>
                    <a:pt x="64081" y="95250"/>
                  </a:lnTo>
                  <a:lnTo>
                    <a:pt x="64772" y="95250"/>
                  </a:lnTo>
                  <a:lnTo>
                    <a:pt x="65359" y="93980"/>
                  </a:lnTo>
                  <a:lnTo>
                    <a:pt x="66448" y="92710"/>
                  </a:lnTo>
                  <a:lnTo>
                    <a:pt x="66898" y="91440"/>
                  </a:lnTo>
                  <a:lnTo>
                    <a:pt x="66992" y="90170"/>
                  </a:lnTo>
                  <a:lnTo>
                    <a:pt x="84726" y="90170"/>
                  </a:lnTo>
                  <a:lnTo>
                    <a:pt x="85840" y="85090"/>
                  </a:lnTo>
                  <a:lnTo>
                    <a:pt x="86468" y="83820"/>
                  </a:lnTo>
                  <a:lnTo>
                    <a:pt x="88060" y="81280"/>
                  </a:lnTo>
                  <a:lnTo>
                    <a:pt x="88950" y="78740"/>
                  </a:lnTo>
                  <a:lnTo>
                    <a:pt x="89913" y="77470"/>
                  </a:lnTo>
                  <a:lnTo>
                    <a:pt x="91892" y="74930"/>
                  </a:lnTo>
                  <a:lnTo>
                    <a:pt x="91892" y="72390"/>
                  </a:lnTo>
                  <a:lnTo>
                    <a:pt x="91892" y="71120"/>
                  </a:lnTo>
                  <a:lnTo>
                    <a:pt x="92101" y="71120"/>
                  </a:lnTo>
                  <a:lnTo>
                    <a:pt x="92101" y="69850"/>
                  </a:lnTo>
                  <a:lnTo>
                    <a:pt x="92688" y="68580"/>
                  </a:lnTo>
                  <a:lnTo>
                    <a:pt x="92918" y="67310"/>
                  </a:lnTo>
                  <a:close/>
                </a:path>
                <a:path w="436880" h="207645">
                  <a:moveTo>
                    <a:pt x="57558" y="71120"/>
                  </a:moveTo>
                  <a:lnTo>
                    <a:pt x="19329" y="71120"/>
                  </a:lnTo>
                  <a:lnTo>
                    <a:pt x="17140" y="72390"/>
                  </a:lnTo>
                  <a:lnTo>
                    <a:pt x="12973" y="74930"/>
                  </a:lnTo>
                  <a:lnTo>
                    <a:pt x="10973" y="77470"/>
                  </a:lnTo>
                  <a:lnTo>
                    <a:pt x="8952" y="78740"/>
                  </a:lnTo>
                  <a:lnTo>
                    <a:pt x="7936" y="80010"/>
                  </a:lnTo>
                  <a:lnTo>
                    <a:pt x="7005" y="80010"/>
                  </a:lnTo>
                  <a:lnTo>
                    <a:pt x="5099" y="82550"/>
                  </a:lnTo>
                  <a:lnTo>
                    <a:pt x="67233" y="82550"/>
                  </a:lnTo>
                  <a:lnTo>
                    <a:pt x="67118" y="81280"/>
                  </a:lnTo>
                  <a:lnTo>
                    <a:pt x="66710" y="81280"/>
                  </a:lnTo>
                  <a:lnTo>
                    <a:pt x="65799" y="78740"/>
                  </a:lnTo>
                  <a:lnTo>
                    <a:pt x="65181" y="77470"/>
                  </a:lnTo>
                  <a:lnTo>
                    <a:pt x="64584" y="77470"/>
                  </a:lnTo>
                  <a:lnTo>
                    <a:pt x="63935" y="76200"/>
                  </a:lnTo>
                  <a:lnTo>
                    <a:pt x="63212" y="74930"/>
                  </a:lnTo>
                  <a:lnTo>
                    <a:pt x="61485" y="73660"/>
                  </a:lnTo>
                  <a:lnTo>
                    <a:pt x="60563" y="73660"/>
                  </a:lnTo>
                  <a:lnTo>
                    <a:pt x="59621" y="72390"/>
                  </a:lnTo>
                  <a:lnTo>
                    <a:pt x="58616" y="72390"/>
                  </a:lnTo>
                  <a:lnTo>
                    <a:pt x="57558" y="71120"/>
                  </a:lnTo>
                  <a:close/>
                </a:path>
                <a:path w="436880" h="207645">
                  <a:moveTo>
                    <a:pt x="53181" y="68580"/>
                  </a:moveTo>
                  <a:lnTo>
                    <a:pt x="25077" y="68580"/>
                  </a:lnTo>
                  <a:lnTo>
                    <a:pt x="23925" y="69850"/>
                  </a:lnTo>
                  <a:lnTo>
                    <a:pt x="21517" y="69850"/>
                  </a:lnTo>
                  <a:lnTo>
                    <a:pt x="20439" y="71120"/>
                  </a:lnTo>
                  <a:lnTo>
                    <a:pt x="56595" y="71120"/>
                  </a:lnTo>
                  <a:lnTo>
                    <a:pt x="53181" y="68580"/>
                  </a:lnTo>
                  <a:close/>
                </a:path>
                <a:path w="436880" h="207645">
                  <a:moveTo>
                    <a:pt x="48166" y="67310"/>
                  </a:moveTo>
                  <a:lnTo>
                    <a:pt x="30093" y="67310"/>
                  </a:lnTo>
                  <a:lnTo>
                    <a:pt x="27559" y="68580"/>
                  </a:lnTo>
                  <a:lnTo>
                    <a:pt x="50762" y="68580"/>
                  </a:lnTo>
                  <a:lnTo>
                    <a:pt x="48166" y="67310"/>
                  </a:lnTo>
                  <a:close/>
                </a:path>
                <a:path w="436880" h="207645">
                  <a:moveTo>
                    <a:pt x="39810" y="66040"/>
                  </a:moveTo>
                  <a:lnTo>
                    <a:pt x="36899" y="66040"/>
                  </a:lnTo>
                  <a:lnTo>
                    <a:pt x="35527" y="67310"/>
                  </a:lnTo>
                  <a:lnTo>
                    <a:pt x="42731" y="67310"/>
                  </a:lnTo>
                  <a:lnTo>
                    <a:pt x="39810" y="66040"/>
                  </a:lnTo>
                  <a:close/>
                </a:path>
                <a:path w="436880" h="207645">
                  <a:moveTo>
                    <a:pt x="94342" y="64770"/>
                  </a:moveTo>
                  <a:lnTo>
                    <a:pt x="51726" y="64770"/>
                  </a:lnTo>
                  <a:lnTo>
                    <a:pt x="54595" y="66040"/>
                  </a:lnTo>
                  <a:lnTo>
                    <a:pt x="55506" y="67310"/>
                  </a:lnTo>
                  <a:lnTo>
                    <a:pt x="93306" y="67310"/>
                  </a:lnTo>
                  <a:lnTo>
                    <a:pt x="93599" y="66040"/>
                  </a:lnTo>
                  <a:lnTo>
                    <a:pt x="94039" y="66040"/>
                  </a:lnTo>
                  <a:lnTo>
                    <a:pt x="94342" y="64770"/>
                  </a:lnTo>
                  <a:close/>
                </a:path>
                <a:path w="436880" h="207645">
                  <a:moveTo>
                    <a:pt x="95419" y="60960"/>
                  </a:moveTo>
                  <a:lnTo>
                    <a:pt x="41621" y="60960"/>
                  </a:lnTo>
                  <a:lnTo>
                    <a:pt x="44605" y="62230"/>
                  </a:lnTo>
                  <a:lnTo>
                    <a:pt x="46700" y="62230"/>
                  </a:lnTo>
                  <a:lnTo>
                    <a:pt x="47715" y="63500"/>
                  </a:lnTo>
                  <a:lnTo>
                    <a:pt x="49726" y="63500"/>
                  </a:lnTo>
                  <a:lnTo>
                    <a:pt x="50762" y="64770"/>
                  </a:lnTo>
                  <a:lnTo>
                    <a:pt x="94751" y="64770"/>
                  </a:lnTo>
                  <a:lnTo>
                    <a:pt x="96604" y="62230"/>
                  </a:lnTo>
                  <a:lnTo>
                    <a:pt x="95419" y="60960"/>
                  </a:lnTo>
                  <a:close/>
                </a:path>
                <a:path w="436880" h="207645">
                  <a:moveTo>
                    <a:pt x="71086" y="27940"/>
                  </a:moveTo>
                  <a:lnTo>
                    <a:pt x="23203" y="27940"/>
                  </a:lnTo>
                  <a:lnTo>
                    <a:pt x="21978" y="29210"/>
                  </a:lnTo>
                  <a:lnTo>
                    <a:pt x="15496" y="29210"/>
                  </a:lnTo>
                  <a:lnTo>
                    <a:pt x="18104" y="38100"/>
                  </a:lnTo>
                  <a:lnTo>
                    <a:pt x="18313" y="39370"/>
                  </a:lnTo>
                  <a:lnTo>
                    <a:pt x="20554" y="46990"/>
                  </a:lnTo>
                  <a:lnTo>
                    <a:pt x="25172" y="63500"/>
                  </a:lnTo>
                  <a:lnTo>
                    <a:pt x="28543" y="62230"/>
                  </a:lnTo>
                  <a:lnTo>
                    <a:pt x="31433" y="62230"/>
                  </a:lnTo>
                  <a:lnTo>
                    <a:pt x="32208" y="60960"/>
                  </a:lnTo>
                  <a:lnTo>
                    <a:pt x="95419" y="60960"/>
                  </a:lnTo>
                  <a:lnTo>
                    <a:pt x="90677" y="55880"/>
                  </a:lnTo>
                  <a:lnTo>
                    <a:pt x="68343" y="55880"/>
                  </a:lnTo>
                  <a:lnTo>
                    <a:pt x="68050" y="53340"/>
                  </a:lnTo>
                  <a:lnTo>
                    <a:pt x="67861" y="52070"/>
                  </a:lnTo>
                  <a:lnTo>
                    <a:pt x="67764" y="49530"/>
                  </a:lnTo>
                  <a:lnTo>
                    <a:pt x="67861" y="40640"/>
                  </a:lnTo>
                  <a:lnTo>
                    <a:pt x="68050" y="39370"/>
                  </a:lnTo>
                  <a:lnTo>
                    <a:pt x="68102" y="38100"/>
                  </a:lnTo>
                  <a:lnTo>
                    <a:pt x="68343" y="36830"/>
                  </a:lnTo>
                  <a:lnTo>
                    <a:pt x="68511" y="35560"/>
                  </a:lnTo>
                  <a:lnTo>
                    <a:pt x="68793" y="34290"/>
                  </a:lnTo>
                  <a:lnTo>
                    <a:pt x="69107" y="33020"/>
                  </a:lnTo>
                  <a:lnTo>
                    <a:pt x="69474" y="33020"/>
                  </a:lnTo>
                  <a:lnTo>
                    <a:pt x="69767" y="31750"/>
                  </a:lnTo>
                  <a:lnTo>
                    <a:pt x="70228" y="30480"/>
                  </a:lnTo>
                  <a:lnTo>
                    <a:pt x="70636" y="29210"/>
                  </a:lnTo>
                  <a:lnTo>
                    <a:pt x="71086" y="27940"/>
                  </a:lnTo>
                  <a:close/>
                </a:path>
                <a:path w="436880" h="207645">
                  <a:moveTo>
                    <a:pt x="81055" y="46990"/>
                  </a:moveTo>
                  <a:lnTo>
                    <a:pt x="72531" y="46990"/>
                  </a:lnTo>
                  <a:lnTo>
                    <a:pt x="71736" y="48260"/>
                  </a:lnTo>
                  <a:lnTo>
                    <a:pt x="71306" y="48260"/>
                  </a:lnTo>
                  <a:lnTo>
                    <a:pt x="70866" y="49530"/>
                  </a:lnTo>
                  <a:lnTo>
                    <a:pt x="70531" y="49530"/>
                  </a:lnTo>
                  <a:lnTo>
                    <a:pt x="70102" y="50800"/>
                  </a:lnTo>
                  <a:lnTo>
                    <a:pt x="69767" y="50800"/>
                  </a:lnTo>
                  <a:lnTo>
                    <a:pt x="69568" y="52070"/>
                  </a:lnTo>
                  <a:lnTo>
                    <a:pt x="68678" y="53340"/>
                  </a:lnTo>
                  <a:lnTo>
                    <a:pt x="68343" y="55880"/>
                  </a:lnTo>
                  <a:lnTo>
                    <a:pt x="90677" y="55880"/>
                  </a:lnTo>
                  <a:lnTo>
                    <a:pt x="81055" y="46990"/>
                  </a:lnTo>
                  <a:close/>
                </a:path>
                <a:path w="436880" h="207645">
                  <a:moveTo>
                    <a:pt x="76961" y="43180"/>
                  </a:moveTo>
                  <a:lnTo>
                    <a:pt x="74552" y="44450"/>
                  </a:lnTo>
                  <a:lnTo>
                    <a:pt x="74071" y="45720"/>
                  </a:lnTo>
                  <a:lnTo>
                    <a:pt x="73537" y="45720"/>
                  </a:lnTo>
                  <a:lnTo>
                    <a:pt x="73034" y="46990"/>
                  </a:lnTo>
                  <a:lnTo>
                    <a:pt x="80981" y="46990"/>
                  </a:lnTo>
                  <a:lnTo>
                    <a:pt x="76961" y="43180"/>
                  </a:lnTo>
                  <a:close/>
                </a:path>
                <a:path w="436880" h="207645">
                  <a:moveTo>
                    <a:pt x="65799" y="16510"/>
                  </a:moveTo>
                  <a:lnTo>
                    <a:pt x="16701" y="16510"/>
                  </a:lnTo>
                  <a:lnTo>
                    <a:pt x="16292" y="17780"/>
                  </a:lnTo>
                  <a:lnTo>
                    <a:pt x="16292" y="19050"/>
                  </a:lnTo>
                  <a:lnTo>
                    <a:pt x="16512" y="20320"/>
                  </a:lnTo>
                  <a:lnTo>
                    <a:pt x="16847" y="21590"/>
                  </a:lnTo>
                  <a:lnTo>
                    <a:pt x="17831" y="21590"/>
                  </a:lnTo>
                  <a:lnTo>
                    <a:pt x="18177" y="22860"/>
                  </a:lnTo>
                  <a:lnTo>
                    <a:pt x="19276" y="22860"/>
                  </a:lnTo>
                  <a:lnTo>
                    <a:pt x="19810" y="24130"/>
                  </a:lnTo>
                  <a:lnTo>
                    <a:pt x="20868" y="24130"/>
                  </a:lnTo>
                  <a:lnTo>
                    <a:pt x="21161" y="25400"/>
                  </a:lnTo>
                  <a:lnTo>
                    <a:pt x="22627" y="25400"/>
                  </a:lnTo>
                  <a:lnTo>
                    <a:pt x="22721" y="26670"/>
                  </a:lnTo>
                  <a:lnTo>
                    <a:pt x="23590" y="26670"/>
                  </a:lnTo>
                  <a:lnTo>
                    <a:pt x="23978" y="27940"/>
                  </a:lnTo>
                  <a:lnTo>
                    <a:pt x="71568" y="27940"/>
                  </a:lnTo>
                  <a:lnTo>
                    <a:pt x="72071" y="26670"/>
                  </a:lnTo>
                  <a:lnTo>
                    <a:pt x="74982" y="22860"/>
                  </a:lnTo>
                  <a:lnTo>
                    <a:pt x="65799" y="16510"/>
                  </a:lnTo>
                  <a:close/>
                </a:path>
                <a:path w="436880" h="207645">
                  <a:moveTo>
                    <a:pt x="34229" y="12700"/>
                  </a:moveTo>
                  <a:lnTo>
                    <a:pt x="18868" y="12700"/>
                  </a:lnTo>
                  <a:lnTo>
                    <a:pt x="19517" y="13970"/>
                  </a:lnTo>
                  <a:lnTo>
                    <a:pt x="19810" y="15240"/>
                  </a:lnTo>
                  <a:lnTo>
                    <a:pt x="17831" y="15240"/>
                  </a:lnTo>
                  <a:lnTo>
                    <a:pt x="17140" y="16510"/>
                  </a:lnTo>
                  <a:lnTo>
                    <a:pt x="64772" y="16510"/>
                  </a:lnTo>
                  <a:lnTo>
                    <a:pt x="61453" y="13970"/>
                  </a:lnTo>
                  <a:lnTo>
                    <a:pt x="34250" y="13970"/>
                  </a:lnTo>
                  <a:lnTo>
                    <a:pt x="34229" y="12700"/>
                  </a:lnTo>
                  <a:close/>
                </a:path>
                <a:path w="436880" h="207645">
                  <a:moveTo>
                    <a:pt x="40051" y="0"/>
                  </a:moveTo>
                  <a:lnTo>
                    <a:pt x="37810" y="3810"/>
                  </a:lnTo>
                  <a:lnTo>
                    <a:pt x="36951" y="5080"/>
                  </a:lnTo>
                  <a:lnTo>
                    <a:pt x="36616" y="6350"/>
                  </a:lnTo>
                  <a:lnTo>
                    <a:pt x="36344" y="7620"/>
                  </a:lnTo>
                  <a:lnTo>
                    <a:pt x="35402" y="10160"/>
                  </a:lnTo>
                  <a:lnTo>
                    <a:pt x="34930" y="12700"/>
                  </a:lnTo>
                  <a:lnTo>
                    <a:pt x="34595" y="12700"/>
                  </a:lnTo>
                  <a:lnTo>
                    <a:pt x="34491" y="13970"/>
                  </a:lnTo>
                  <a:lnTo>
                    <a:pt x="61453" y="13970"/>
                  </a:lnTo>
                  <a:lnTo>
                    <a:pt x="58134" y="11430"/>
                  </a:lnTo>
                  <a:lnTo>
                    <a:pt x="50166" y="6350"/>
                  </a:lnTo>
                  <a:lnTo>
                    <a:pt x="49160" y="6350"/>
                  </a:lnTo>
                  <a:lnTo>
                    <a:pt x="40051" y="0"/>
                  </a:lnTo>
                  <a:close/>
                </a:path>
                <a:path w="436880" h="207645">
                  <a:moveTo>
                    <a:pt x="33213" y="10160"/>
                  </a:moveTo>
                  <a:lnTo>
                    <a:pt x="18868" y="10160"/>
                  </a:lnTo>
                  <a:lnTo>
                    <a:pt x="18648" y="11430"/>
                  </a:lnTo>
                  <a:lnTo>
                    <a:pt x="18648" y="12700"/>
                  </a:lnTo>
                  <a:lnTo>
                    <a:pt x="33841" y="12700"/>
                  </a:lnTo>
                  <a:lnTo>
                    <a:pt x="33726" y="11430"/>
                  </a:lnTo>
                  <a:lnTo>
                    <a:pt x="33381" y="11430"/>
                  </a:lnTo>
                  <a:lnTo>
                    <a:pt x="33213" y="10160"/>
                  </a:lnTo>
                  <a:close/>
                </a:path>
                <a:path w="436880" h="207645">
                  <a:moveTo>
                    <a:pt x="32417" y="8890"/>
                  </a:moveTo>
                  <a:lnTo>
                    <a:pt x="19758" y="8890"/>
                  </a:lnTo>
                  <a:lnTo>
                    <a:pt x="19182" y="10160"/>
                  </a:lnTo>
                  <a:lnTo>
                    <a:pt x="32878" y="10160"/>
                  </a:lnTo>
                  <a:lnTo>
                    <a:pt x="32417" y="8890"/>
                  </a:lnTo>
                  <a:close/>
                </a:path>
                <a:path w="436880" h="207645">
                  <a:moveTo>
                    <a:pt x="24742" y="7620"/>
                  </a:moveTo>
                  <a:lnTo>
                    <a:pt x="21255" y="7620"/>
                  </a:lnTo>
                  <a:lnTo>
                    <a:pt x="20439" y="8890"/>
                  </a:lnTo>
                  <a:lnTo>
                    <a:pt x="25391" y="8890"/>
                  </a:lnTo>
                  <a:lnTo>
                    <a:pt x="24742" y="7620"/>
                  </a:lnTo>
                  <a:close/>
                </a:path>
                <a:path w="436880" h="207645">
                  <a:moveTo>
                    <a:pt x="31391" y="7620"/>
                  </a:moveTo>
                  <a:lnTo>
                    <a:pt x="27412" y="7620"/>
                  </a:lnTo>
                  <a:lnTo>
                    <a:pt x="26763" y="8890"/>
                  </a:lnTo>
                  <a:lnTo>
                    <a:pt x="31915" y="8890"/>
                  </a:lnTo>
                  <a:lnTo>
                    <a:pt x="31391" y="762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111648" y="3605010"/>
              <a:ext cx="417195" cy="203835"/>
            </a:xfrm>
            <a:custGeom>
              <a:avLst/>
              <a:gdLst/>
              <a:ahLst/>
              <a:cxnLst/>
              <a:rect l="l" t="t" r="r" b="b"/>
              <a:pathLst>
                <a:path w="417194" h="203835">
                  <a:moveTo>
                    <a:pt x="17172" y="114300"/>
                  </a:moveTo>
                  <a:lnTo>
                    <a:pt x="14983" y="123190"/>
                  </a:lnTo>
                  <a:lnTo>
                    <a:pt x="12983" y="132080"/>
                  </a:lnTo>
                  <a:lnTo>
                    <a:pt x="10952" y="139700"/>
                  </a:lnTo>
                  <a:lnTo>
                    <a:pt x="10669" y="140970"/>
                  </a:lnTo>
                  <a:lnTo>
                    <a:pt x="8596" y="148590"/>
                  </a:lnTo>
                  <a:lnTo>
                    <a:pt x="12523" y="149860"/>
                  </a:lnTo>
                  <a:lnTo>
                    <a:pt x="19769" y="149860"/>
                  </a:lnTo>
                  <a:lnTo>
                    <a:pt x="19653" y="151130"/>
                  </a:lnTo>
                  <a:lnTo>
                    <a:pt x="18083" y="151130"/>
                  </a:lnTo>
                  <a:lnTo>
                    <a:pt x="17936" y="152400"/>
                  </a:lnTo>
                  <a:lnTo>
                    <a:pt x="16449" y="152400"/>
                  </a:lnTo>
                  <a:lnTo>
                    <a:pt x="16229" y="153670"/>
                  </a:lnTo>
                  <a:lnTo>
                    <a:pt x="15266" y="153670"/>
                  </a:lnTo>
                  <a:lnTo>
                    <a:pt x="15172" y="154940"/>
                  </a:lnTo>
                  <a:lnTo>
                    <a:pt x="13769" y="154940"/>
                  </a:lnTo>
                  <a:lnTo>
                    <a:pt x="13580" y="156210"/>
                  </a:lnTo>
                  <a:lnTo>
                    <a:pt x="12523" y="156210"/>
                  </a:lnTo>
                  <a:lnTo>
                    <a:pt x="11779" y="157480"/>
                  </a:lnTo>
                  <a:lnTo>
                    <a:pt x="11109" y="157480"/>
                  </a:lnTo>
                  <a:lnTo>
                    <a:pt x="10743" y="158750"/>
                  </a:lnTo>
                  <a:lnTo>
                    <a:pt x="28313" y="158750"/>
                  </a:lnTo>
                  <a:lnTo>
                    <a:pt x="28417" y="160020"/>
                  </a:lnTo>
                  <a:lnTo>
                    <a:pt x="28459" y="161290"/>
                  </a:lnTo>
                  <a:lnTo>
                    <a:pt x="28648" y="161290"/>
                  </a:lnTo>
                  <a:lnTo>
                    <a:pt x="28794" y="162560"/>
                  </a:lnTo>
                  <a:lnTo>
                    <a:pt x="28993" y="163830"/>
                  </a:lnTo>
                  <a:lnTo>
                    <a:pt x="29130" y="165100"/>
                  </a:lnTo>
                  <a:lnTo>
                    <a:pt x="29308" y="166370"/>
                  </a:lnTo>
                  <a:lnTo>
                    <a:pt x="29810" y="167640"/>
                  </a:lnTo>
                  <a:lnTo>
                    <a:pt x="30124" y="168910"/>
                  </a:lnTo>
                  <a:lnTo>
                    <a:pt x="30501" y="170180"/>
                  </a:lnTo>
                  <a:lnTo>
                    <a:pt x="30773" y="171450"/>
                  </a:lnTo>
                  <a:lnTo>
                    <a:pt x="31517" y="172720"/>
                  </a:lnTo>
                  <a:lnTo>
                    <a:pt x="31978" y="173990"/>
                  </a:lnTo>
                  <a:lnTo>
                    <a:pt x="32334" y="175260"/>
                  </a:lnTo>
                  <a:lnTo>
                    <a:pt x="32721" y="175260"/>
                  </a:lnTo>
                  <a:lnTo>
                    <a:pt x="33831" y="177800"/>
                  </a:lnTo>
                  <a:lnTo>
                    <a:pt x="34983" y="179070"/>
                  </a:lnTo>
                  <a:lnTo>
                    <a:pt x="43318" y="173990"/>
                  </a:lnTo>
                  <a:lnTo>
                    <a:pt x="52218" y="167640"/>
                  </a:lnTo>
                  <a:lnTo>
                    <a:pt x="59945" y="162560"/>
                  </a:lnTo>
                  <a:lnTo>
                    <a:pt x="60919" y="161290"/>
                  </a:lnTo>
                  <a:lnTo>
                    <a:pt x="69526" y="154940"/>
                  </a:lnTo>
                  <a:lnTo>
                    <a:pt x="67851" y="153670"/>
                  </a:lnTo>
                  <a:lnTo>
                    <a:pt x="66469" y="151130"/>
                  </a:lnTo>
                  <a:lnTo>
                    <a:pt x="65369" y="149860"/>
                  </a:lnTo>
                  <a:lnTo>
                    <a:pt x="64835" y="148590"/>
                  </a:lnTo>
                  <a:lnTo>
                    <a:pt x="61977" y="137160"/>
                  </a:lnTo>
                  <a:lnTo>
                    <a:pt x="61809" y="135890"/>
                  </a:lnTo>
                  <a:lnTo>
                    <a:pt x="80919" y="135890"/>
                  </a:lnTo>
                  <a:lnTo>
                    <a:pt x="79494" y="134620"/>
                  </a:lnTo>
                  <a:lnTo>
                    <a:pt x="78898" y="133350"/>
                  </a:lnTo>
                  <a:lnTo>
                    <a:pt x="78395" y="132080"/>
                  </a:lnTo>
                  <a:lnTo>
                    <a:pt x="77767" y="130810"/>
                  </a:lnTo>
                  <a:lnTo>
                    <a:pt x="76845" y="129540"/>
                  </a:lnTo>
                  <a:lnTo>
                    <a:pt x="76416" y="128270"/>
                  </a:lnTo>
                  <a:lnTo>
                    <a:pt x="75955" y="127000"/>
                  </a:lnTo>
                  <a:lnTo>
                    <a:pt x="75694" y="127000"/>
                  </a:lnTo>
                  <a:lnTo>
                    <a:pt x="75379" y="125730"/>
                  </a:lnTo>
                  <a:lnTo>
                    <a:pt x="74971" y="124460"/>
                  </a:lnTo>
                  <a:lnTo>
                    <a:pt x="74709" y="123190"/>
                  </a:lnTo>
                  <a:lnTo>
                    <a:pt x="74489" y="121920"/>
                  </a:lnTo>
                  <a:lnTo>
                    <a:pt x="74322" y="120650"/>
                  </a:lnTo>
                  <a:lnTo>
                    <a:pt x="74123" y="119380"/>
                  </a:lnTo>
                  <a:lnTo>
                    <a:pt x="74008" y="116840"/>
                  </a:lnTo>
                  <a:lnTo>
                    <a:pt x="21716" y="116840"/>
                  </a:lnTo>
                  <a:lnTo>
                    <a:pt x="20104" y="115570"/>
                  </a:lnTo>
                  <a:lnTo>
                    <a:pt x="19318" y="115570"/>
                  </a:lnTo>
                  <a:lnTo>
                    <a:pt x="17172" y="114300"/>
                  </a:lnTo>
                  <a:close/>
                </a:path>
                <a:path w="417194" h="203835">
                  <a:moveTo>
                    <a:pt x="13580" y="175260"/>
                  </a:moveTo>
                  <a:lnTo>
                    <a:pt x="10188" y="175260"/>
                  </a:lnTo>
                  <a:lnTo>
                    <a:pt x="10858" y="176530"/>
                  </a:lnTo>
                  <a:lnTo>
                    <a:pt x="12983" y="176530"/>
                  </a:lnTo>
                  <a:lnTo>
                    <a:pt x="13580" y="175260"/>
                  </a:lnTo>
                  <a:close/>
                </a:path>
                <a:path w="417194" h="203835">
                  <a:moveTo>
                    <a:pt x="21716" y="175260"/>
                  </a:moveTo>
                  <a:lnTo>
                    <a:pt x="18952" y="175260"/>
                  </a:lnTo>
                  <a:lnTo>
                    <a:pt x="19507" y="176530"/>
                  </a:lnTo>
                  <a:lnTo>
                    <a:pt x="21287" y="176530"/>
                  </a:lnTo>
                  <a:lnTo>
                    <a:pt x="21716" y="175260"/>
                  </a:lnTo>
                  <a:close/>
                </a:path>
                <a:path w="417194" h="203835">
                  <a:moveTo>
                    <a:pt x="17413" y="170180"/>
                  </a:moveTo>
                  <a:lnTo>
                    <a:pt x="9518" y="170180"/>
                  </a:lnTo>
                  <a:lnTo>
                    <a:pt x="8931" y="171450"/>
                  </a:lnTo>
                  <a:lnTo>
                    <a:pt x="8837" y="172720"/>
                  </a:lnTo>
                  <a:lnTo>
                    <a:pt x="9057" y="173990"/>
                  </a:lnTo>
                  <a:lnTo>
                    <a:pt x="9245" y="175260"/>
                  </a:lnTo>
                  <a:lnTo>
                    <a:pt x="14711" y="175260"/>
                  </a:lnTo>
                  <a:lnTo>
                    <a:pt x="15172" y="173990"/>
                  </a:lnTo>
                  <a:lnTo>
                    <a:pt x="15580" y="173990"/>
                  </a:lnTo>
                  <a:lnTo>
                    <a:pt x="15633" y="172720"/>
                  </a:lnTo>
                  <a:lnTo>
                    <a:pt x="16449" y="172720"/>
                  </a:lnTo>
                  <a:lnTo>
                    <a:pt x="16659" y="171450"/>
                  </a:lnTo>
                  <a:lnTo>
                    <a:pt x="17172" y="171450"/>
                  </a:lnTo>
                  <a:lnTo>
                    <a:pt x="17413" y="170180"/>
                  </a:lnTo>
                  <a:close/>
                </a:path>
                <a:path w="417194" h="203835">
                  <a:moveTo>
                    <a:pt x="23119" y="173990"/>
                  </a:moveTo>
                  <a:lnTo>
                    <a:pt x="17884" y="173990"/>
                  </a:lnTo>
                  <a:lnTo>
                    <a:pt x="18083" y="175260"/>
                  </a:lnTo>
                  <a:lnTo>
                    <a:pt x="22878" y="175260"/>
                  </a:lnTo>
                  <a:lnTo>
                    <a:pt x="23119" y="173990"/>
                  </a:lnTo>
                  <a:close/>
                </a:path>
                <a:path w="417194" h="203835">
                  <a:moveTo>
                    <a:pt x="23255" y="172720"/>
                  </a:moveTo>
                  <a:lnTo>
                    <a:pt x="17748" y="172720"/>
                  </a:lnTo>
                  <a:lnTo>
                    <a:pt x="17653" y="173990"/>
                  </a:lnTo>
                  <a:lnTo>
                    <a:pt x="23255" y="173990"/>
                  </a:lnTo>
                  <a:lnTo>
                    <a:pt x="23255" y="172720"/>
                  </a:lnTo>
                  <a:close/>
                </a:path>
                <a:path w="417194" h="203835">
                  <a:moveTo>
                    <a:pt x="23978" y="171450"/>
                  </a:moveTo>
                  <a:lnTo>
                    <a:pt x="17936" y="171450"/>
                  </a:lnTo>
                  <a:lnTo>
                    <a:pt x="17884" y="172720"/>
                  </a:lnTo>
                  <a:lnTo>
                    <a:pt x="23789" y="172720"/>
                  </a:lnTo>
                  <a:lnTo>
                    <a:pt x="23978" y="171450"/>
                  </a:lnTo>
                  <a:close/>
                </a:path>
                <a:path w="417194" h="203835">
                  <a:moveTo>
                    <a:pt x="24124" y="170180"/>
                  </a:moveTo>
                  <a:lnTo>
                    <a:pt x="18470" y="170180"/>
                  </a:lnTo>
                  <a:lnTo>
                    <a:pt x="18397" y="171450"/>
                  </a:lnTo>
                  <a:lnTo>
                    <a:pt x="24030" y="171450"/>
                  </a:lnTo>
                  <a:lnTo>
                    <a:pt x="24124" y="170180"/>
                  </a:lnTo>
                  <a:close/>
                </a:path>
                <a:path w="417194" h="203835">
                  <a:moveTo>
                    <a:pt x="18397" y="168910"/>
                  </a:moveTo>
                  <a:lnTo>
                    <a:pt x="10627" y="168910"/>
                  </a:lnTo>
                  <a:lnTo>
                    <a:pt x="10334" y="170180"/>
                  </a:lnTo>
                  <a:lnTo>
                    <a:pt x="18250" y="170180"/>
                  </a:lnTo>
                  <a:lnTo>
                    <a:pt x="18397" y="168910"/>
                  </a:lnTo>
                  <a:close/>
                </a:path>
                <a:path w="417194" h="203835">
                  <a:moveTo>
                    <a:pt x="24732" y="168910"/>
                  </a:moveTo>
                  <a:lnTo>
                    <a:pt x="18952" y="168910"/>
                  </a:lnTo>
                  <a:lnTo>
                    <a:pt x="18732" y="170180"/>
                  </a:lnTo>
                  <a:lnTo>
                    <a:pt x="24627" y="170180"/>
                  </a:lnTo>
                  <a:lnTo>
                    <a:pt x="24732" y="168910"/>
                  </a:lnTo>
                  <a:close/>
                </a:path>
                <a:path w="417194" h="203835">
                  <a:moveTo>
                    <a:pt x="19046" y="167640"/>
                  </a:moveTo>
                  <a:lnTo>
                    <a:pt x="11266" y="167640"/>
                  </a:lnTo>
                  <a:lnTo>
                    <a:pt x="11109" y="168910"/>
                  </a:lnTo>
                  <a:lnTo>
                    <a:pt x="18952" y="168910"/>
                  </a:lnTo>
                  <a:lnTo>
                    <a:pt x="19046" y="167640"/>
                  </a:lnTo>
                  <a:close/>
                </a:path>
                <a:path w="417194" h="203835">
                  <a:moveTo>
                    <a:pt x="25161" y="167640"/>
                  </a:moveTo>
                  <a:lnTo>
                    <a:pt x="19318" y="167640"/>
                  </a:lnTo>
                  <a:lnTo>
                    <a:pt x="19287" y="168910"/>
                  </a:lnTo>
                  <a:lnTo>
                    <a:pt x="24941" y="168910"/>
                  </a:lnTo>
                  <a:lnTo>
                    <a:pt x="25161" y="167640"/>
                  </a:lnTo>
                  <a:close/>
                </a:path>
                <a:path w="417194" h="203835">
                  <a:moveTo>
                    <a:pt x="11360" y="166370"/>
                  </a:moveTo>
                  <a:lnTo>
                    <a:pt x="6931" y="166370"/>
                  </a:lnTo>
                  <a:lnTo>
                    <a:pt x="7518" y="167640"/>
                  </a:lnTo>
                  <a:lnTo>
                    <a:pt x="10188" y="167640"/>
                  </a:lnTo>
                  <a:lnTo>
                    <a:pt x="11360" y="166370"/>
                  </a:lnTo>
                  <a:close/>
                </a:path>
                <a:path w="417194" h="203835">
                  <a:moveTo>
                    <a:pt x="25496" y="166370"/>
                  </a:moveTo>
                  <a:lnTo>
                    <a:pt x="12387" y="166370"/>
                  </a:lnTo>
                  <a:lnTo>
                    <a:pt x="12261" y="167640"/>
                  </a:lnTo>
                  <a:lnTo>
                    <a:pt x="25496" y="167640"/>
                  </a:lnTo>
                  <a:lnTo>
                    <a:pt x="25496" y="166370"/>
                  </a:lnTo>
                  <a:close/>
                </a:path>
                <a:path w="417194" h="203835">
                  <a:moveTo>
                    <a:pt x="11926" y="165100"/>
                  </a:moveTo>
                  <a:lnTo>
                    <a:pt x="5874" y="165100"/>
                  </a:lnTo>
                  <a:lnTo>
                    <a:pt x="6313" y="166370"/>
                  </a:lnTo>
                  <a:lnTo>
                    <a:pt x="11779" y="166370"/>
                  </a:lnTo>
                  <a:lnTo>
                    <a:pt x="11926" y="165100"/>
                  </a:lnTo>
                  <a:close/>
                </a:path>
                <a:path w="417194" h="203835">
                  <a:moveTo>
                    <a:pt x="26030" y="165100"/>
                  </a:moveTo>
                  <a:lnTo>
                    <a:pt x="13193" y="165100"/>
                  </a:lnTo>
                  <a:lnTo>
                    <a:pt x="12690" y="166370"/>
                  </a:lnTo>
                  <a:lnTo>
                    <a:pt x="25978" y="166370"/>
                  </a:lnTo>
                  <a:lnTo>
                    <a:pt x="26030" y="165100"/>
                  </a:lnTo>
                  <a:close/>
                </a:path>
                <a:path w="417194" h="203835">
                  <a:moveTo>
                    <a:pt x="13633" y="163830"/>
                  </a:moveTo>
                  <a:lnTo>
                    <a:pt x="5539" y="163830"/>
                  </a:lnTo>
                  <a:lnTo>
                    <a:pt x="5779" y="165100"/>
                  </a:lnTo>
                  <a:lnTo>
                    <a:pt x="13339" y="165100"/>
                  </a:lnTo>
                  <a:lnTo>
                    <a:pt x="13633" y="163830"/>
                  </a:lnTo>
                  <a:close/>
                </a:path>
                <a:path w="417194" h="203835">
                  <a:moveTo>
                    <a:pt x="26302" y="163830"/>
                  </a:moveTo>
                  <a:lnTo>
                    <a:pt x="14167" y="163830"/>
                  </a:lnTo>
                  <a:lnTo>
                    <a:pt x="13769" y="165100"/>
                  </a:lnTo>
                  <a:lnTo>
                    <a:pt x="26271" y="165100"/>
                  </a:lnTo>
                  <a:lnTo>
                    <a:pt x="26302" y="163830"/>
                  </a:lnTo>
                  <a:close/>
                </a:path>
                <a:path w="417194" h="203835">
                  <a:moveTo>
                    <a:pt x="14544" y="162560"/>
                  </a:moveTo>
                  <a:lnTo>
                    <a:pt x="5779" y="162560"/>
                  </a:lnTo>
                  <a:lnTo>
                    <a:pt x="5685" y="163830"/>
                  </a:lnTo>
                  <a:lnTo>
                    <a:pt x="14261" y="163830"/>
                  </a:lnTo>
                  <a:lnTo>
                    <a:pt x="14544" y="162560"/>
                  </a:lnTo>
                  <a:close/>
                </a:path>
                <a:path w="417194" h="203835">
                  <a:moveTo>
                    <a:pt x="26899" y="162560"/>
                  </a:moveTo>
                  <a:lnTo>
                    <a:pt x="14544" y="162560"/>
                  </a:lnTo>
                  <a:lnTo>
                    <a:pt x="14428" y="163830"/>
                  </a:lnTo>
                  <a:lnTo>
                    <a:pt x="26805" y="163830"/>
                  </a:lnTo>
                  <a:lnTo>
                    <a:pt x="26899" y="162560"/>
                  </a:lnTo>
                  <a:close/>
                </a:path>
                <a:path w="417194" h="203835">
                  <a:moveTo>
                    <a:pt x="27360" y="161290"/>
                  </a:moveTo>
                  <a:lnTo>
                    <a:pt x="6481" y="161290"/>
                  </a:lnTo>
                  <a:lnTo>
                    <a:pt x="6167" y="162560"/>
                  </a:lnTo>
                  <a:lnTo>
                    <a:pt x="27140" y="162560"/>
                  </a:lnTo>
                  <a:lnTo>
                    <a:pt x="27360" y="161290"/>
                  </a:lnTo>
                  <a:close/>
                </a:path>
                <a:path w="417194" h="203835">
                  <a:moveTo>
                    <a:pt x="27590" y="160020"/>
                  </a:moveTo>
                  <a:lnTo>
                    <a:pt x="8240" y="160020"/>
                  </a:lnTo>
                  <a:lnTo>
                    <a:pt x="7999" y="161290"/>
                  </a:lnTo>
                  <a:lnTo>
                    <a:pt x="27590" y="161290"/>
                  </a:lnTo>
                  <a:lnTo>
                    <a:pt x="27590" y="160020"/>
                  </a:lnTo>
                  <a:close/>
                </a:path>
                <a:path w="417194" h="203835">
                  <a:moveTo>
                    <a:pt x="28177" y="158750"/>
                  </a:moveTo>
                  <a:lnTo>
                    <a:pt x="9245" y="158750"/>
                  </a:lnTo>
                  <a:lnTo>
                    <a:pt x="9057" y="160020"/>
                  </a:lnTo>
                  <a:lnTo>
                    <a:pt x="28051" y="160020"/>
                  </a:lnTo>
                  <a:lnTo>
                    <a:pt x="28177" y="158750"/>
                  </a:lnTo>
                  <a:close/>
                </a:path>
                <a:path w="417194" h="203835">
                  <a:moveTo>
                    <a:pt x="80919" y="135890"/>
                  </a:moveTo>
                  <a:lnTo>
                    <a:pt x="61924" y="135890"/>
                  </a:lnTo>
                  <a:lnTo>
                    <a:pt x="62207" y="137160"/>
                  </a:lnTo>
                  <a:lnTo>
                    <a:pt x="63317" y="140970"/>
                  </a:lnTo>
                  <a:lnTo>
                    <a:pt x="63820" y="142240"/>
                  </a:lnTo>
                  <a:lnTo>
                    <a:pt x="64385" y="142240"/>
                  </a:lnTo>
                  <a:lnTo>
                    <a:pt x="64835" y="143510"/>
                  </a:lnTo>
                  <a:lnTo>
                    <a:pt x="65369" y="144780"/>
                  </a:lnTo>
                  <a:lnTo>
                    <a:pt x="66647" y="146050"/>
                  </a:lnTo>
                  <a:lnTo>
                    <a:pt x="73432" y="140970"/>
                  </a:lnTo>
                  <a:lnTo>
                    <a:pt x="75080" y="140970"/>
                  </a:lnTo>
                  <a:lnTo>
                    <a:pt x="80919" y="135890"/>
                  </a:lnTo>
                  <a:close/>
                </a:path>
                <a:path w="417194" h="203835">
                  <a:moveTo>
                    <a:pt x="75080" y="140970"/>
                  </a:moveTo>
                  <a:lnTo>
                    <a:pt x="73432" y="140970"/>
                  </a:lnTo>
                  <a:lnTo>
                    <a:pt x="73620" y="142240"/>
                  </a:lnTo>
                  <a:lnTo>
                    <a:pt x="75080" y="140970"/>
                  </a:lnTo>
                  <a:close/>
                </a:path>
                <a:path w="417194" h="203835">
                  <a:moveTo>
                    <a:pt x="63484" y="110490"/>
                  </a:moveTo>
                  <a:lnTo>
                    <a:pt x="47810" y="110490"/>
                  </a:lnTo>
                  <a:lnTo>
                    <a:pt x="46710" y="111760"/>
                  </a:lnTo>
                  <a:lnTo>
                    <a:pt x="45621" y="111760"/>
                  </a:lnTo>
                  <a:lnTo>
                    <a:pt x="44501" y="113030"/>
                  </a:lnTo>
                  <a:lnTo>
                    <a:pt x="42260" y="114300"/>
                  </a:lnTo>
                  <a:lnTo>
                    <a:pt x="39967" y="114300"/>
                  </a:lnTo>
                  <a:lnTo>
                    <a:pt x="38763" y="115570"/>
                  </a:lnTo>
                  <a:lnTo>
                    <a:pt x="36543" y="115570"/>
                  </a:lnTo>
                  <a:lnTo>
                    <a:pt x="34260" y="116840"/>
                  </a:lnTo>
                  <a:lnTo>
                    <a:pt x="74008" y="116840"/>
                  </a:lnTo>
                  <a:lnTo>
                    <a:pt x="74123" y="113030"/>
                  </a:lnTo>
                  <a:lnTo>
                    <a:pt x="62909" y="113030"/>
                  </a:lnTo>
                  <a:lnTo>
                    <a:pt x="63484" y="110490"/>
                  </a:lnTo>
                  <a:close/>
                </a:path>
                <a:path w="417194" h="203835">
                  <a:moveTo>
                    <a:pt x="76772" y="101600"/>
                  </a:moveTo>
                  <a:lnTo>
                    <a:pt x="68615" y="101600"/>
                  </a:lnTo>
                  <a:lnTo>
                    <a:pt x="67893" y="102870"/>
                  </a:lnTo>
                  <a:lnTo>
                    <a:pt x="67306" y="103805"/>
                  </a:lnTo>
                  <a:lnTo>
                    <a:pt x="67149" y="104140"/>
                  </a:lnTo>
                  <a:lnTo>
                    <a:pt x="66647" y="105410"/>
                  </a:lnTo>
                  <a:lnTo>
                    <a:pt x="66343" y="105410"/>
                  </a:lnTo>
                  <a:lnTo>
                    <a:pt x="65817" y="106296"/>
                  </a:lnTo>
                  <a:lnTo>
                    <a:pt x="65128" y="107950"/>
                  </a:lnTo>
                  <a:lnTo>
                    <a:pt x="64741" y="109220"/>
                  </a:lnTo>
                  <a:lnTo>
                    <a:pt x="64128" y="109921"/>
                  </a:lnTo>
                  <a:lnTo>
                    <a:pt x="63924" y="110490"/>
                  </a:lnTo>
                  <a:lnTo>
                    <a:pt x="63631" y="110490"/>
                  </a:lnTo>
                  <a:lnTo>
                    <a:pt x="63223" y="111760"/>
                  </a:lnTo>
                  <a:lnTo>
                    <a:pt x="62909" y="113030"/>
                  </a:lnTo>
                  <a:lnTo>
                    <a:pt x="74123" y="113030"/>
                  </a:lnTo>
                  <a:lnTo>
                    <a:pt x="74228" y="111760"/>
                  </a:lnTo>
                  <a:lnTo>
                    <a:pt x="74374" y="110490"/>
                  </a:lnTo>
                  <a:lnTo>
                    <a:pt x="74584" y="109220"/>
                  </a:lnTo>
                  <a:lnTo>
                    <a:pt x="74877" y="107950"/>
                  </a:lnTo>
                  <a:lnTo>
                    <a:pt x="75139" y="106680"/>
                  </a:lnTo>
                  <a:lnTo>
                    <a:pt x="75788" y="104140"/>
                  </a:lnTo>
                  <a:lnTo>
                    <a:pt x="76175" y="102870"/>
                  </a:lnTo>
                  <a:lnTo>
                    <a:pt x="76772" y="101600"/>
                  </a:lnTo>
                  <a:close/>
                </a:path>
                <a:path w="417194" h="203835">
                  <a:moveTo>
                    <a:pt x="89159" y="67310"/>
                  </a:moveTo>
                  <a:lnTo>
                    <a:pt x="59202" y="67310"/>
                  </a:lnTo>
                  <a:lnTo>
                    <a:pt x="60113" y="68580"/>
                  </a:lnTo>
                  <a:lnTo>
                    <a:pt x="61149" y="69850"/>
                  </a:lnTo>
                  <a:lnTo>
                    <a:pt x="62071" y="71120"/>
                  </a:lnTo>
                  <a:lnTo>
                    <a:pt x="63055" y="71120"/>
                  </a:lnTo>
                  <a:lnTo>
                    <a:pt x="63977" y="72390"/>
                  </a:lnTo>
                  <a:lnTo>
                    <a:pt x="65034" y="73660"/>
                  </a:lnTo>
                  <a:lnTo>
                    <a:pt x="65945" y="74930"/>
                  </a:lnTo>
                  <a:lnTo>
                    <a:pt x="66929" y="74930"/>
                  </a:lnTo>
                  <a:lnTo>
                    <a:pt x="67893" y="76200"/>
                  </a:lnTo>
                  <a:lnTo>
                    <a:pt x="69003" y="77470"/>
                  </a:lnTo>
                  <a:lnTo>
                    <a:pt x="70154" y="77470"/>
                  </a:lnTo>
                  <a:lnTo>
                    <a:pt x="71170" y="78740"/>
                  </a:lnTo>
                  <a:lnTo>
                    <a:pt x="72374" y="80010"/>
                  </a:lnTo>
                  <a:lnTo>
                    <a:pt x="73893" y="80010"/>
                  </a:lnTo>
                  <a:lnTo>
                    <a:pt x="74709" y="81280"/>
                  </a:lnTo>
                  <a:lnTo>
                    <a:pt x="75453" y="81280"/>
                  </a:lnTo>
                  <a:lnTo>
                    <a:pt x="77180" y="82550"/>
                  </a:lnTo>
                  <a:lnTo>
                    <a:pt x="78029" y="82550"/>
                  </a:lnTo>
                  <a:lnTo>
                    <a:pt x="80583" y="83820"/>
                  </a:lnTo>
                  <a:lnTo>
                    <a:pt x="82217" y="83820"/>
                  </a:lnTo>
                  <a:lnTo>
                    <a:pt x="81358" y="85090"/>
                  </a:lnTo>
                  <a:lnTo>
                    <a:pt x="79714" y="85090"/>
                  </a:lnTo>
                  <a:lnTo>
                    <a:pt x="78144" y="86360"/>
                  </a:lnTo>
                  <a:lnTo>
                    <a:pt x="77327" y="86360"/>
                  </a:lnTo>
                  <a:lnTo>
                    <a:pt x="76489" y="87630"/>
                  </a:lnTo>
                  <a:lnTo>
                    <a:pt x="74877" y="87630"/>
                  </a:lnTo>
                  <a:lnTo>
                    <a:pt x="73306" y="88900"/>
                  </a:lnTo>
                  <a:lnTo>
                    <a:pt x="71285" y="90170"/>
                  </a:lnTo>
                  <a:lnTo>
                    <a:pt x="68657" y="92710"/>
                  </a:lnTo>
                  <a:lnTo>
                    <a:pt x="67390" y="93980"/>
                  </a:lnTo>
                  <a:lnTo>
                    <a:pt x="64573" y="96520"/>
                  </a:lnTo>
                  <a:lnTo>
                    <a:pt x="63223" y="97790"/>
                  </a:lnTo>
                  <a:lnTo>
                    <a:pt x="61924" y="99060"/>
                  </a:lnTo>
                  <a:lnTo>
                    <a:pt x="60553" y="100330"/>
                  </a:lnTo>
                  <a:lnTo>
                    <a:pt x="56584" y="104140"/>
                  </a:lnTo>
                  <a:lnTo>
                    <a:pt x="55328" y="105410"/>
                  </a:lnTo>
                  <a:lnTo>
                    <a:pt x="52961" y="106680"/>
                  </a:lnTo>
                  <a:lnTo>
                    <a:pt x="51788" y="107950"/>
                  </a:lnTo>
                  <a:lnTo>
                    <a:pt x="50930" y="109220"/>
                  </a:lnTo>
                  <a:lnTo>
                    <a:pt x="48899" y="110490"/>
                  </a:lnTo>
                  <a:lnTo>
                    <a:pt x="63631" y="110490"/>
                  </a:lnTo>
                  <a:lnTo>
                    <a:pt x="64128" y="109921"/>
                  </a:lnTo>
                  <a:lnTo>
                    <a:pt x="64835" y="107950"/>
                  </a:lnTo>
                  <a:lnTo>
                    <a:pt x="65817" y="106296"/>
                  </a:lnTo>
                  <a:lnTo>
                    <a:pt x="66186" y="105410"/>
                  </a:lnTo>
                  <a:lnTo>
                    <a:pt x="66343" y="105410"/>
                  </a:lnTo>
                  <a:lnTo>
                    <a:pt x="67306" y="103805"/>
                  </a:lnTo>
                  <a:lnTo>
                    <a:pt x="67746" y="102870"/>
                  </a:lnTo>
                  <a:lnTo>
                    <a:pt x="68228" y="101600"/>
                  </a:lnTo>
                  <a:lnTo>
                    <a:pt x="76772" y="101600"/>
                  </a:lnTo>
                  <a:lnTo>
                    <a:pt x="77285" y="100330"/>
                  </a:lnTo>
                  <a:lnTo>
                    <a:pt x="77767" y="99060"/>
                  </a:lnTo>
                  <a:lnTo>
                    <a:pt x="78029" y="97790"/>
                  </a:lnTo>
                  <a:lnTo>
                    <a:pt x="78510" y="97790"/>
                  </a:lnTo>
                  <a:lnTo>
                    <a:pt x="78803" y="96520"/>
                  </a:lnTo>
                  <a:lnTo>
                    <a:pt x="79013" y="96520"/>
                  </a:lnTo>
                  <a:lnTo>
                    <a:pt x="79358" y="95250"/>
                  </a:lnTo>
                  <a:lnTo>
                    <a:pt x="79861" y="95250"/>
                  </a:lnTo>
                  <a:lnTo>
                    <a:pt x="80227" y="93980"/>
                  </a:lnTo>
                  <a:lnTo>
                    <a:pt x="80437" y="93980"/>
                  </a:lnTo>
                  <a:lnTo>
                    <a:pt x="80824" y="92710"/>
                  </a:lnTo>
                  <a:lnTo>
                    <a:pt x="81013" y="92710"/>
                  </a:lnTo>
                  <a:lnTo>
                    <a:pt x="81568" y="91440"/>
                  </a:lnTo>
                  <a:lnTo>
                    <a:pt x="81829" y="88900"/>
                  </a:lnTo>
                  <a:lnTo>
                    <a:pt x="82269" y="87630"/>
                  </a:lnTo>
                  <a:lnTo>
                    <a:pt x="82772" y="85090"/>
                  </a:lnTo>
                  <a:lnTo>
                    <a:pt x="83327" y="83820"/>
                  </a:lnTo>
                  <a:lnTo>
                    <a:pt x="83976" y="82550"/>
                  </a:lnTo>
                  <a:lnTo>
                    <a:pt x="84719" y="80010"/>
                  </a:lnTo>
                  <a:lnTo>
                    <a:pt x="85536" y="78740"/>
                  </a:lnTo>
                  <a:lnTo>
                    <a:pt x="86479" y="77470"/>
                  </a:lnTo>
                  <a:lnTo>
                    <a:pt x="87494" y="74930"/>
                  </a:lnTo>
                  <a:lnTo>
                    <a:pt x="88761" y="73660"/>
                  </a:lnTo>
                  <a:lnTo>
                    <a:pt x="88761" y="69850"/>
                  </a:lnTo>
                  <a:lnTo>
                    <a:pt x="88814" y="68580"/>
                  </a:lnTo>
                  <a:lnTo>
                    <a:pt x="89159" y="67310"/>
                  </a:lnTo>
                  <a:close/>
                </a:path>
                <a:path w="417194" h="203835">
                  <a:moveTo>
                    <a:pt x="43674" y="101600"/>
                  </a:moveTo>
                  <a:lnTo>
                    <a:pt x="30051" y="101600"/>
                  </a:lnTo>
                  <a:lnTo>
                    <a:pt x="32721" y="102870"/>
                  </a:lnTo>
                  <a:lnTo>
                    <a:pt x="42323" y="102870"/>
                  </a:lnTo>
                  <a:lnTo>
                    <a:pt x="43674" y="101600"/>
                  </a:lnTo>
                  <a:close/>
                </a:path>
                <a:path w="417194" h="203835">
                  <a:moveTo>
                    <a:pt x="48752" y="100330"/>
                  </a:moveTo>
                  <a:lnTo>
                    <a:pt x="23978" y="100330"/>
                  </a:lnTo>
                  <a:lnTo>
                    <a:pt x="25161" y="101600"/>
                  </a:lnTo>
                  <a:lnTo>
                    <a:pt x="46302" y="101600"/>
                  </a:lnTo>
                  <a:lnTo>
                    <a:pt x="48752" y="100330"/>
                  </a:lnTo>
                  <a:close/>
                </a:path>
                <a:path w="417194" h="203835">
                  <a:moveTo>
                    <a:pt x="53328" y="99060"/>
                  </a:moveTo>
                  <a:lnTo>
                    <a:pt x="20512" y="99060"/>
                  </a:lnTo>
                  <a:lnTo>
                    <a:pt x="21622" y="100330"/>
                  </a:lnTo>
                  <a:lnTo>
                    <a:pt x="51087" y="100330"/>
                  </a:lnTo>
                  <a:lnTo>
                    <a:pt x="53328" y="99060"/>
                  </a:lnTo>
                  <a:close/>
                </a:path>
                <a:path w="417194" h="203835">
                  <a:moveTo>
                    <a:pt x="57296" y="96520"/>
                  </a:moveTo>
                  <a:lnTo>
                    <a:pt x="16177" y="96520"/>
                  </a:lnTo>
                  <a:lnTo>
                    <a:pt x="17224" y="97790"/>
                  </a:lnTo>
                  <a:lnTo>
                    <a:pt x="19381" y="99060"/>
                  </a:lnTo>
                  <a:lnTo>
                    <a:pt x="54364" y="99060"/>
                  </a:lnTo>
                  <a:lnTo>
                    <a:pt x="55328" y="97790"/>
                  </a:lnTo>
                  <a:lnTo>
                    <a:pt x="56385" y="97790"/>
                  </a:lnTo>
                  <a:lnTo>
                    <a:pt x="57296" y="96520"/>
                  </a:lnTo>
                  <a:close/>
                </a:path>
                <a:path w="417194" h="203835">
                  <a:moveTo>
                    <a:pt x="63977" y="80010"/>
                  </a:moveTo>
                  <a:lnTo>
                    <a:pt x="4963" y="80010"/>
                  </a:lnTo>
                  <a:lnTo>
                    <a:pt x="4125" y="81280"/>
                  </a:lnTo>
                  <a:lnTo>
                    <a:pt x="3057" y="82550"/>
                  </a:lnTo>
                  <a:lnTo>
                    <a:pt x="2146" y="82550"/>
                  </a:lnTo>
                  <a:lnTo>
                    <a:pt x="0" y="85090"/>
                  </a:lnTo>
                  <a:lnTo>
                    <a:pt x="2146" y="86360"/>
                  </a:lnTo>
                  <a:lnTo>
                    <a:pt x="3109" y="87630"/>
                  </a:lnTo>
                  <a:lnTo>
                    <a:pt x="4125" y="87630"/>
                  </a:lnTo>
                  <a:lnTo>
                    <a:pt x="5036" y="88900"/>
                  </a:lnTo>
                  <a:lnTo>
                    <a:pt x="6073" y="90170"/>
                  </a:lnTo>
                  <a:lnTo>
                    <a:pt x="7999" y="91440"/>
                  </a:lnTo>
                  <a:lnTo>
                    <a:pt x="9057" y="92710"/>
                  </a:lnTo>
                  <a:lnTo>
                    <a:pt x="11004" y="93980"/>
                  </a:lnTo>
                  <a:lnTo>
                    <a:pt x="12072" y="93980"/>
                  </a:lnTo>
                  <a:lnTo>
                    <a:pt x="13025" y="95250"/>
                  </a:lnTo>
                  <a:lnTo>
                    <a:pt x="15172" y="96520"/>
                  </a:lnTo>
                  <a:lnTo>
                    <a:pt x="58092" y="96520"/>
                  </a:lnTo>
                  <a:lnTo>
                    <a:pt x="58919" y="95250"/>
                  </a:lnTo>
                  <a:lnTo>
                    <a:pt x="59799" y="95250"/>
                  </a:lnTo>
                  <a:lnTo>
                    <a:pt x="60553" y="93980"/>
                  </a:lnTo>
                  <a:lnTo>
                    <a:pt x="61202" y="92710"/>
                  </a:lnTo>
                  <a:lnTo>
                    <a:pt x="62406" y="91440"/>
                  </a:lnTo>
                  <a:lnTo>
                    <a:pt x="63411" y="90170"/>
                  </a:lnTo>
                  <a:lnTo>
                    <a:pt x="64385" y="87630"/>
                  </a:lnTo>
                  <a:lnTo>
                    <a:pt x="64532" y="86360"/>
                  </a:lnTo>
                  <a:lnTo>
                    <a:pt x="64532" y="82550"/>
                  </a:lnTo>
                  <a:lnTo>
                    <a:pt x="64385" y="81280"/>
                  </a:lnTo>
                  <a:lnTo>
                    <a:pt x="63977" y="80010"/>
                  </a:lnTo>
                  <a:close/>
                </a:path>
                <a:path w="417194" h="203835">
                  <a:moveTo>
                    <a:pt x="61108" y="74930"/>
                  </a:moveTo>
                  <a:lnTo>
                    <a:pt x="10858" y="74930"/>
                  </a:lnTo>
                  <a:lnTo>
                    <a:pt x="9853" y="76200"/>
                  </a:lnTo>
                  <a:lnTo>
                    <a:pt x="7947" y="77470"/>
                  </a:lnTo>
                  <a:lnTo>
                    <a:pt x="6931" y="78740"/>
                  </a:lnTo>
                  <a:lnTo>
                    <a:pt x="6020" y="80010"/>
                  </a:lnTo>
                  <a:lnTo>
                    <a:pt x="63631" y="80010"/>
                  </a:lnTo>
                  <a:lnTo>
                    <a:pt x="63317" y="78740"/>
                  </a:lnTo>
                  <a:lnTo>
                    <a:pt x="62312" y="77470"/>
                  </a:lnTo>
                  <a:lnTo>
                    <a:pt x="61683" y="76200"/>
                  </a:lnTo>
                  <a:lnTo>
                    <a:pt x="61108" y="74930"/>
                  </a:lnTo>
                  <a:close/>
                </a:path>
                <a:path w="417194" h="203835">
                  <a:moveTo>
                    <a:pt x="58825" y="72390"/>
                  </a:moveTo>
                  <a:lnTo>
                    <a:pt x="14879" y="72390"/>
                  </a:lnTo>
                  <a:lnTo>
                    <a:pt x="12858" y="73660"/>
                  </a:lnTo>
                  <a:lnTo>
                    <a:pt x="11873" y="74930"/>
                  </a:lnTo>
                  <a:lnTo>
                    <a:pt x="60406" y="74930"/>
                  </a:lnTo>
                  <a:lnTo>
                    <a:pt x="58825" y="72390"/>
                  </a:lnTo>
                  <a:close/>
                </a:path>
                <a:path w="417194" h="203835">
                  <a:moveTo>
                    <a:pt x="54082" y="69850"/>
                  </a:moveTo>
                  <a:lnTo>
                    <a:pt x="20198" y="69850"/>
                  </a:lnTo>
                  <a:lnTo>
                    <a:pt x="15968" y="72390"/>
                  </a:lnTo>
                  <a:lnTo>
                    <a:pt x="57956" y="72390"/>
                  </a:lnTo>
                  <a:lnTo>
                    <a:pt x="57034" y="71120"/>
                  </a:lnTo>
                  <a:lnTo>
                    <a:pt x="55181" y="71120"/>
                  </a:lnTo>
                  <a:lnTo>
                    <a:pt x="54082" y="69850"/>
                  </a:lnTo>
                  <a:close/>
                </a:path>
                <a:path w="417194" h="203835">
                  <a:moveTo>
                    <a:pt x="48469" y="67310"/>
                  </a:moveTo>
                  <a:lnTo>
                    <a:pt x="24899" y="67310"/>
                  </a:lnTo>
                  <a:lnTo>
                    <a:pt x="22491" y="68580"/>
                  </a:lnTo>
                  <a:lnTo>
                    <a:pt x="21339" y="69850"/>
                  </a:lnTo>
                  <a:lnTo>
                    <a:pt x="53118" y="69850"/>
                  </a:lnTo>
                  <a:lnTo>
                    <a:pt x="52008" y="68580"/>
                  </a:lnTo>
                  <a:lnTo>
                    <a:pt x="49673" y="68580"/>
                  </a:lnTo>
                  <a:lnTo>
                    <a:pt x="48469" y="67310"/>
                  </a:lnTo>
                  <a:close/>
                </a:path>
                <a:path w="417194" h="203835">
                  <a:moveTo>
                    <a:pt x="43380" y="66040"/>
                  </a:moveTo>
                  <a:lnTo>
                    <a:pt x="31109" y="66040"/>
                  </a:lnTo>
                  <a:lnTo>
                    <a:pt x="28459" y="67310"/>
                  </a:lnTo>
                  <a:lnTo>
                    <a:pt x="44637" y="67310"/>
                  </a:lnTo>
                  <a:lnTo>
                    <a:pt x="43380" y="66040"/>
                  </a:lnTo>
                  <a:close/>
                </a:path>
                <a:path w="417194" h="203835">
                  <a:moveTo>
                    <a:pt x="66060" y="58420"/>
                  </a:moveTo>
                  <a:lnTo>
                    <a:pt x="43066" y="58420"/>
                  </a:lnTo>
                  <a:lnTo>
                    <a:pt x="44103" y="59690"/>
                  </a:lnTo>
                  <a:lnTo>
                    <a:pt x="47286" y="59690"/>
                  </a:lnTo>
                  <a:lnTo>
                    <a:pt x="48375" y="60960"/>
                  </a:lnTo>
                  <a:lnTo>
                    <a:pt x="49380" y="60960"/>
                  </a:lnTo>
                  <a:lnTo>
                    <a:pt x="50364" y="62230"/>
                  </a:lnTo>
                  <a:lnTo>
                    <a:pt x="52438" y="62230"/>
                  </a:lnTo>
                  <a:lnTo>
                    <a:pt x="53422" y="63500"/>
                  </a:lnTo>
                  <a:lnTo>
                    <a:pt x="54396" y="63500"/>
                  </a:lnTo>
                  <a:lnTo>
                    <a:pt x="56270" y="64770"/>
                  </a:lnTo>
                  <a:lnTo>
                    <a:pt x="57296" y="66040"/>
                  </a:lnTo>
                  <a:lnTo>
                    <a:pt x="58239" y="67310"/>
                  </a:lnTo>
                  <a:lnTo>
                    <a:pt x="89494" y="67310"/>
                  </a:lnTo>
                  <a:lnTo>
                    <a:pt x="89683" y="66040"/>
                  </a:lnTo>
                  <a:lnTo>
                    <a:pt x="68657" y="66040"/>
                  </a:lnTo>
                  <a:lnTo>
                    <a:pt x="68605" y="65821"/>
                  </a:lnTo>
                  <a:lnTo>
                    <a:pt x="67851" y="64770"/>
                  </a:lnTo>
                  <a:lnTo>
                    <a:pt x="67600" y="64770"/>
                  </a:lnTo>
                  <a:lnTo>
                    <a:pt x="67244" y="63500"/>
                  </a:lnTo>
                  <a:lnTo>
                    <a:pt x="66322" y="59690"/>
                  </a:lnTo>
                  <a:lnTo>
                    <a:pt x="66060" y="58420"/>
                  </a:lnTo>
                  <a:close/>
                </a:path>
                <a:path w="417194" h="203835">
                  <a:moveTo>
                    <a:pt x="74971" y="43180"/>
                  </a:moveTo>
                  <a:lnTo>
                    <a:pt x="72636" y="44450"/>
                  </a:lnTo>
                  <a:lnTo>
                    <a:pt x="72207" y="45720"/>
                  </a:lnTo>
                  <a:lnTo>
                    <a:pt x="71673" y="45720"/>
                  </a:lnTo>
                  <a:lnTo>
                    <a:pt x="71285" y="46990"/>
                  </a:lnTo>
                  <a:lnTo>
                    <a:pt x="70469" y="46990"/>
                  </a:lnTo>
                  <a:lnTo>
                    <a:pt x="70154" y="48260"/>
                  </a:lnTo>
                  <a:lnTo>
                    <a:pt x="69746" y="48260"/>
                  </a:lnTo>
                  <a:lnTo>
                    <a:pt x="69097" y="49530"/>
                  </a:lnTo>
                  <a:lnTo>
                    <a:pt x="68908" y="50800"/>
                  </a:lnTo>
                  <a:lnTo>
                    <a:pt x="68615" y="50800"/>
                  </a:lnTo>
                  <a:lnTo>
                    <a:pt x="68353" y="52070"/>
                  </a:lnTo>
                  <a:lnTo>
                    <a:pt x="67851" y="53340"/>
                  </a:lnTo>
                  <a:lnTo>
                    <a:pt x="67600" y="54610"/>
                  </a:lnTo>
                  <a:lnTo>
                    <a:pt x="67411" y="55880"/>
                  </a:lnTo>
                  <a:lnTo>
                    <a:pt x="67244" y="57150"/>
                  </a:lnTo>
                  <a:lnTo>
                    <a:pt x="67244" y="59690"/>
                  </a:lnTo>
                  <a:lnTo>
                    <a:pt x="67390" y="59690"/>
                  </a:lnTo>
                  <a:lnTo>
                    <a:pt x="67411" y="60960"/>
                  </a:lnTo>
                  <a:lnTo>
                    <a:pt x="67600" y="62230"/>
                  </a:lnTo>
                  <a:lnTo>
                    <a:pt x="67851" y="62230"/>
                  </a:lnTo>
                  <a:lnTo>
                    <a:pt x="68134" y="63500"/>
                  </a:lnTo>
                  <a:lnTo>
                    <a:pt x="68353" y="64770"/>
                  </a:lnTo>
                  <a:lnTo>
                    <a:pt x="68605" y="65821"/>
                  </a:lnTo>
                  <a:lnTo>
                    <a:pt x="68762" y="66040"/>
                  </a:lnTo>
                  <a:lnTo>
                    <a:pt x="89683" y="66040"/>
                  </a:lnTo>
                  <a:lnTo>
                    <a:pt x="89903" y="64770"/>
                  </a:lnTo>
                  <a:lnTo>
                    <a:pt x="90238" y="64770"/>
                  </a:lnTo>
                  <a:lnTo>
                    <a:pt x="90625" y="63500"/>
                  </a:lnTo>
                  <a:lnTo>
                    <a:pt x="90981" y="63500"/>
                  </a:lnTo>
                  <a:lnTo>
                    <a:pt x="91871" y="62230"/>
                  </a:lnTo>
                  <a:lnTo>
                    <a:pt x="93002" y="60960"/>
                  </a:lnTo>
                  <a:lnTo>
                    <a:pt x="87997" y="55880"/>
                  </a:lnTo>
                  <a:lnTo>
                    <a:pt x="84196" y="52070"/>
                  </a:lnTo>
                  <a:lnTo>
                    <a:pt x="83735" y="50800"/>
                  </a:lnTo>
                  <a:lnTo>
                    <a:pt x="79180" y="46990"/>
                  </a:lnTo>
                  <a:lnTo>
                    <a:pt x="74971" y="43180"/>
                  </a:lnTo>
                  <a:close/>
                </a:path>
                <a:path w="417194" h="203835">
                  <a:moveTo>
                    <a:pt x="38668" y="0"/>
                  </a:moveTo>
                  <a:lnTo>
                    <a:pt x="37559" y="1270"/>
                  </a:lnTo>
                  <a:lnTo>
                    <a:pt x="37150" y="2540"/>
                  </a:lnTo>
                  <a:lnTo>
                    <a:pt x="36700" y="3810"/>
                  </a:lnTo>
                  <a:lnTo>
                    <a:pt x="36354" y="3810"/>
                  </a:lnTo>
                  <a:lnTo>
                    <a:pt x="35946" y="5080"/>
                  </a:lnTo>
                  <a:lnTo>
                    <a:pt x="35611" y="6350"/>
                  </a:lnTo>
                  <a:lnTo>
                    <a:pt x="34742" y="8890"/>
                  </a:lnTo>
                  <a:lnTo>
                    <a:pt x="34522" y="10160"/>
                  </a:lnTo>
                  <a:lnTo>
                    <a:pt x="34019" y="11430"/>
                  </a:lnTo>
                  <a:lnTo>
                    <a:pt x="33883" y="12700"/>
                  </a:lnTo>
                  <a:lnTo>
                    <a:pt x="33663" y="13970"/>
                  </a:lnTo>
                  <a:lnTo>
                    <a:pt x="33328" y="16510"/>
                  </a:lnTo>
                  <a:lnTo>
                    <a:pt x="33276" y="17780"/>
                  </a:lnTo>
                  <a:lnTo>
                    <a:pt x="15894" y="17780"/>
                  </a:lnTo>
                  <a:lnTo>
                    <a:pt x="16177" y="19050"/>
                  </a:lnTo>
                  <a:lnTo>
                    <a:pt x="17318" y="19050"/>
                  </a:lnTo>
                  <a:lnTo>
                    <a:pt x="17454" y="20320"/>
                  </a:lnTo>
                  <a:lnTo>
                    <a:pt x="18470" y="20320"/>
                  </a:lnTo>
                  <a:lnTo>
                    <a:pt x="18732" y="21590"/>
                  </a:lnTo>
                  <a:lnTo>
                    <a:pt x="20009" y="21590"/>
                  </a:lnTo>
                  <a:lnTo>
                    <a:pt x="20156" y="22860"/>
                  </a:lnTo>
                  <a:lnTo>
                    <a:pt x="21674" y="22860"/>
                  </a:lnTo>
                  <a:lnTo>
                    <a:pt x="21863" y="24130"/>
                  </a:lnTo>
                  <a:lnTo>
                    <a:pt x="23475" y="24130"/>
                  </a:lnTo>
                  <a:lnTo>
                    <a:pt x="23528" y="25400"/>
                  </a:lnTo>
                  <a:lnTo>
                    <a:pt x="24627" y="25400"/>
                  </a:lnTo>
                  <a:lnTo>
                    <a:pt x="24732" y="26670"/>
                  </a:lnTo>
                  <a:lnTo>
                    <a:pt x="26030" y="26670"/>
                  </a:lnTo>
                  <a:lnTo>
                    <a:pt x="26271" y="27940"/>
                  </a:lnTo>
                  <a:lnTo>
                    <a:pt x="19004" y="27940"/>
                  </a:lnTo>
                  <a:lnTo>
                    <a:pt x="15266" y="29210"/>
                  </a:lnTo>
                  <a:lnTo>
                    <a:pt x="17454" y="36830"/>
                  </a:lnTo>
                  <a:lnTo>
                    <a:pt x="17748" y="38100"/>
                  </a:lnTo>
                  <a:lnTo>
                    <a:pt x="21967" y="52070"/>
                  </a:lnTo>
                  <a:lnTo>
                    <a:pt x="24198" y="60960"/>
                  </a:lnTo>
                  <a:lnTo>
                    <a:pt x="26271" y="59690"/>
                  </a:lnTo>
                  <a:lnTo>
                    <a:pt x="27716" y="58420"/>
                  </a:lnTo>
                  <a:lnTo>
                    <a:pt x="66060" y="58420"/>
                  </a:lnTo>
                  <a:lnTo>
                    <a:pt x="65851" y="57150"/>
                  </a:lnTo>
                  <a:lnTo>
                    <a:pt x="65600" y="55880"/>
                  </a:lnTo>
                  <a:lnTo>
                    <a:pt x="65443" y="54610"/>
                  </a:lnTo>
                  <a:lnTo>
                    <a:pt x="65128" y="53340"/>
                  </a:lnTo>
                  <a:lnTo>
                    <a:pt x="65034" y="52070"/>
                  </a:lnTo>
                  <a:lnTo>
                    <a:pt x="64835" y="50800"/>
                  </a:lnTo>
                  <a:lnTo>
                    <a:pt x="64636" y="48260"/>
                  </a:lnTo>
                  <a:lnTo>
                    <a:pt x="64573" y="40640"/>
                  </a:lnTo>
                  <a:lnTo>
                    <a:pt x="64741" y="39370"/>
                  </a:lnTo>
                  <a:lnTo>
                    <a:pt x="64835" y="38100"/>
                  </a:lnTo>
                  <a:lnTo>
                    <a:pt x="65254" y="35560"/>
                  </a:lnTo>
                  <a:lnTo>
                    <a:pt x="65443" y="34290"/>
                  </a:lnTo>
                  <a:lnTo>
                    <a:pt x="65662" y="33020"/>
                  </a:lnTo>
                  <a:lnTo>
                    <a:pt x="66322" y="30480"/>
                  </a:lnTo>
                  <a:lnTo>
                    <a:pt x="66762" y="29210"/>
                  </a:lnTo>
                  <a:lnTo>
                    <a:pt x="67097" y="27940"/>
                  </a:lnTo>
                  <a:lnTo>
                    <a:pt x="67600" y="26670"/>
                  </a:lnTo>
                  <a:lnTo>
                    <a:pt x="68615" y="25400"/>
                  </a:lnTo>
                  <a:lnTo>
                    <a:pt x="69223" y="24130"/>
                  </a:lnTo>
                  <a:lnTo>
                    <a:pt x="69746" y="22860"/>
                  </a:lnTo>
                  <a:lnTo>
                    <a:pt x="71285" y="21590"/>
                  </a:lnTo>
                  <a:lnTo>
                    <a:pt x="63223" y="16510"/>
                  </a:lnTo>
                  <a:lnTo>
                    <a:pt x="54898" y="10160"/>
                  </a:lnTo>
                  <a:lnTo>
                    <a:pt x="47600" y="5080"/>
                  </a:lnTo>
                  <a:lnTo>
                    <a:pt x="46616" y="5080"/>
                  </a:lnTo>
                  <a:lnTo>
                    <a:pt x="38668" y="0"/>
                  </a:lnTo>
                  <a:close/>
                </a:path>
                <a:path w="417194" h="203835">
                  <a:moveTo>
                    <a:pt x="33056" y="16510"/>
                  </a:moveTo>
                  <a:lnTo>
                    <a:pt x="15633" y="16510"/>
                  </a:lnTo>
                  <a:lnTo>
                    <a:pt x="15674" y="17780"/>
                  </a:lnTo>
                  <a:lnTo>
                    <a:pt x="33056" y="17780"/>
                  </a:lnTo>
                  <a:lnTo>
                    <a:pt x="33056" y="16510"/>
                  </a:lnTo>
                  <a:close/>
                </a:path>
                <a:path w="417194" h="203835">
                  <a:moveTo>
                    <a:pt x="21339" y="15240"/>
                  </a:moveTo>
                  <a:lnTo>
                    <a:pt x="15894" y="15240"/>
                  </a:lnTo>
                  <a:lnTo>
                    <a:pt x="15674" y="16510"/>
                  </a:lnTo>
                  <a:lnTo>
                    <a:pt x="21381" y="16510"/>
                  </a:lnTo>
                  <a:lnTo>
                    <a:pt x="21339" y="15240"/>
                  </a:lnTo>
                  <a:close/>
                </a:path>
                <a:path w="417194" h="203835">
                  <a:moveTo>
                    <a:pt x="32386" y="15240"/>
                  </a:moveTo>
                  <a:lnTo>
                    <a:pt x="21381" y="15240"/>
                  </a:lnTo>
                  <a:lnTo>
                    <a:pt x="21622" y="16510"/>
                  </a:lnTo>
                  <a:lnTo>
                    <a:pt x="32627" y="16510"/>
                  </a:lnTo>
                  <a:lnTo>
                    <a:pt x="32386" y="15240"/>
                  </a:lnTo>
                  <a:close/>
                </a:path>
                <a:path w="417194" h="203835">
                  <a:moveTo>
                    <a:pt x="19559" y="13970"/>
                  </a:moveTo>
                  <a:lnTo>
                    <a:pt x="17318" y="13970"/>
                  </a:lnTo>
                  <a:lnTo>
                    <a:pt x="16732" y="15240"/>
                  </a:lnTo>
                  <a:lnTo>
                    <a:pt x="20156" y="15240"/>
                  </a:lnTo>
                  <a:lnTo>
                    <a:pt x="19559" y="13970"/>
                  </a:lnTo>
                  <a:close/>
                </a:path>
                <a:path w="417194" h="203835">
                  <a:moveTo>
                    <a:pt x="31978" y="13970"/>
                  </a:moveTo>
                  <a:lnTo>
                    <a:pt x="20638" y="13970"/>
                  </a:lnTo>
                  <a:lnTo>
                    <a:pt x="21098" y="15240"/>
                  </a:lnTo>
                  <a:lnTo>
                    <a:pt x="31978" y="15240"/>
                  </a:lnTo>
                  <a:lnTo>
                    <a:pt x="31978" y="13970"/>
                  </a:lnTo>
                  <a:close/>
                </a:path>
                <a:path w="417194" h="203835">
                  <a:moveTo>
                    <a:pt x="31569" y="12700"/>
                  </a:moveTo>
                  <a:lnTo>
                    <a:pt x="19769" y="12700"/>
                  </a:lnTo>
                  <a:lnTo>
                    <a:pt x="19894" y="13970"/>
                  </a:lnTo>
                  <a:lnTo>
                    <a:pt x="31758" y="13970"/>
                  </a:lnTo>
                  <a:lnTo>
                    <a:pt x="31569" y="12700"/>
                  </a:lnTo>
                  <a:close/>
                </a:path>
                <a:path w="417194" h="203835">
                  <a:moveTo>
                    <a:pt x="25685" y="11430"/>
                  </a:moveTo>
                  <a:lnTo>
                    <a:pt x="18732" y="11430"/>
                  </a:lnTo>
                  <a:lnTo>
                    <a:pt x="19046" y="12700"/>
                  </a:lnTo>
                  <a:lnTo>
                    <a:pt x="25978" y="12700"/>
                  </a:lnTo>
                  <a:lnTo>
                    <a:pt x="25685" y="11430"/>
                  </a:lnTo>
                  <a:close/>
                </a:path>
                <a:path w="417194" h="203835">
                  <a:moveTo>
                    <a:pt x="31109" y="11430"/>
                  </a:moveTo>
                  <a:lnTo>
                    <a:pt x="25884" y="11430"/>
                  </a:lnTo>
                  <a:lnTo>
                    <a:pt x="25978" y="12700"/>
                  </a:lnTo>
                  <a:lnTo>
                    <a:pt x="31203" y="12700"/>
                  </a:lnTo>
                  <a:lnTo>
                    <a:pt x="31109" y="11430"/>
                  </a:lnTo>
                  <a:close/>
                </a:path>
                <a:path w="417194" h="203835">
                  <a:moveTo>
                    <a:pt x="24124" y="8890"/>
                  </a:moveTo>
                  <a:lnTo>
                    <a:pt x="18250" y="8890"/>
                  </a:lnTo>
                  <a:lnTo>
                    <a:pt x="18250" y="11430"/>
                  </a:lnTo>
                  <a:lnTo>
                    <a:pt x="25234" y="11430"/>
                  </a:lnTo>
                  <a:lnTo>
                    <a:pt x="25067" y="10160"/>
                  </a:lnTo>
                  <a:lnTo>
                    <a:pt x="24124" y="10160"/>
                  </a:lnTo>
                  <a:lnTo>
                    <a:pt x="24124" y="8890"/>
                  </a:lnTo>
                  <a:close/>
                </a:path>
                <a:path w="417194" h="203835">
                  <a:moveTo>
                    <a:pt x="30773" y="10160"/>
                  </a:moveTo>
                  <a:lnTo>
                    <a:pt x="25496" y="10160"/>
                  </a:lnTo>
                  <a:lnTo>
                    <a:pt x="25685" y="11430"/>
                  </a:lnTo>
                  <a:lnTo>
                    <a:pt x="30773" y="11430"/>
                  </a:lnTo>
                  <a:lnTo>
                    <a:pt x="30773" y="10160"/>
                  </a:lnTo>
                  <a:close/>
                </a:path>
                <a:path w="417194" h="203835">
                  <a:moveTo>
                    <a:pt x="30124" y="8890"/>
                  </a:moveTo>
                  <a:lnTo>
                    <a:pt x="25234" y="8890"/>
                  </a:lnTo>
                  <a:lnTo>
                    <a:pt x="25234" y="10160"/>
                  </a:lnTo>
                  <a:lnTo>
                    <a:pt x="30239" y="10160"/>
                  </a:lnTo>
                  <a:lnTo>
                    <a:pt x="30124" y="8890"/>
                  </a:lnTo>
                  <a:close/>
                </a:path>
                <a:path w="417194" h="203835">
                  <a:moveTo>
                    <a:pt x="23213" y="7620"/>
                  </a:moveTo>
                  <a:lnTo>
                    <a:pt x="18805" y="7620"/>
                  </a:lnTo>
                  <a:lnTo>
                    <a:pt x="18470" y="8890"/>
                  </a:lnTo>
                  <a:lnTo>
                    <a:pt x="23569" y="8890"/>
                  </a:lnTo>
                  <a:lnTo>
                    <a:pt x="23213" y="7620"/>
                  </a:lnTo>
                  <a:close/>
                </a:path>
                <a:path w="417194" h="203835">
                  <a:moveTo>
                    <a:pt x="29569" y="7620"/>
                  </a:moveTo>
                  <a:lnTo>
                    <a:pt x="25548" y="7620"/>
                  </a:lnTo>
                  <a:lnTo>
                    <a:pt x="25350" y="8890"/>
                  </a:lnTo>
                  <a:lnTo>
                    <a:pt x="29810" y="8890"/>
                  </a:lnTo>
                  <a:lnTo>
                    <a:pt x="29569" y="7620"/>
                  </a:lnTo>
                  <a:close/>
                </a:path>
                <a:path w="417194" h="203835">
                  <a:moveTo>
                    <a:pt x="27883" y="6350"/>
                  </a:moveTo>
                  <a:lnTo>
                    <a:pt x="27360" y="6350"/>
                  </a:lnTo>
                  <a:lnTo>
                    <a:pt x="26805" y="7620"/>
                  </a:lnTo>
                  <a:lnTo>
                    <a:pt x="28417" y="7620"/>
                  </a:lnTo>
                  <a:lnTo>
                    <a:pt x="27883" y="6350"/>
                  </a:lnTo>
                  <a:close/>
                </a:path>
                <a:path w="417194" h="203835">
                  <a:moveTo>
                    <a:pt x="165994" y="201157"/>
                  </a:moveTo>
                  <a:lnTo>
                    <a:pt x="160822" y="201157"/>
                  </a:lnTo>
                  <a:lnTo>
                    <a:pt x="161450" y="202427"/>
                  </a:lnTo>
                  <a:lnTo>
                    <a:pt x="162916" y="203697"/>
                  </a:lnTo>
                  <a:lnTo>
                    <a:pt x="164623" y="202427"/>
                  </a:lnTo>
                  <a:lnTo>
                    <a:pt x="165994" y="201157"/>
                  </a:lnTo>
                  <a:close/>
                </a:path>
                <a:path w="417194" h="203835">
                  <a:moveTo>
                    <a:pt x="196182" y="174487"/>
                  </a:moveTo>
                  <a:lnTo>
                    <a:pt x="151021" y="174487"/>
                  </a:lnTo>
                  <a:lnTo>
                    <a:pt x="150927" y="180837"/>
                  </a:lnTo>
                  <a:lnTo>
                    <a:pt x="151021" y="182107"/>
                  </a:lnTo>
                  <a:lnTo>
                    <a:pt x="151168" y="182107"/>
                  </a:lnTo>
                  <a:lnTo>
                    <a:pt x="151262" y="183377"/>
                  </a:lnTo>
                  <a:lnTo>
                    <a:pt x="151702" y="184647"/>
                  </a:lnTo>
                  <a:lnTo>
                    <a:pt x="151859" y="185917"/>
                  </a:lnTo>
                  <a:lnTo>
                    <a:pt x="152173" y="187187"/>
                  </a:lnTo>
                  <a:lnTo>
                    <a:pt x="152466" y="187187"/>
                  </a:lnTo>
                  <a:lnTo>
                    <a:pt x="153450" y="189727"/>
                  </a:lnTo>
                  <a:lnTo>
                    <a:pt x="153890" y="190997"/>
                  </a:lnTo>
                  <a:lnTo>
                    <a:pt x="154204" y="192267"/>
                  </a:lnTo>
                  <a:lnTo>
                    <a:pt x="156099" y="194807"/>
                  </a:lnTo>
                  <a:lnTo>
                    <a:pt x="156989" y="196077"/>
                  </a:lnTo>
                  <a:lnTo>
                    <a:pt x="157597" y="197347"/>
                  </a:lnTo>
                  <a:lnTo>
                    <a:pt x="158047" y="197347"/>
                  </a:lnTo>
                  <a:lnTo>
                    <a:pt x="158581" y="198617"/>
                  </a:lnTo>
                  <a:lnTo>
                    <a:pt x="159764" y="199887"/>
                  </a:lnTo>
                  <a:lnTo>
                    <a:pt x="160246" y="201157"/>
                  </a:lnTo>
                  <a:lnTo>
                    <a:pt x="166623" y="201157"/>
                  </a:lnTo>
                  <a:lnTo>
                    <a:pt x="167220" y="199887"/>
                  </a:lnTo>
                  <a:lnTo>
                    <a:pt x="168476" y="198617"/>
                  </a:lnTo>
                  <a:lnTo>
                    <a:pt x="170256" y="196077"/>
                  </a:lnTo>
                  <a:lnTo>
                    <a:pt x="171408" y="194807"/>
                  </a:lnTo>
                  <a:lnTo>
                    <a:pt x="171963" y="194807"/>
                  </a:lnTo>
                  <a:lnTo>
                    <a:pt x="172371" y="193537"/>
                  </a:lnTo>
                  <a:lnTo>
                    <a:pt x="172926" y="192267"/>
                  </a:lnTo>
                  <a:lnTo>
                    <a:pt x="173889" y="190997"/>
                  </a:lnTo>
                  <a:lnTo>
                    <a:pt x="174371" y="190997"/>
                  </a:lnTo>
                  <a:lnTo>
                    <a:pt x="175209" y="188457"/>
                  </a:lnTo>
                  <a:lnTo>
                    <a:pt x="175523" y="188457"/>
                  </a:lnTo>
                  <a:lnTo>
                    <a:pt x="175984" y="187187"/>
                  </a:lnTo>
                  <a:lnTo>
                    <a:pt x="176204" y="185917"/>
                  </a:lnTo>
                  <a:lnTo>
                    <a:pt x="176539" y="185917"/>
                  </a:lnTo>
                  <a:lnTo>
                    <a:pt x="177052" y="183377"/>
                  </a:lnTo>
                  <a:lnTo>
                    <a:pt x="177293" y="183377"/>
                  </a:lnTo>
                  <a:lnTo>
                    <a:pt x="177460" y="182107"/>
                  </a:lnTo>
                  <a:lnTo>
                    <a:pt x="177669" y="180837"/>
                  </a:lnTo>
                  <a:lnTo>
                    <a:pt x="195217" y="180837"/>
                  </a:lnTo>
                  <a:lnTo>
                    <a:pt x="195826" y="177027"/>
                  </a:lnTo>
                  <a:lnTo>
                    <a:pt x="196182" y="174487"/>
                  </a:lnTo>
                  <a:close/>
                </a:path>
                <a:path w="417194" h="203835">
                  <a:moveTo>
                    <a:pt x="195217" y="180837"/>
                  </a:moveTo>
                  <a:lnTo>
                    <a:pt x="177669" y="180837"/>
                  </a:lnTo>
                  <a:lnTo>
                    <a:pt x="178758" y="182107"/>
                  </a:lnTo>
                  <a:lnTo>
                    <a:pt x="180057" y="183377"/>
                  </a:lnTo>
                  <a:lnTo>
                    <a:pt x="182821" y="185917"/>
                  </a:lnTo>
                  <a:lnTo>
                    <a:pt x="184360" y="187187"/>
                  </a:lnTo>
                  <a:lnTo>
                    <a:pt x="185837" y="188457"/>
                  </a:lnTo>
                  <a:lnTo>
                    <a:pt x="187470" y="188457"/>
                  </a:lnTo>
                  <a:lnTo>
                    <a:pt x="189009" y="189727"/>
                  </a:lnTo>
                  <a:lnTo>
                    <a:pt x="190653" y="189727"/>
                  </a:lnTo>
                  <a:lnTo>
                    <a:pt x="193679" y="190997"/>
                  </a:lnTo>
                  <a:lnTo>
                    <a:pt x="194810" y="183377"/>
                  </a:lnTo>
                  <a:lnTo>
                    <a:pt x="195217" y="180837"/>
                  </a:lnTo>
                  <a:close/>
                </a:path>
                <a:path w="417194" h="203835">
                  <a:moveTo>
                    <a:pt x="186287" y="161787"/>
                  </a:moveTo>
                  <a:lnTo>
                    <a:pt x="133262" y="161787"/>
                  </a:lnTo>
                  <a:lnTo>
                    <a:pt x="132362" y="170677"/>
                  </a:lnTo>
                  <a:lnTo>
                    <a:pt x="132728" y="170677"/>
                  </a:lnTo>
                  <a:lnTo>
                    <a:pt x="131880" y="179567"/>
                  </a:lnTo>
                  <a:lnTo>
                    <a:pt x="137713" y="179567"/>
                  </a:lnTo>
                  <a:lnTo>
                    <a:pt x="139828" y="178297"/>
                  </a:lnTo>
                  <a:lnTo>
                    <a:pt x="142068" y="178297"/>
                  </a:lnTo>
                  <a:lnTo>
                    <a:pt x="144236" y="177027"/>
                  </a:lnTo>
                  <a:lnTo>
                    <a:pt x="146309" y="177027"/>
                  </a:lnTo>
                  <a:lnTo>
                    <a:pt x="148498" y="175757"/>
                  </a:lnTo>
                  <a:lnTo>
                    <a:pt x="149524" y="175757"/>
                  </a:lnTo>
                  <a:lnTo>
                    <a:pt x="150613" y="174487"/>
                  </a:lnTo>
                  <a:lnTo>
                    <a:pt x="196182" y="174487"/>
                  </a:lnTo>
                  <a:lnTo>
                    <a:pt x="196360" y="173217"/>
                  </a:lnTo>
                  <a:lnTo>
                    <a:pt x="196695" y="171947"/>
                  </a:lnTo>
                  <a:lnTo>
                    <a:pt x="197606" y="165597"/>
                  </a:lnTo>
                  <a:lnTo>
                    <a:pt x="193679" y="165597"/>
                  </a:lnTo>
                  <a:lnTo>
                    <a:pt x="192810" y="164327"/>
                  </a:lnTo>
                  <a:lnTo>
                    <a:pt x="189491" y="164327"/>
                  </a:lnTo>
                  <a:lnTo>
                    <a:pt x="187910" y="163057"/>
                  </a:lnTo>
                  <a:lnTo>
                    <a:pt x="187041" y="163057"/>
                  </a:lnTo>
                  <a:lnTo>
                    <a:pt x="186287" y="161787"/>
                  </a:lnTo>
                  <a:close/>
                </a:path>
                <a:path w="417194" h="203835">
                  <a:moveTo>
                    <a:pt x="179020" y="155437"/>
                  </a:moveTo>
                  <a:lnTo>
                    <a:pt x="155723" y="155437"/>
                  </a:lnTo>
                  <a:lnTo>
                    <a:pt x="154707" y="156707"/>
                  </a:lnTo>
                  <a:lnTo>
                    <a:pt x="153702" y="156707"/>
                  </a:lnTo>
                  <a:lnTo>
                    <a:pt x="151597" y="157977"/>
                  </a:lnTo>
                  <a:lnTo>
                    <a:pt x="150613" y="159247"/>
                  </a:lnTo>
                  <a:lnTo>
                    <a:pt x="148445" y="159247"/>
                  </a:lnTo>
                  <a:lnTo>
                    <a:pt x="147388" y="160517"/>
                  </a:lnTo>
                  <a:lnTo>
                    <a:pt x="144142" y="160517"/>
                  </a:lnTo>
                  <a:lnTo>
                    <a:pt x="143084" y="161787"/>
                  </a:lnTo>
                  <a:lnTo>
                    <a:pt x="184695" y="161787"/>
                  </a:lnTo>
                  <a:lnTo>
                    <a:pt x="183931" y="160517"/>
                  </a:lnTo>
                  <a:lnTo>
                    <a:pt x="181020" y="157977"/>
                  </a:lnTo>
                  <a:lnTo>
                    <a:pt x="179743" y="156707"/>
                  </a:lnTo>
                  <a:lnTo>
                    <a:pt x="179020" y="155437"/>
                  </a:lnTo>
                  <a:close/>
                </a:path>
                <a:path w="417194" h="203835">
                  <a:moveTo>
                    <a:pt x="177293" y="152897"/>
                  </a:moveTo>
                  <a:lnTo>
                    <a:pt x="158675" y="152897"/>
                  </a:lnTo>
                  <a:lnTo>
                    <a:pt x="156707" y="155437"/>
                  </a:lnTo>
                  <a:lnTo>
                    <a:pt x="178486" y="155437"/>
                  </a:lnTo>
                  <a:lnTo>
                    <a:pt x="177858" y="154167"/>
                  </a:lnTo>
                  <a:lnTo>
                    <a:pt x="177293" y="152897"/>
                  </a:lnTo>
                  <a:close/>
                </a:path>
                <a:path w="417194" h="203835">
                  <a:moveTo>
                    <a:pt x="186046" y="149087"/>
                  </a:moveTo>
                  <a:lnTo>
                    <a:pt x="162319" y="149087"/>
                  </a:lnTo>
                  <a:lnTo>
                    <a:pt x="161523" y="150357"/>
                  </a:lnTo>
                  <a:lnTo>
                    <a:pt x="160654" y="151627"/>
                  </a:lnTo>
                  <a:lnTo>
                    <a:pt x="159639" y="152897"/>
                  </a:lnTo>
                  <a:lnTo>
                    <a:pt x="178758" y="152897"/>
                  </a:lnTo>
                  <a:lnTo>
                    <a:pt x="179648" y="151627"/>
                  </a:lnTo>
                  <a:lnTo>
                    <a:pt x="186046" y="149087"/>
                  </a:lnTo>
                  <a:close/>
                </a:path>
                <a:path w="417194" h="203835">
                  <a:moveTo>
                    <a:pt x="201124" y="141467"/>
                  </a:moveTo>
                  <a:lnTo>
                    <a:pt x="167973" y="141467"/>
                  </a:lnTo>
                  <a:lnTo>
                    <a:pt x="167659" y="142737"/>
                  </a:lnTo>
                  <a:lnTo>
                    <a:pt x="167062" y="142737"/>
                  </a:lnTo>
                  <a:lnTo>
                    <a:pt x="166811" y="144007"/>
                  </a:lnTo>
                  <a:lnTo>
                    <a:pt x="166476" y="144007"/>
                  </a:lnTo>
                  <a:lnTo>
                    <a:pt x="165712" y="145277"/>
                  </a:lnTo>
                  <a:lnTo>
                    <a:pt x="164885" y="146547"/>
                  </a:lnTo>
                  <a:lnTo>
                    <a:pt x="164120" y="147817"/>
                  </a:lnTo>
                  <a:lnTo>
                    <a:pt x="163303" y="149087"/>
                  </a:lnTo>
                  <a:lnTo>
                    <a:pt x="186915" y="149087"/>
                  </a:lnTo>
                  <a:lnTo>
                    <a:pt x="202056" y="144007"/>
                  </a:lnTo>
                  <a:lnTo>
                    <a:pt x="201124" y="141467"/>
                  </a:lnTo>
                  <a:close/>
                </a:path>
                <a:path w="417194" h="203835">
                  <a:moveTo>
                    <a:pt x="199219" y="135117"/>
                  </a:moveTo>
                  <a:lnTo>
                    <a:pt x="142404" y="135117"/>
                  </a:lnTo>
                  <a:lnTo>
                    <a:pt x="143220" y="136387"/>
                  </a:lnTo>
                  <a:lnTo>
                    <a:pt x="169869" y="136387"/>
                  </a:lnTo>
                  <a:lnTo>
                    <a:pt x="169774" y="138927"/>
                  </a:lnTo>
                  <a:lnTo>
                    <a:pt x="168958" y="140197"/>
                  </a:lnTo>
                  <a:lnTo>
                    <a:pt x="168476" y="141467"/>
                  </a:lnTo>
                  <a:lnTo>
                    <a:pt x="200758" y="141467"/>
                  </a:lnTo>
                  <a:lnTo>
                    <a:pt x="200046" y="138927"/>
                  </a:lnTo>
                  <a:lnTo>
                    <a:pt x="199868" y="138927"/>
                  </a:lnTo>
                  <a:lnTo>
                    <a:pt x="199627" y="137657"/>
                  </a:lnTo>
                  <a:lnTo>
                    <a:pt x="199292" y="136387"/>
                  </a:lnTo>
                  <a:lnTo>
                    <a:pt x="199219" y="135117"/>
                  </a:lnTo>
                  <a:close/>
                </a:path>
                <a:path w="417194" h="203835">
                  <a:moveTo>
                    <a:pt x="369234" y="127497"/>
                  </a:moveTo>
                  <a:lnTo>
                    <a:pt x="352062" y="127497"/>
                  </a:lnTo>
                  <a:lnTo>
                    <a:pt x="350041" y="130037"/>
                  </a:lnTo>
                  <a:lnTo>
                    <a:pt x="348355" y="132577"/>
                  </a:lnTo>
                  <a:lnTo>
                    <a:pt x="347591" y="133847"/>
                  </a:lnTo>
                  <a:lnTo>
                    <a:pt x="346460" y="136387"/>
                  </a:lnTo>
                  <a:lnTo>
                    <a:pt x="350649" y="138927"/>
                  </a:lnTo>
                  <a:lnTo>
                    <a:pt x="356041" y="141467"/>
                  </a:lnTo>
                  <a:lnTo>
                    <a:pt x="357151" y="138927"/>
                  </a:lnTo>
                  <a:lnTo>
                    <a:pt x="357748" y="137657"/>
                  </a:lnTo>
                  <a:lnTo>
                    <a:pt x="358428" y="136387"/>
                  </a:lnTo>
                  <a:lnTo>
                    <a:pt x="359339" y="135117"/>
                  </a:lnTo>
                  <a:lnTo>
                    <a:pt x="360135" y="133847"/>
                  </a:lnTo>
                  <a:lnTo>
                    <a:pt x="361957" y="132577"/>
                  </a:lnTo>
                  <a:lnTo>
                    <a:pt x="364229" y="130037"/>
                  </a:lnTo>
                  <a:lnTo>
                    <a:pt x="365402" y="130037"/>
                  </a:lnTo>
                  <a:lnTo>
                    <a:pt x="366658" y="128767"/>
                  </a:lnTo>
                  <a:lnTo>
                    <a:pt x="367978" y="128767"/>
                  </a:lnTo>
                  <a:lnTo>
                    <a:pt x="369234" y="127497"/>
                  </a:lnTo>
                  <a:close/>
                </a:path>
                <a:path w="417194" h="203835">
                  <a:moveTo>
                    <a:pt x="162560" y="137657"/>
                  </a:moveTo>
                  <a:lnTo>
                    <a:pt x="151555" y="137657"/>
                  </a:lnTo>
                  <a:lnTo>
                    <a:pt x="152466" y="138927"/>
                  </a:lnTo>
                  <a:lnTo>
                    <a:pt x="160508" y="138927"/>
                  </a:lnTo>
                  <a:lnTo>
                    <a:pt x="162560" y="137657"/>
                  </a:lnTo>
                  <a:close/>
                </a:path>
                <a:path w="417194" h="203835">
                  <a:moveTo>
                    <a:pt x="169827" y="136387"/>
                  </a:moveTo>
                  <a:lnTo>
                    <a:pt x="145943" y="136387"/>
                  </a:lnTo>
                  <a:lnTo>
                    <a:pt x="146780" y="137657"/>
                  </a:lnTo>
                  <a:lnTo>
                    <a:pt x="168738" y="137657"/>
                  </a:lnTo>
                  <a:lnTo>
                    <a:pt x="169827" y="136387"/>
                  </a:lnTo>
                  <a:close/>
                </a:path>
                <a:path w="417194" h="203835">
                  <a:moveTo>
                    <a:pt x="159157" y="99557"/>
                  </a:moveTo>
                  <a:lnTo>
                    <a:pt x="154466" y="108447"/>
                  </a:lnTo>
                  <a:lnTo>
                    <a:pt x="153942" y="109717"/>
                  </a:lnTo>
                  <a:lnTo>
                    <a:pt x="149922" y="117337"/>
                  </a:lnTo>
                  <a:lnTo>
                    <a:pt x="149314" y="118607"/>
                  </a:lnTo>
                  <a:lnTo>
                    <a:pt x="145053" y="126227"/>
                  </a:lnTo>
                  <a:lnTo>
                    <a:pt x="140163" y="135117"/>
                  </a:lnTo>
                  <a:lnTo>
                    <a:pt x="198999" y="135117"/>
                  </a:lnTo>
                  <a:lnTo>
                    <a:pt x="198957" y="133847"/>
                  </a:lnTo>
                  <a:lnTo>
                    <a:pt x="198810" y="132577"/>
                  </a:lnTo>
                  <a:lnTo>
                    <a:pt x="198810" y="128767"/>
                  </a:lnTo>
                  <a:lnTo>
                    <a:pt x="198863" y="126227"/>
                  </a:lnTo>
                  <a:lnTo>
                    <a:pt x="198999" y="126227"/>
                  </a:lnTo>
                  <a:lnTo>
                    <a:pt x="199334" y="123687"/>
                  </a:lnTo>
                  <a:lnTo>
                    <a:pt x="199554" y="122417"/>
                  </a:lnTo>
                  <a:lnTo>
                    <a:pt x="199920" y="121147"/>
                  </a:lnTo>
                  <a:lnTo>
                    <a:pt x="200109" y="119877"/>
                  </a:lnTo>
                  <a:lnTo>
                    <a:pt x="234589" y="119877"/>
                  </a:lnTo>
                  <a:lnTo>
                    <a:pt x="235280" y="117337"/>
                  </a:lnTo>
                  <a:lnTo>
                    <a:pt x="240840" y="105907"/>
                  </a:lnTo>
                  <a:lnTo>
                    <a:pt x="171963" y="105907"/>
                  </a:lnTo>
                  <a:lnTo>
                    <a:pt x="169104" y="104637"/>
                  </a:lnTo>
                  <a:lnTo>
                    <a:pt x="166476" y="104637"/>
                  </a:lnTo>
                  <a:lnTo>
                    <a:pt x="165199" y="103367"/>
                  </a:lnTo>
                  <a:lnTo>
                    <a:pt x="163953" y="103367"/>
                  </a:lnTo>
                  <a:lnTo>
                    <a:pt x="162696" y="102097"/>
                  </a:lnTo>
                  <a:lnTo>
                    <a:pt x="161523" y="102097"/>
                  </a:lnTo>
                  <a:lnTo>
                    <a:pt x="159157" y="99557"/>
                  </a:lnTo>
                  <a:close/>
                </a:path>
                <a:path w="417194" h="203835">
                  <a:moveTo>
                    <a:pt x="341382" y="90667"/>
                  </a:moveTo>
                  <a:lnTo>
                    <a:pt x="279143" y="90667"/>
                  </a:lnTo>
                  <a:lnTo>
                    <a:pt x="278347" y="91937"/>
                  </a:lnTo>
                  <a:lnTo>
                    <a:pt x="277583" y="93207"/>
                  </a:lnTo>
                  <a:lnTo>
                    <a:pt x="276933" y="93207"/>
                  </a:lnTo>
                  <a:lnTo>
                    <a:pt x="275635" y="94477"/>
                  </a:lnTo>
                  <a:lnTo>
                    <a:pt x="274431" y="97017"/>
                  </a:lnTo>
                  <a:lnTo>
                    <a:pt x="273321" y="98287"/>
                  </a:lnTo>
                  <a:lnTo>
                    <a:pt x="272818" y="98287"/>
                  </a:lnTo>
                  <a:lnTo>
                    <a:pt x="271928" y="100827"/>
                  </a:lnTo>
                  <a:lnTo>
                    <a:pt x="270599" y="103367"/>
                  </a:lnTo>
                  <a:lnTo>
                    <a:pt x="270264" y="104637"/>
                  </a:lnTo>
                  <a:lnTo>
                    <a:pt x="269970" y="104637"/>
                  </a:lnTo>
                  <a:lnTo>
                    <a:pt x="269520" y="105907"/>
                  </a:lnTo>
                  <a:lnTo>
                    <a:pt x="269248" y="107177"/>
                  </a:lnTo>
                  <a:lnTo>
                    <a:pt x="268599" y="108447"/>
                  </a:lnTo>
                  <a:lnTo>
                    <a:pt x="268389" y="109717"/>
                  </a:lnTo>
                  <a:lnTo>
                    <a:pt x="268054" y="110987"/>
                  </a:lnTo>
                  <a:lnTo>
                    <a:pt x="267782" y="112257"/>
                  </a:lnTo>
                  <a:lnTo>
                    <a:pt x="267394" y="112257"/>
                  </a:lnTo>
                  <a:lnTo>
                    <a:pt x="267154" y="113527"/>
                  </a:lnTo>
                  <a:lnTo>
                    <a:pt x="266986" y="114797"/>
                  </a:lnTo>
                  <a:lnTo>
                    <a:pt x="266368" y="117337"/>
                  </a:lnTo>
                  <a:lnTo>
                    <a:pt x="290273" y="117337"/>
                  </a:lnTo>
                  <a:lnTo>
                    <a:pt x="290315" y="119877"/>
                  </a:lnTo>
                  <a:lnTo>
                    <a:pt x="290556" y="121147"/>
                  </a:lnTo>
                  <a:lnTo>
                    <a:pt x="290608" y="122417"/>
                  </a:lnTo>
                  <a:lnTo>
                    <a:pt x="290870" y="123687"/>
                  </a:lnTo>
                  <a:lnTo>
                    <a:pt x="291038" y="124957"/>
                  </a:lnTo>
                  <a:lnTo>
                    <a:pt x="291352" y="126227"/>
                  </a:lnTo>
                  <a:lnTo>
                    <a:pt x="291614" y="127497"/>
                  </a:lnTo>
                  <a:lnTo>
                    <a:pt x="291959" y="127497"/>
                  </a:lnTo>
                  <a:lnTo>
                    <a:pt x="292891" y="130037"/>
                  </a:lnTo>
                  <a:lnTo>
                    <a:pt x="301226" y="126227"/>
                  </a:lnTo>
                  <a:lnTo>
                    <a:pt x="310158" y="122417"/>
                  </a:lnTo>
                  <a:lnTo>
                    <a:pt x="309048" y="121147"/>
                  </a:lnTo>
                  <a:lnTo>
                    <a:pt x="308681" y="119877"/>
                  </a:lnTo>
                  <a:lnTo>
                    <a:pt x="308220" y="118607"/>
                  </a:lnTo>
                  <a:lnTo>
                    <a:pt x="307844" y="117337"/>
                  </a:lnTo>
                  <a:lnTo>
                    <a:pt x="307655" y="116067"/>
                  </a:lnTo>
                  <a:lnTo>
                    <a:pt x="307163" y="113527"/>
                  </a:lnTo>
                  <a:lnTo>
                    <a:pt x="306974" y="112257"/>
                  </a:lnTo>
                  <a:lnTo>
                    <a:pt x="306828" y="110987"/>
                  </a:lnTo>
                  <a:lnTo>
                    <a:pt x="306828" y="105907"/>
                  </a:lnTo>
                  <a:lnTo>
                    <a:pt x="307749" y="104637"/>
                  </a:lnTo>
                  <a:lnTo>
                    <a:pt x="308220" y="103367"/>
                  </a:lnTo>
                  <a:lnTo>
                    <a:pt x="325445" y="103367"/>
                  </a:lnTo>
                  <a:lnTo>
                    <a:pt x="333194" y="102097"/>
                  </a:lnTo>
                  <a:lnTo>
                    <a:pt x="334251" y="100827"/>
                  </a:lnTo>
                  <a:lnTo>
                    <a:pt x="343089" y="99557"/>
                  </a:lnTo>
                  <a:lnTo>
                    <a:pt x="342219" y="97017"/>
                  </a:lnTo>
                  <a:lnTo>
                    <a:pt x="341612" y="94477"/>
                  </a:lnTo>
                  <a:lnTo>
                    <a:pt x="341424" y="93207"/>
                  </a:lnTo>
                  <a:lnTo>
                    <a:pt x="341382" y="90667"/>
                  </a:lnTo>
                  <a:close/>
                </a:path>
                <a:path w="417194" h="203835">
                  <a:moveTo>
                    <a:pt x="364638" y="116067"/>
                  </a:moveTo>
                  <a:lnTo>
                    <a:pt x="341382" y="116067"/>
                  </a:lnTo>
                  <a:lnTo>
                    <a:pt x="342052" y="117337"/>
                  </a:lnTo>
                  <a:lnTo>
                    <a:pt x="344335" y="118607"/>
                  </a:lnTo>
                  <a:lnTo>
                    <a:pt x="345884" y="119877"/>
                  </a:lnTo>
                  <a:lnTo>
                    <a:pt x="346670" y="119877"/>
                  </a:lnTo>
                  <a:lnTo>
                    <a:pt x="347444" y="121147"/>
                  </a:lnTo>
                  <a:lnTo>
                    <a:pt x="349204" y="121147"/>
                  </a:lnTo>
                  <a:lnTo>
                    <a:pt x="351800" y="122417"/>
                  </a:lnTo>
                  <a:lnTo>
                    <a:pt x="352722" y="123687"/>
                  </a:lnTo>
                  <a:lnTo>
                    <a:pt x="357507" y="123687"/>
                  </a:lnTo>
                  <a:lnTo>
                    <a:pt x="356784" y="124957"/>
                  </a:lnTo>
                  <a:lnTo>
                    <a:pt x="355486" y="124957"/>
                  </a:lnTo>
                  <a:lnTo>
                    <a:pt x="354261" y="126227"/>
                  </a:lnTo>
                  <a:lnTo>
                    <a:pt x="353172" y="127497"/>
                  </a:lnTo>
                  <a:lnTo>
                    <a:pt x="370103" y="127497"/>
                  </a:lnTo>
                  <a:lnTo>
                    <a:pt x="368198" y="123687"/>
                  </a:lnTo>
                  <a:lnTo>
                    <a:pt x="366491" y="119877"/>
                  </a:lnTo>
                  <a:lnTo>
                    <a:pt x="364638" y="116067"/>
                  </a:lnTo>
                  <a:close/>
                </a:path>
                <a:path w="417194" h="203835">
                  <a:moveTo>
                    <a:pt x="234589" y="119877"/>
                  </a:moveTo>
                  <a:lnTo>
                    <a:pt x="200297" y="119877"/>
                  </a:lnTo>
                  <a:lnTo>
                    <a:pt x="214485" y="122417"/>
                  </a:lnTo>
                  <a:lnTo>
                    <a:pt x="223124" y="123687"/>
                  </a:lnTo>
                  <a:lnTo>
                    <a:pt x="224234" y="123687"/>
                  </a:lnTo>
                  <a:lnTo>
                    <a:pt x="233814" y="124957"/>
                  </a:lnTo>
                  <a:lnTo>
                    <a:pt x="234076" y="122417"/>
                  </a:lnTo>
                  <a:lnTo>
                    <a:pt x="234296" y="121147"/>
                  </a:lnTo>
                  <a:lnTo>
                    <a:pt x="234589" y="119877"/>
                  </a:lnTo>
                  <a:close/>
                </a:path>
                <a:path w="417194" h="203835">
                  <a:moveTo>
                    <a:pt x="287457" y="117337"/>
                  </a:moveTo>
                  <a:lnTo>
                    <a:pt x="272818" y="117337"/>
                  </a:lnTo>
                  <a:lnTo>
                    <a:pt x="273771" y="118607"/>
                  </a:lnTo>
                  <a:lnTo>
                    <a:pt x="286441" y="118607"/>
                  </a:lnTo>
                  <a:lnTo>
                    <a:pt x="287457" y="117337"/>
                  </a:lnTo>
                  <a:close/>
                </a:path>
                <a:path w="417194" h="203835">
                  <a:moveTo>
                    <a:pt x="361957" y="113527"/>
                  </a:moveTo>
                  <a:lnTo>
                    <a:pt x="338806" y="113527"/>
                  </a:lnTo>
                  <a:lnTo>
                    <a:pt x="339361" y="114797"/>
                  </a:lnTo>
                  <a:lnTo>
                    <a:pt x="340104" y="114797"/>
                  </a:lnTo>
                  <a:lnTo>
                    <a:pt x="340680" y="116067"/>
                  </a:lnTo>
                  <a:lnTo>
                    <a:pt x="363810" y="116067"/>
                  </a:lnTo>
                  <a:lnTo>
                    <a:pt x="363077" y="114797"/>
                  </a:lnTo>
                  <a:lnTo>
                    <a:pt x="361957" y="113527"/>
                  </a:lnTo>
                  <a:close/>
                </a:path>
                <a:path w="417194" h="203835">
                  <a:moveTo>
                    <a:pt x="356282" y="103367"/>
                  </a:moveTo>
                  <a:lnTo>
                    <a:pt x="339120" y="103367"/>
                  </a:lnTo>
                  <a:lnTo>
                    <a:pt x="333717" y="105907"/>
                  </a:lnTo>
                  <a:lnTo>
                    <a:pt x="334680" y="108447"/>
                  </a:lnTo>
                  <a:lnTo>
                    <a:pt x="335570" y="109717"/>
                  </a:lnTo>
                  <a:lnTo>
                    <a:pt x="336010" y="109717"/>
                  </a:lnTo>
                  <a:lnTo>
                    <a:pt x="336544" y="110987"/>
                  </a:lnTo>
                  <a:lnTo>
                    <a:pt x="337162" y="112257"/>
                  </a:lnTo>
                  <a:lnTo>
                    <a:pt x="337602" y="112257"/>
                  </a:lnTo>
                  <a:lnTo>
                    <a:pt x="338199" y="113527"/>
                  </a:lnTo>
                  <a:lnTo>
                    <a:pt x="361360" y="113527"/>
                  </a:lnTo>
                  <a:lnTo>
                    <a:pt x="360753" y="112257"/>
                  </a:lnTo>
                  <a:lnTo>
                    <a:pt x="360303" y="110987"/>
                  </a:lnTo>
                  <a:lnTo>
                    <a:pt x="359622" y="110987"/>
                  </a:lnTo>
                  <a:lnTo>
                    <a:pt x="358491" y="108447"/>
                  </a:lnTo>
                  <a:lnTo>
                    <a:pt x="357507" y="107177"/>
                  </a:lnTo>
                  <a:lnTo>
                    <a:pt x="356638" y="104637"/>
                  </a:lnTo>
                  <a:lnTo>
                    <a:pt x="356282" y="103367"/>
                  </a:lnTo>
                  <a:close/>
                </a:path>
                <a:path w="417194" h="203835">
                  <a:moveTo>
                    <a:pt x="325445" y="103367"/>
                  </a:moveTo>
                  <a:lnTo>
                    <a:pt x="308220" y="103367"/>
                  </a:lnTo>
                  <a:lnTo>
                    <a:pt x="308273" y="104637"/>
                  </a:lnTo>
                  <a:lnTo>
                    <a:pt x="308681" y="105907"/>
                  </a:lnTo>
                  <a:lnTo>
                    <a:pt x="308995" y="107177"/>
                  </a:lnTo>
                  <a:lnTo>
                    <a:pt x="309498" y="109717"/>
                  </a:lnTo>
                  <a:lnTo>
                    <a:pt x="310105" y="110987"/>
                  </a:lnTo>
                  <a:lnTo>
                    <a:pt x="311090" y="112257"/>
                  </a:lnTo>
                  <a:lnTo>
                    <a:pt x="315927" y="109717"/>
                  </a:lnTo>
                  <a:lnTo>
                    <a:pt x="316074" y="109717"/>
                  </a:lnTo>
                  <a:lnTo>
                    <a:pt x="322073" y="105907"/>
                  </a:lnTo>
                  <a:lnTo>
                    <a:pt x="321267" y="104637"/>
                  </a:lnTo>
                  <a:lnTo>
                    <a:pt x="325445" y="103367"/>
                  </a:lnTo>
                  <a:close/>
                </a:path>
                <a:path w="417194" h="203835">
                  <a:moveTo>
                    <a:pt x="267394" y="102097"/>
                  </a:moveTo>
                  <a:lnTo>
                    <a:pt x="246641" y="102097"/>
                  </a:lnTo>
                  <a:lnTo>
                    <a:pt x="246285" y="103367"/>
                  </a:lnTo>
                  <a:lnTo>
                    <a:pt x="246086" y="104637"/>
                  </a:lnTo>
                  <a:lnTo>
                    <a:pt x="246044" y="108447"/>
                  </a:lnTo>
                  <a:lnTo>
                    <a:pt x="256494" y="108447"/>
                  </a:lnTo>
                  <a:lnTo>
                    <a:pt x="256421" y="107177"/>
                  </a:lnTo>
                  <a:lnTo>
                    <a:pt x="256442" y="103367"/>
                  </a:lnTo>
                  <a:lnTo>
                    <a:pt x="267216" y="103367"/>
                  </a:lnTo>
                  <a:lnTo>
                    <a:pt x="267394" y="102097"/>
                  </a:lnTo>
                  <a:close/>
                </a:path>
                <a:path w="417194" h="203835">
                  <a:moveTo>
                    <a:pt x="251793" y="93207"/>
                  </a:moveTo>
                  <a:lnTo>
                    <a:pt x="212506" y="93207"/>
                  </a:lnTo>
                  <a:lnTo>
                    <a:pt x="208538" y="97017"/>
                  </a:lnTo>
                  <a:lnTo>
                    <a:pt x="167010" y="97017"/>
                  </a:lnTo>
                  <a:lnTo>
                    <a:pt x="168309" y="98287"/>
                  </a:lnTo>
                  <a:lnTo>
                    <a:pt x="168958" y="99557"/>
                  </a:lnTo>
                  <a:lnTo>
                    <a:pt x="169680" y="99557"/>
                  </a:lnTo>
                  <a:lnTo>
                    <a:pt x="170308" y="100827"/>
                  </a:lnTo>
                  <a:lnTo>
                    <a:pt x="171753" y="102097"/>
                  </a:lnTo>
                  <a:lnTo>
                    <a:pt x="172570" y="102097"/>
                  </a:lnTo>
                  <a:lnTo>
                    <a:pt x="173272" y="103367"/>
                  </a:lnTo>
                  <a:lnTo>
                    <a:pt x="174790" y="103367"/>
                  </a:lnTo>
                  <a:lnTo>
                    <a:pt x="175628" y="104637"/>
                  </a:lnTo>
                  <a:lnTo>
                    <a:pt x="177293" y="104637"/>
                  </a:lnTo>
                  <a:lnTo>
                    <a:pt x="178151" y="105907"/>
                  </a:lnTo>
                  <a:lnTo>
                    <a:pt x="240840" y="105907"/>
                  </a:lnTo>
                  <a:lnTo>
                    <a:pt x="241762" y="104637"/>
                  </a:lnTo>
                  <a:lnTo>
                    <a:pt x="242798" y="103367"/>
                  </a:lnTo>
                  <a:lnTo>
                    <a:pt x="245730" y="99557"/>
                  </a:lnTo>
                  <a:lnTo>
                    <a:pt x="246893" y="98287"/>
                  </a:lnTo>
                  <a:lnTo>
                    <a:pt x="247971" y="97017"/>
                  </a:lnTo>
                  <a:lnTo>
                    <a:pt x="249144" y="95747"/>
                  </a:lnTo>
                  <a:lnTo>
                    <a:pt x="250264" y="94477"/>
                  </a:lnTo>
                  <a:lnTo>
                    <a:pt x="251232" y="93931"/>
                  </a:lnTo>
                  <a:lnTo>
                    <a:pt x="251793" y="93207"/>
                  </a:lnTo>
                  <a:close/>
                </a:path>
                <a:path w="417194" h="203835">
                  <a:moveTo>
                    <a:pt x="267216" y="103367"/>
                  </a:moveTo>
                  <a:lnTo>
                    <a:pt x="260494" y="103367"/>
                  </a:lnTo>
                  <a:lnTo>
                    <a:pt x="267038" y="104637"/>
                  </a:lnTo>
                  <a:lnTo>
                    <a:pt x="267216" y="103367"/>
                  </a:lnTo>
                  <a:close/>
                </a:path>
                <a:path w="417194" h="203835">
                  <a:moveTo>
                    <a:pt x="352554" y="88127"/>
                  </a:moveTo>
                  <a:lnTo>
                    <a:pt x="282661" y="88127"/>
                  </a:lnTo>
                  <a:lnTo>
                    <a:pt x="281719" y="89397"/>
                  </a:lnTo>
                  <a:lnTo>
                    <a:pt x="280808" y="89397"/>
                  </a:lnTo>
                  <a:lnTo>
                    <a:pt x="279991" y="90667"/>
                  </a:lnTo>
                  <a:lnTo>
                    <a:pt x="341382" y="90667"/>
                  </a:lnTo>
                  <a:lnTo>
                    <a:pt x="341717" y="93207"/>
                  </a:lnTo>
                  <a:lnTo>
                    <a:pt x="341916" y="94477"/>
                  </a:lnTo>
                  <a:lnTo>
                    <a:pt x="342178" y="95747"/>
                  </a:lnTo>
                  <a:lnTo>
                    <a:pt x="342366" y="95747"/>
                  </a:lnTo>
                  <a:lnTo>
                    <a:pt x="342774" y="97017"/>
                  </a:lnTo>
                  <a:lnTo>
                    <a:pt x="342973" y="98287"/>
                  </a:lnTo>
                  <a:lnTo>
                    <a:pt x="343392" y="99557"/>
                  </a:lnTo>
                  <a:lnTo>
                    <a:pt x="343738" y="100827"/>
                  </a:lnTo>
                  <a:lnTo>
                    <a:pt x="339047" y="103367"/>
                  </a:lnTo>
                  <a:lnTo>
                    <a:pt x="355999" y="103367"/>
                  </a:lnTo>
                  <a:lnTo>
                    <a:pt x="355821" y="102097"/>
                  </a:lnTo>
                  <a:lnTo>
                    <a:pt x="354565" y="99557"/>
                  </a:lnTo>
                  <a:lnTo>
                    <a:pt x="353538" y="98287"/>
                  </a:lnTo>
                  <a:lnTo>
                    <a:pt x="352816" y="95747"/>
                  </a:lnTo>
                  <a:lnTo>
                    <a:pt x="352554" y="94477"/>
                  </a:lnTo>
                  <a:lnTo>
                    <a:pt x="352376" y="91937"/>
                  </a:lnTo>
                  <a:lnTo>
                    <a:pt x="352376" y="89397"/>
                  </a:lnTo>
                  <a:lnTo>
                    <a:pt x="352554" y="88127"/>
                  </a:lnTo>
                  <a:close/>
                </a:path>
                <a:path w="417194" h="203835">
                  <a:moveTo>
                    <a:pt x="274290" y="91937"/>
                  </a:moveTo>
                  <a:lnTo>
                    <a:pt x="253678" y="91937"/>
                  </a:lnTo>
                  <a:lnTo>
                    <a:pt x="252756" y="93207"/>
                  </a:lnTo>
                  <a:lnTo>
                    <a:pt x="252515" y="93207"/>
                  </a:lnTo>
                  <a:lnTo>
                    <a:pt x="246934" y="102097"/>
                  </a:lnTo>
                  <a:lnTo>
                    <a:pt x="267782" y="102097"/>
                  </a:lnTo>
                  <a:lnTo>
                    <a:pt x="268264" y="99557"/>
                  </a:lnTo>
                  <a:lnTo>
                    <a:pt x="268839" y="98287"/>
                  </a:lnTo>
                  <a:lnTo>
                    <a:pt x="270211" y="97017"/>
                  </a:lnTo>
                  <a:lnTo>
                    <a:pt x="272044" y="94477"/>
                  </a:lnTo>
                  <a:lnTo>
                    <a:pt x="273133" y="93207"/>
                  </a:lnTo>
                  <a:lnTo>
                    <a:pt x="274290" y="91937"/>
                  </a:lnTo>
                  <a:close/>
                </a:path>
                <a:path w="417194" h="203835">
                  <a:moveTo>
                    <a:pt x="261957" y="85587"/>
                  </a:moveTo>
                  <a:lnTo>
                    <a:pt x="165125" y="85587"/>
                  </a:lnTo>
                  <a:lnTo>
                    <a:pt x="164382" y="86857"/>
                  </a:lnTo>
                  <a:lnTo>
                    <a:pt x="161932" y="88127"/>
                  </a:lnTo>
                  <a:lnTo>
                    <a:pt x="159859" y="89397"/>
                  </a:lnTo>
                  <a:lnTo>
                    <a:pt x="162602" y="93207"/>
                  </a:lnTo>
                  <a:lnTo>
                    <a:pt x="163188" y="93207"/>
                  </a:lnTo>
                  <a:lnTo>
                    <a:pt x="163879" y="94477"/>
                  </a:lnTo>
                  <a:lnTo>
                    <a:pt x="165031" y="95747"/>
                  </a:lnTo>
                  <a:lnTo>
                    <a:pt x="165712" y="95747"/>
                  </a:lnTo>
                  <a:lnTo>
                    <a:pt x="166340" y="97017"/>
                  </a:lnTo>
                  <a:lnTo>
                    <a:pt x="207868" y="97017"/>
                  </a:lnTo>
                  <a:lnTo>
                    <a:pt x="207868" y="94477"/>
                  </a:lnTo>
                  <a:lnTo>
                    <a:pt x="207501" y="93207"/>
                  </a:lnTo>
                  <a:lnTo>
                    <a:pt x="207187" y="91937"/>
                  </a:lnTo>
                  <a:lnTo>
                    <a:pt x="274290" y="91937"/>
                  </a:lnTo>
                  <a:lnTo>
                    <a:pt x="275447" y="90667"/>
                  </a:lnTo>
                  <a:lnTo>
                    <a:pt x="276881" y="90667"/>
                  </a:lnTo>
                  <a:lnTo>
                    <a:pt x="278159" y="89397"/>
                  </a:lnTo>
                  <a:lnTo>
                    <a:pt x="279698" y="89397"/>
                  </a:lnTo>
                  <a:lnTo>
                    <a:pt x="281216" y="88127"/>
                  </a:lnTo>
                  <a:lnTo>
                    <a:pt x="352554" y="88127"/>
                  </a:lnTo>
                  <a:lnTo>
                    <a:pt x="352816" y="86857"/>
                  </a:lnTo>
                  <a:lnTo>
                    <a:pt x="265792" y="86857"/>
                  </a:lnTo>
                  <a:lnTo>
                    <a:pt x="265923" y="86804"/>
                  </a:lnTo>
                  <a:lnTo>
                    <a:pt x="261957" y="85587"/>
                  </a:lnTo>
                  <a:close/>
                </a:path>
                <a:path w="417194" h="203835">
                  <a:moveTo>
                    <a:pt x="253678" y="91937"/>
                  </a:moveTo>
                  <a:lnTo>
                    <a:pt x="209857" y="91937"/>
                  </a:lnTo>
                  <a:lnTo>
                    <a:pt x="212171" y="93207"/>
                  </a:lnTo>
                  <a:lnTo>
                    <a:pt x="252515" y="93207"/>
                  </a:lnTo>
                  <a:lnTo>
                    <a:pt x="253678" y="91937"/>
                  </a:lnTo>
                  <a:close/>
                </a:path>
                <a:path w="417194" h="203835">
                  <a:moveTo>
                    <a:pt x="313529" y="50027"/>
                  </a:moveTo>
                  <a:lnTo>
                    <a:pt x="308901" y="56377"/>
                  </a:lnTo>
                  <a:lnTo>
                    <a:pt x="304755" y="62727"/>
                  </a:lnTo>
                  <a:lnTo>
                    <a:pt x="300723" y="67807"/>
                  </a:lnTo>
                  <a:lnTo>
                    <a:pt x="295886" y="75427"/>
                  </a:lnTo>
                  <a:lnTo>
                    <a:pt x="297896" y="76697"/>
                  </a:lnTo>
                  <a:lnTo>
                    <a:pt x="299634" y="76697"/>
                  </a:lnTo>
                  <a:lnTo>
                    <a:pt x="300503" y="77967"/>
                  </a:lnTo>
                  <a:lnTo>
                    <a:pt x="302357" y="77967"/>
                  </a:lnTo>
                  <a:lnTo>
                    <a:pt x="304304" y="79237"/>
                  </a:lnTo>
                  <a:lnTo>
                    <a:pt x="306210" y="79237"/>
                  </a:lnTo>
                  <a:lnTo>
                    <a:pt x="309257" y="80507"/>
                  </a:lnTo>
                  <a:lnTo>
                    <a:pt x="308398" y="81777"/>
                  </a:lnTo>
                  <a:lnTo>
                    <a:pt x="307508" y="81777"/>
                  </a:lnTo>
                  <a:lnTo>
                    <a:pt x="306713" y="83047"/>
                  </a:lnTo>
                  <a:lnTo>
                    <a:pt x="306011" y="84317"/>
                  </a:lnTo>
                  <a:lnTo>
                    <a:pt x="260149" y="84317"/>
                  </a:lnTo>
                  <a:lnTo>
                    <a:pt x="261371" y="85407"/>
                  </a:lnTo>
                  <a:lnTo>
                    <a:pt x="261957" y="85587"/>
                  </a:lnTo>
                  <a:lnTo>
                    <a:pt x="268934" y="85587"/>
                  </a:lnTo>
                  <a:lnTo>
                    <a:pt x="265923" y="86804"/>
                  </a:lnTo>
                  <a:lnTo>
                    <a:pt x="266096" y="86857"/>
                  </a:lnTo>
                  <a:lnTo>
                    <a:pt x="352816" y="86857"/>
                  </a:lnTo>
                  <a:lnTo>
                    <a:pt x="353172" y="85587"/>
                  </a:lnTo>
                  <a:lnTo>
                    <a:pt x="355182" y="80507"/>
                  </a:lnTo>
                  <a:lnTo>
                    <a:pt x="356041" y="79237"/>
                  </a:lnTo>
                  <a:lnTo>
                    <a:pt x="357339" y="77967"/>
                  </a:lnTo>
                  <a:lnTo>
                    <a:pt x="350963" y="75427"/>
                  </a:lnTo>
                  <a:lnTo>
                    <a:pt x="344984" y="72887"/>
                  </a:lnTo>
                  <a:lnTo>
                    <a:pt x="346889" y="69077"/>
                  </a:lnTo>
                  <a:lnTo>
                    <a:pt x="365015" y="69077"/>
                  </a:lnTo>
                  <a:lnTo>
                    <a:pt x="365737" y="67807"/>
                  </a:lnTo>
                  <a:lnTo>
                    <a:pt x="366491" y="66537"/>
                  </a:lnTo>
                  <a:lnTo>
                    <a:pt x="367140" y="66537"/>
                  </a:lnTo>
                  <a:lnTo>
                    <a:pt x="368030" y="65267"/>
                  </a:lnTo>
                  <a:lnTo>
                    <a:pt x="368847" y="63997"/>
                  </a:lnTo>
                  <a:lnTo>
                    <a:pt x="369706" y="63997"/>
                  </a:lnTo>
                  <a:lnTo>
                    <a:pt x="370512" y="62727"/>
                  </a:lnTo>
                  <a:lnTo>
                    <a:pt x="371496" y="61457"/>
                  </a:lnTo>
                  <a:lnTo>
                    <a:pt x="373402" y="60187"/>
                  </a:lnTo>
                  <a:lnTo>
                    <a:pt x="374480" y="60187"/>
                  </a:lnTo>
                  <a:lnTo>
                    <a:pt x="376690" y="58917"/>
                  </a:lnTo>
                  <a:lnTo>
                    <a:pt x="377705" y="57647"/>
                  </a:lnTo>
                  <a:lnTo>
                    <a:pt x="329969" y="57647"/>
                  </a:lnTo>
                  <a:lnTo>
                    <a:pt x="328974" y="56377"/>
                  </a:lnTo>
                  <a:lnTo>
                    <a:pt x="324168" y="56377"/>
                  </a:lnTo>
                  <a:lnTo>
                    <a:pt x="323152" y="55107"/>
                  </a:lnTo>
                  <a:lnTo>
                    <a:pt x="320608" y="55107"/>
                  </a:lnTo>
                  <a:lnTo>
                    <a:pt x="319707" y="53837"/>
                  </a:lnTo>
                  <a:lnTo>
                    <a:pt x="317550" y="53837"/>
                  </a:lnTo>
                  <a:lnTo>
                    <a:pt x="316890" y="52567"/>
                  </a:lnTo>
                  <a:lnTo>
                    <a:pt x="315739" y="52567"/>
                  </a:lnTo>
                  <a:lnTo>
                    <a:pt x="315110" y="51297"/>
                  </a:lnTo>
                  <a:lnTo>
                    <a:pt x="313529" y="50027"/>
                  </a:lnTo>
                  <a:close/>
                </a:path>
                <a:path w="417194" h="203835">
                  <a:moveTo>
                    <a:pt x="257817" y="84317"/>
                  </a:moveTo>
                  <a:lnTo>
                    <a:pt x="167534" y="84317"/>
                  </a:lnTo>
                  <a:lnTo>
                    <a:pt x="165994" y="85587"/>
                  </a:lnTo>
                  <a:lnTo>
                    <a:pt x="261573" y="85587"/>
                  </a:lnTo>
                  <a:lnTo>
                    <a:pt x="261371" y="85407"/>
                  </a:lnTo>
                  <a:lnTo>
                    <a:pt x="257817" y="84317"/>
                  </a:lnTo>
                  <a:close/>
                </a:path>
                <a:path w="417194" h="203835">
                  <a:moveTo>
                    <a:pt x="253678" y="83047"/>
                  </a:moveTo>
                  <a:lnTo>
                    <a:pt x="169774" y="83047"/>
                  </a:lnTo>
                  <a:lnTo>
                    <a:pt x="169219" y="84317"/>
                  </a:lnTo>
                  <a:lnTo>
                    <a:pt x="255196" y="84317"/>
                  </a:lnTo>
                  <a:lnTo>
                    <a:pt x="254612" y="83334"/>
                  </a:lnTo>
                  <a:lnTo>
                    <a:pt x="253678" y="83047"/>
                  </a:lnTo>
                  <a:close/>
                </a:path>
                <a:path w="417194" h="203835">
                  <a:moveTo>
                    <a:pt x="304346" y="83047"/>
                  </a:moveTo>
                  <a:lnTo>
                    <a:pt x="254442" y="83047"/>
                  </a:lnTo>
                  <a:lnTo>
                    <a:pt x="254612" y="83334"/>
                  </a:lnTo>
                  <a:lnTo>
                    <a:pt x="257817" y="84317"/>
                  </a:lnTo>
                  <a:lnTo>
                    <a:pt x="305079" y="84317"/>
                  </a:lnTo>
                  <a:lnTo>
                    <a:pt x="304346" y="83047"/>
                  </a:lnTo>
                  <a:close/>
                </a:path>
                <a:path w="417194" h="203835">
                  <a:moveTo>
                    <a:pt x="194276" y="60187"/>
                  </a:moveTo>
                  <a:lnTo>
                    <a:pt x="179450" y="60187"/>
                  </a:lnTo>
                  <a:lnTo>
                    <a:pt x="179648" y="61457"/>
                  </a:lnTo>
                  <a:lnTo>
                    <a:pt x="172277" y="62727"/>
                  </a:lnTo>
                  <a:lnTo>
                    <a:pt x="165199" y="62727"/>
                  </a:lnTo>
                  <a:lnTo>
                    <a:pt x="165806" y="65267"/>
                  </a:lnTo>
                  <a:lnTo>
                    <a:pt x="160728" y="65267"/>
                  </a:lnTo>
                  <a:lnTo>
                    <a:pt x="160728" y="66537"/>
                  </a:lnTo>
                  <a:lnTo>
                    <a:pt x="154613" y="66537"/>
                  </a:lnTo>
                  <a:lnTo>
                    <a:pt x="155021" y="69077"/>
                  </a:lnTo>
                  <a:lnTo>
                    <a:pt x="155429" y="70347"/>
                  </a:lnTo>
                  <a:lnTo>
                    <a:pt x="155764" y="71617"/>
                  </a:lnTo>
                  <a:lnTo>
                    <a:pt x="156393" y="72887"/>
                  </a:lnTo>
                  <a:lnTo>
                    <a:pt x="157084" y="74157"/>
                  </a:lnTo>
                  <a:lnTo>
                    <a:pt x="157953" y="75427"/>
                  </a:lnTo>
                  <a:lnTo>
                    <a:pt x="158780" y="75427"/>
                  </a:lnTo>
                  <a:lnTo>
                    <a:pt x="159764" y="76697"/>
                  </a:lnTo>
                  <a:lnTo>
                    <a:pt x="160822" y="77967"/>
                  </a:lnTo>
                  <a:lnTo>
                    <a:pt x="162026" y="79237"/>
                  </a:lnTo>
                  <a:lnTo>
                    <a:pt x="164717" y="80507"/>
                  </a:lnTo>
                  <a:lnTo>
                    <a:pt x="166141" y="81777"/>
                  </a:lnTo>
                  <a:lnTo>
                    <a:pt x="167659" y="83047"/>
                  </a:lnTo>
                  <a:lnTo>
                    <a:pt x="248118" y="83047"/>
                  </a:lnTo>
                  <a:lnTo>
                    <a:pt x="246044" y="81777"/>
                  </a:lnTo>
                  <a:lnTo>
                    <a:pt x="245008" y="81777"/>
                  </a:lnTo>
                  <a:lnTo>
                    <a:pt x="243133" y="80507"/>
                  </a:lnTo>
                  <a:lnTo>
                    <a:pt x="189491" y="80507"/>
                  </a:lnTo>
                  <a:lnTo>
                    <a:pt x="188544" y="78830"/>
                  </a:lnTo>
                  <a:lnTo>
                    <a:pt x="187135" y="77967"/>
                  </a:lnTo>
                  <a:lnTo>
                    <a:pt x="186839" y="77431"/>
                  </a:lnTo>
                  <a:lnTo>
                    <a:pt x="186046" y="76697"/>
                  </a:lnTo>
                  <a:lnTo>
                    <a:pt x="185713" y="75963"/>
                  </a:lnTo>
                  <a:lnTo>
                    <a:pt x="185188" y="75427"/>
                  </a:lnTo>
                  <a:lnTo>
                    <a:pt x="184894" y="74157"/>
                  </a:lnTo>
                  <a:lnTo>
                    <a:pt x="198957" y="74157"/>
                  </a:lnTo>
                  <a:lnTo>
                    <a:pt x="198360" y="72887"/>
                  </a:lnTo>
                  <a:lnTo>
                    <a:pt x="197847" y="72887"/>
                  </a:lnTo>
                  <a:lnTo>
                    <a:pt x="197439" y="71617"/>
                  </a:lnTo>
                  <a:lnTo>
                    <a:pt x="196957" y="70347"/>
                  </a:lnTo>
                  <a:lnTo>
                    <a:pt x="196622" y="70347"/>
                  </a:lnTo>
                  <a:lnTo>
                    <a:pt x="196182" y="69077"/>
                  </a:lnTo>
                  <a:lnTo>
                    <a:pt x="195491" y="67807"/>
                  </a:lnTo>
                  <a:lnTo>
                    <a:pt x="195250" y="66537"/>
                  </a:lnTo>
                  <a:lnTo>
                    <a:pt x="194810" y="65267"/>
                  </a:lnTo>
                  <a:lnTo>
                    <a:pt x="194674" y="63997"/>
                  </a:lnTo>
                  <a:lnTo>
                    <a:pt x="194475" y="63997"/>
                  </a:lnTo>
                  <a:lnTo>
                    <a:pt x="194381" y="62727"/>
                  </a:lnTo>
                  <a:lnTo>
                    <a:pt x="194276" y="60187"/>
                  </a:lnTo>
                  <a:close/>
                </a:path>
                <a:path w="417194" h="203835">
                  <a:moveTo>
                    <a:pt x="272117" y="80507"/>
                  </a:moveTo>
                  <a:lnTo>
                    <a:pt x="247636" y="80507"/>
                  </a:lnTo>
                  <a:lnTo>
                    <a:pt x="249196" y="81777"/>
                  </a:lnTo>
                  <a:lnTo>
                    <a:pt x="252379" y="83047"/>
                  </a:lnTo>
                  <a:lnTo>
                    <a:pt x="302357" y="83047"/>
                  </a:lnTo>
                  <a:lnTo>
                    <a:pt x="300168" y="81777"/>
                  </a:lnTo>
                  <a:lnTo>
                    <a:pt x="273447" y="81777"/>
                  </a:lnTo>
                  <a:lnTo>
                    <a:pt x="272117" y="80507"/>
                  </a:lnTo>
                  <a:close/>
                </a:path>
                <a:path w="417194" h="203835">
                  <a:moveTo>
                    <a:pt x="288902" y="66537"/>
                  </a:moveTo>
                  <a:lnTo>
                    <a:pt x="281970" y="66537"/>
                  </a:lnTo>
                  <a:lnTo>
                    <a:pt x="281970" y="67807"/>
                  </a:lnTo>
                  <a:lnTo>
                    <a:pt x="264525" y="67807"/>
                  </a:lnTo>
                  <a:lnTo>
                    <a:pt x="264840" y="70347"/>
                  </a:lnTo>
                  <a:lnTo>
                    <a:pt x="265091" y="70347"/>
                  </a:lnTo>
                  <a:lnTo>
                    <a:pt x="265981" y="72887"/>
                  </a:lnTo>
                  <a:lnTo>
                    <a:pt x="266578" y="74157"/>
                  </a:lnTo>
                  <a:lnTo>
                    <a:pt x="267300" y="75427"/>
                  </a:lnTo>
                  <a:lnTo>
                    <a:pt x="268096" y="76697"/>
                  </a:lnTo>
                  <a:lnTo>
                    <a:pt x="268934" y="77967"/>
                  </a:lnTo>
                  <a:lnTo>
                    <a:pt x="269970" y="77967"/>
                  </a:lnTo>
                  <a:lnTo>
                    <a:pt x="272117" y="80507"/>
                  </a:lnTo>
                  <a:lnTo>
                    <a:pt x="272955" y="80507"/>
                  </a:lnTo>
                  <a:lnTo>
                    <a:pt x="274525" y="81777"/>
                  </a:lnTo>
                  <a:lnTo>
                    <a:pt x="298765" y="81777"/>
                  </a:lnTo>
                  <a:lnTo>
                    <a:pt x="297394" y="80507"/>
                  </a:lnTo>
                  <a:lnTo>
                    <a:pt x="296137" y="79237"/>
                  </a:lnTo>
                  <a:lnTo>
                    <a:pt x="295017" y="79237"/>
                  </a:lnTo>
                  <a:lnTo>
                    <a:pt x="292964" y="76697"/>
                  </a:lnTo>
                  <a:lnTo>
                    <a:pt x="292116" y="76697"/>
                  </a:lnTo>
                  <a:lnTo>
                    <a:pt x="291352" y="75427"/>
                  </a:lnTo>
                  <a:lnTo>
                    <a:pt x="290095" y="72887"/>
                  </a:lnTo>
                  <a:lnTo>
                    <a:pt x="289666" y="71617"/>
                  </a:lnTo>
                  <a:lnTo>
                    <a:pt x="289111" y="70347"/>
                  </a:lnTo>
                  <a:lnTo>
                    <a:pt x="288902" y="69077"/>
                  </a:lnTo>
                  <a:lnTo>
                    <a:pt x="288902" y="66537"/>
                  </a:lnTo>
                  <a:close/>
                </a:path>
                <a:path w="417194" h="203835">
                  <a:moveTo>
                    <a:pt x="199459" y="74157"/>
                  </a:moveTo>
                  <a:lnTo>
                    <a:pt x="184894" y="74157"/>
                  </a:lnTo>
                  <a:lnTo>
                    <a:pt x="185713" y="75963"/>
                  </a:lnTo>
                  <a:lnTo>
                    <a:pt x="186434" y="76697"/>
                  </a:lnTo>
                  <a:lnTo>
                    <a:pt x="186839" y="77431"/>
                  </a:lnTo>
                  <a:lnTo>
                    <a:pt x="187418" y="77967"/>
                  </a:lnTo>
                  <a:lnTo>
                    <a:pt x="188057" y="77967"/>
                  </a:lnTo>
                  <a:lnTo>
                    <a:pt x="188544" y="78830"/>
                  </a:lnTo>
                  <a:lnTo>
                    <a:pt x="189208" y="79237"/>
                  </a:lnTo>
                  <a:lnTo>
                    <a:pt x="190067" y="80507"/>
                  </a:lnTo>
                  <a:lnTo>
                    <a:pt x="242170" y="80507"/>
                  </a:lnTo>
                  <a:lnTo>
                    <a:pt x="241249" y="79237"/>
                  </a:lnTo>
                  <a:lnTo>
                    <a:pt x="202925" y="79237"/>
                  </a:lnTo>
                  <a:lnTo>
                    <a:pt x="202705" y="77967"/>
                  </a:lnTo>
                  <a:lnTo>
                    <a:pt x="200705" y="76697"/>
                  </a:lnTo>
                  <a:lnTo>
                    <a:pt x="200046" y="75427"/>
                  </a:lnTo>
                  <a:lnTo>
                    <a:pt x="199459" y="74157"/>
                  </a:lnTo>
                  <a:close/>
                </a:path>
                <a:path w="417194" h="203835">
                  <a:moveTo>
                    <a:pt x="261122" y="63997"/>
                  </a:moveTo>
                  <a:lnTo>
                    <a:pt x="234924" y="63997"/>
                  </a:lnTo>
                  <a:lnTo>
                    <a:pt x="235238" y="66537"/>
                  </a:lnTo>
                  <a:lnTo>
                    <a:pt x="243228" y="77967"/>
                  </a:lnTo>
                  <a:lnTo>
                    <a:pt x="244578" y="79237"/>
                  </a:lnTo>
                  <a:lnTo>
                    <a:pt x="246044" y="80507"/>
                  </a:lnTo>
                  <a:lnTo>
                    <a:pt x="271363" y="80507"/>
                  </a:lnTo>
                  <a:lnTo>
                    <a:pt x="269897" y="79237"/>
                  </a:lnTo>
                  <a:lnTo>
                    <a:pt x="267154" y="76697"/>
                  </a:lnTo>
                  <a:lnTo>
                    <a:pt x="265981" y="76697"/>
                  </a:lnTo>
                  <a:lnTo>
                    <a:pt x="264923" y="75427"/>
                  </a:lnTo>
                  <a:lnTo>
                    <a:pt x="261122" y="66537"/>
                  </a:lnTo>
                  <a:lnTo>
                    <a:pt x="261122" y="63997"/>
                  </a:lnTo>
                  <a:close/>
                </a:path>
                <a:path w="417194" h="203835">
                  <a:moveTo>
                    <a:pt x="226108" y="63997"/>
                  </a:moveTo>
                  <a:lnTo>
                    <a:pt x="218914" y="69077"/>
                  </a:lnTo>
                  <a:lnTo>
                    <a:pt x="212579" y="72887"/>
                  </a:lnTo>
                  <a:lnTo>
                    <a:pt x="205721" y="76697"/>
                  </a:lnTo>
                  <a:lnTo>
                    <a:pt x="202925" y="79237"/>
                  </a:lnTo>
                  <a:lnTo>
                    <a:pt x="241249" y="79237"/>
                  </a:lnTo>
                  <a:lnTo>
                    <a:pt x="239395" y="77967"/>
                  </a:lnTo>
                  <a:lnTo>
                    <a:pt x="238600" y="77967"/>
                  </a:lnTo>
                  <a:lnTo>
                    <a:pt x="237741" y="76697"/>
                  </a:lnTo>
                  <a:lnTo>
                    <a:pt x="236914" y="76697"/>
                  </a:lnTo>
                  <a:lnTo>
                    <a:pt x="236034" y="75427"/>
                  </a:lnTo>
                  <a:lnTo>
                    <a:pt x="235280" y="75427"/>
                  </a:lnTo>
                  <a:lnTo>
                    <a:pt x="233762" y="72887"/>
                  </a:lnTo>
                  <a:lnTo>
                    <a:pt x="233040" y="72887"/>
                  </a:lnTo>
                  <a:lnTo>
                    <a:pt x="232275" y="71617"/>
                  </a:lnTo>
                  <a:lnTo>
                    <a:pt x="231574" y="71617"/>
                  </a:lnTo>
                  <a:lnTo>
                    <a:pt x="230254" y="69077"/>
                  </a:lnTo>
                  <a:lnTo>
                    <a:pt x="229699" y="69077"/>
                  </a:lnTo>
                  <a:lnTo>
                    <a:pt x="229071" y="67807"/>
                  </a:lnTo>
                  <a:lnTo>
                    <a:pt x="228474" y="67807"/>
                  </a:lnTo>
                  <a:lnTo>
                    <a:pt x="227919" y="66537"/>
                  </a:lnTo>
                  <a:lnTo>
                    <a:pt x="227385" y="66537"/>
                  </a:lnTo>
                  <a:lnTo>
                    <a:pt x="226108" y="63997"/>
                  </a:lnTo>
                  <a:close/>
                </a:path>
                <a:path w="417194" h="203835">
                  <a:moveTo>
                    <a:pt x="364491" y="69077"/>
                  </a:moveTo>
                  <a:lnTo>
                    <a:pt x="346889" y="69077"/>
                  </a:lnTo>
                  <a:lnTo>
                    <a:pt x="352879" y="71617"/>
                  </a:lnTo>
                  <a:lnTo>
                    <a:pt x="361434" y="75427"/>
                  </a:lnTo>
                  <a:lnTo>
                    <a:pt x="362418" y="72887"/>
                  </a:lnTo>
                  <a:lnTo>
                    <a:pt x="362774" y="72887"/>
                  </a:lnTo>
                  <a:lnTo>
                    <a:pt x="363308" y="71617"/>
                  </a:lnTo>
                  <a:lnTo>
                    <a:pt x="364491" y="69077"/>
                  </a:lnTo>
                  <a:close/>
                </a:path>
                <a:path w="417194" h="203835">
                  <a:moveTo>
                    <a:pt x="277101" y="66537"/>
                  </a:moveTo>
                  <a:lnTo>
                    <a:pt x="270117" y="66537"/>
                  </a:lnTo>
                  <a:lnTo>
                    <a:pt x="270117" y="67807"/>
                  </a:lnTo>
                  <a:lnTo>
                    <a:pt x="277101" y="67807"/>
                  </a:lnTo>
                  <a:lnTo>
                    <a:pt x="277101" y="66537"/>
                  </a:lnTo>
                  <a:close/>
                </a:path>
                <a:path w="417194" h="203835">
                  <a:moveTo>
                    <a:pt x="384951" y="55107"/>
                  </a:moveTo>
                  <a:lnTo>
                    <a:pt x="343570" y="55107"/>
                  </a:lnTo>
                  <a:lnTo>
                    <a:pt x="342586" y="56377"/>
                  </a:lnTo>
                  <a:lnTo>
                    <a:pt x="338439" y="56377"/>
                  </a:lnTo>
                  <a:lnTo>
                    <a:pt x="337361" y="57647"/>
                  </a:lnTo>
                  <a:lnTo>
                    <a:pt x="379998" y="57647"/>
                  </a:lnTo>
                  <a:lnTo>
                    <a:pt x="383621" y="56377"/>
                  </a:lnTo>
                  <a:lnTo>
                    <a:pt x="384951" y="55107"/>
                  </a:lnTo>
                  <a:close/>
                </a:path>
                <a:path w="417194" h="203835">
                  <a:moveTo>
                    <a:pt x="390249" y="53837"/>
                  </a:moveTo>
                  <a:lnTo>
                    <a:pt x="346293" y="53837"/>
                  </a:lnTo>
                  <a:lnTo>
                    <a:pt x="345926" y="55107"/>
                  </a:lnTo>
                  <a:lnTo>
                    <a:pt x="386270" y="55107"/>
                  </a:lnTo>
                  <a:lnTo>
                    <a:pt x="390249" y="53837"/>
                  </a:lnTo>
                  <a:close/>
                </a:path>
                <a:path w="417194" h="203835">
                  <a:moveTo>
                    <a:pt x="390396" y="47487"/>
                  </a:moveTo>
                  <a:lnTo>
                    <a:pt x="360523" y="47487"/>
                  </a:lnTo>
                  <a:lnTo>
                    <a:pt x="361727" y="48757"/>
                  </a:lnTo>
                  <a:lnTo>
                    <a:pt x="359057" y="48757"/>
                  </a:lnTo>
                  <a:lnTo>
                    <a:pt x="358229" y="50027"/>
                  </a:lnTo>
                  <a:lnTo>
                    <a:pt x="355821" y="50027"/>
                  </a:lnTo>
                  <a:lnTo>
                    <a:pt x="354313" y="51297"/>
                  </a:lnTo>
                  <a:lnTo>
                    <a:pt x="352376" y="51297"/>
                  </a:lnTo>
                  <a:lnTo>
                    <a:pt x="351298" y="52567"/>
                  </a:lnTo>
                  <a:lnTo>
                    <a:pt x="349570" y="52567"/>
                  </a:lnTo>
                  <a:lnTo>
                    <a:pt x="348293" y="53837"/>
                  </a:lnTo>
                  <a:lnTo>
                    <a:pt x="416856" y="53837"/>
                  </a:lnTo>
                  <a:lnTo>
                    <a:pt x="397014" y="50027"/>
                  </a:lnTo>
                  <a:lnTo>
                    <a:pt x="390396" y="47487"/>
                  </a:lnTo>
                  <a:close/>
                </a:path>
                <a:path w="417194" h="203835">
                  <a:moveTo>
                    <a:pt x="341382" y="50027"/>
                  </a:moveTo>
                  <a:lnTo>
                    <a:pt x="326115" y="50027"/>
                  </a:lnTo>
                  <a:lnTo>
                    <a:pt x="327288" y="51297"/>
                  </a:lnTo>
                  <a:lnTo>
                    <a:pt x="339549" y="51297"/>
                  </a:lnTo>
                  <a:lnTo>
                    <a:pt x="341382" y="50027"/>
                  </a:lnTo>
                  <a:close/>
                </a:path>
                <a:path w="417194" h="203835">
                  <a:moveTo>
                    <a:pt x="343832" y="48757"/>
                  </a:moveTo>
                  <a:lnTo>
                    <a:pt x="321728" y="48757"/>
                  </a:lnTo>
                  <a:lnTo>
                    <a:pt x="322817" y="50027"/>
                  </a:lnTo>
                  <a:lnTo>
                    <a:pt x="343089" y="50027"/>
                  </a:lnTo>
                  <a:lnTo>
                    <a:pt x="343832" y="48757"/>
                  </a:lnTo>
                  <a:close/>
                </a:path>
                <a:path w="417194" h="203835">
                  <a:moveTo>
                    <a:pt x="347759" y="46217"/>
                  </a:moveTo>
                  <a:lnTo>
                    <a:pt x="316681" y="46217"/>
                  </a:lnTo>
                  <a:lnTo>
                    <a:pt x="317707" y="47487"/>
                  </a:lnTo>
                  <a:lnTo>
                    <a:pt x="320702" y="48757"/>
                  </a:lnTo>
                  <a:lnTo>
                    <a:pt x="345298" y="48757"/>
                  </a:lnTo>
                  <a:lnTo>
                    <a:pt x="346020" y="47487"/>
                  </a:lnTo>
                  <a:lnTo>
                    <a:pt x="347277" y="47487"/>
                  </a:lnTo>
                  <a:lnTo>
                    <a:pt x="347759" y="46217"/>
                  </a:lnTo>
                  <a:close/>
                </a:path>
                <a:path w="417194" h="203835">
                  <a:moveTo>
                    <a:pt x="386270" y="46217"/>
                  </a:moveTo>
                  <a:lnTo>
                    <a:pt x="352722" y="46217"/>
                  </a:lnTo>
                  <a:lnTo>
                    <a:pt x="356041" y="47487"/>
                  </a:lnTo>
                  <a:lnTo>
                    <a:pt x="386804" y="47487"/>
                  </a:lnTo>
                  <a:lnTo>
                    <a:pt x="386270" y="46217"/>
                  </a:lnTo>
                  <a:close/>
                </a:path>
                <a:path w="417194" h="203835">
                  <a:moveTo>
                    <a:pt x="348795" y="44947"/>
                  </a:moveTo>
                  <a:lnTo>
                    <a:pt x="314126" y="44947"/>
                  </a:lnTo>
                  <a:lnTo>
                    <a:pt x="314995" y="46217"/>
                  </a:lnTo>
                  <a:lnTo>
                    <a:pt x="348355" y="46217"/>
                  </a:lnTo>
                  <a:lnTo>
                    <a:pt x="348795" y="44947"/>
                  </a:lnTo>
                  <a:close/>
                </a:path>
                <a:path w="417194" h="203835">
                  <a:moveTo>
                    <a:pt x="382595" y="44947"/>
                  </a:moveTo>
                  <a:lnTo>
                    <a:pt x="350533" y="44947"/>
                  </a:lnTo>
                  <a:lnTo>
                    <a:pt x="351633" y="46217"/>
                  </a:lnTo>
                  <a:lnTo>
                    <a:pt x="383171" y="46217"/>
                  </a:lnTo>
                  <a:lnTo>
                    <a:pt x="382595" y="44947"/>
                  </a:lnTo>
                  <a:close/>
                </a:path>
                <a:path w="417194" h="203835">
                  <a:moveTo>
                    <a:pt x="356858" y="8117"/>
                  </a:moveTo>
                  <a:lnTo>
                    <a:pt x="348219" y="9387"/>
                  </a:lnTo>
                  <a:lnTo>
                    <a:pt x="329560" y="9387"/>
                  </a:lnTo>
                  <a:lnTo>
                    <a:pt x="321110" y="10657"/>
                  </a:lnTo>
                  <a:lnTo>
                    <a:pt x="321519" y="13197"/>
                  </a:lnTo>
                  <a:lnTo>
                    <a:pt x="321686" y="14467"/>
                  </a:lnTo>
                  <a:lnTo>
                    <a:pt x="322021" y="15737"/>
                  </a:lnTo>
                  <a:lnTo>
                    <a:pt x="322220" y="17007"/>
                  </a:lnTo>
                  <a:lnTo>
                    <a:pt x="322670" y="18277"/>
                  </a:lnTo>
                  <a:lnTo>
                    <a:pt x="321225" y="18277"/>
                  </a:lnTo>
                  <a:lnTo>
                    <a:pt x="319236" y="19547"/>
                  </a:lnTo>
                  <a:lnTo>
                    <a:pt x="313184" y="19547"/>
                  </a:lnTo>
                  <a:lnTo>
                    <a:pt x="311278" y="20817"/>
                  </a:lnTo>
                  <a:lnTo>
                    <a:pt x="308273" y="20817"/>
                  </a:lnTo>
                  <a:lnTo>
                    <a:pt x="307310" y="22087"/>
                  </a:lnTo>
                  <a:lnTo>
                    <a:pt x="305383" y="22087"/>
                  </a:lnTo>
                  <a:lnTo>
                    <a:pt x="304346" y="23357"/>
                  </a:lnTo>
                  <a:lnTo>
                    <a:pt x="302357" y="23357"/>
                  </a:lnTo>
                  <a:lnTo>
                    <a:pt x="301467" y="24627"/>
                  </a:lnTo>
                  <a:lnTo>
                    <a:pt x="299100" y="24627"/>
                  </a:lnTo>
                  <a:lnTo>
                    <a:pt x="300210" y="27167"/>
                  </a:lnTo>
                  <a:lnTo>
                    <a:pt x="300912" y="28437"/>
                  </a:lnTo>
                  <a:lnTo>
                    <a:pt x="301320" y="29707"/>
                  </a:lnTo>
                  <a:lnTo>
                    <a:pt x="301823" y="29707"/>
                  </a:lnTo>
                  <a:lnTo>
                    <a:pt x="302472" y="30977"/>
                  </a:lnTo>
                  <a:lnTo>
                    <a:pt x="302954" y="32247"/>
                  </a:lnTo>
                  <a:lnTo>
                    <a:pt x="303435" y="32247"/>
                  </a:lnTo>
                  <a:lnTo>
                    <a:pt x="305194" y="34787"/>
                  </a:lnTo>
                  <a:lnTo>
                    <a:pt x="305844" y="36057"/>
                  </a:lnTo>
                  <a:lnTo>
                    <a:pt x="306974" y="37327"/>
                  </a:lnTo>
                  <a:lnTo>
                    <a:pt x="307508" y="38597"/>
                  </a:lnTo>
                  <a:lnTo>
                    <a:pt x="308901" y="39867"/>
                  </a:lnTo>
                  <a:lnTo>
                    <a:pt x="310231" y="41137"/>
                  </a:lnTo>
                  <a:lnTo>
                    <a:pt x="311027" y="42407"/>
                  </a:lnTo>
                  <a:lnTo>
                    <a:pt x="312461" y="43677"/>
                  </a:lnTo>
                  <a:lnTo>
                    <a:pt x="313330" y="44947"/>
                  </a:lnTo>
                  <a:lnTo>
                    <a:pt x="381412" y="44947"/>
                  </a:lnTo>
                  <a:lnTo>
                    <a:pt x="379904" y="43677"/>
                  </a:lnTo>
                  <a:lnTo>
                    <a:pt x="378459" y="43677"/>
                  </a:lnTo>
                  <a:lnTo>
                    <a:pt x="375810" y="42407"/>
                  </a:lnTo>
                  <a:lnTo>
                    <a:pt x="374480" y="41137"/>
                  </a:lnTo>
                  <a:lnTo>
                    <a:pt x="371946" y="38597"/>
                  </a:lnTo>
                  <a:lnTo>
                    <a:pt x="370732" y="38597"/>
                  </a:lnTo>
                  <a:lnTo>
                    <a:pt x="368459" y="36057"/>
                  </a:lnTo>
                  <a:lnTo>
                    <a:pt x="367454" y="34787"/>
                  </a:lnTo>
                  <a:lnTo>
                    <a:pt x="365454" y="33517"/>
                  </a:lnTo>
                  <a:lnTo>
                    <a:pt x="362826" y="29707"/>
                  </a:lnTo>
                  <a:lnTo>
                    <a:pt x="362156" y="28437"/>
                  </a:lnTo>
                  <a:lnTo>
                    <a:pt x="361360" y="27167"/>
                  </a:lnTo>
                  <a:lnTo>
                    <a:pt x="360711" y="25897"/>
                  </a:lnTo>
                  <a:lnTo>
                    <a:pt x="360020" y="24627"/>
                  </a:lnTo>
                  <a:lnTo>
                    <a:pt x="359507" y="23357"/>
                  </a:lnTo>
                  <a:lnTo>
                    <a:pt x="357025" y="14467"/>
                  </a:lnTo>
                  <a:lnTo>
                    <a:pt x="356858" y="13197"/>
                  </a:lnTo>
                  <a:lnTo>
                    <a:pt x="356858" y="8117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113619" y="3606950"/>
              <a:ext cx="400685" cy="200025"/>
            </a:xfrm>
            <a:custGeom>
              <a:avLst/>
              <a:gdLst/>
              <a:ahLst/>
              <a:cxnLst/>
              <a:rect l="l" t="t" r="r" b="b"/>
              <a:pathLst>
                <a:path w="400685" h="200025">
                  <a:moveTo>
                    <a:pt x="150822" y="174319"/>
                  </a:moveTo>
                  <a:lnTo>
                    <a:pt x="150152" y="174319"/>
                  </a:lnTo>
                  <a:lnTo>
                    <a:pt x="150726" y="181939"/>
                  </a:lnTo>
                  <a:lnTo>
                    <a:pt x="153022" y="188289"/>
                  </a:lnTo>
                  <a:lnTo>
                    <a:pt x="156609" y="194639"/>
                  </a:lnTo>
                  <a:lnTo>
                    <a:pt x="161052" y="199719"/>
                  </a:lnTo>
                  <a:lnTo>
                    <a:pt x="153545" y="188289"/>
                  </a:lnTo>
                  <a:lnTo>
                    <a:pt x="151380" y="181939"/>
                  </a:lnTo>
                  <a:lnTo>
                    <a:pt x="150822" y="174319"/>
                  </a:lnTo>
                  <a:close/>
                </a:path>
                <a:path w="400685" h="200025">
                  <a:moveTo>
                    <a:pt x="166330" y="156539"/>
                  </a:moveTo>
                  <a:lnTo>
                    <a:pt x="165890" y="156539"/>
                  </a:lnTo>
                  <a:lnTo>
                    <a:pt x="165419" y="157809"/>
                  </a:lnTo>
                  <a:lnTo>
                    <a:pt x="164267" y="159079"/>
                  </a:lnTo>
                  <a:lnTo>
                    <a:pt x="163398" y="160349"/>
                  </a:lnTo>
                  <a:lnTo>
                    <a:pt x="163230" y="160349"/>
                  </a:lnTo>
                  <a:lnTo>
                    <a:pt x="161107" y="199676"/>
                  </a:lnTo>
                  <a:lnTo>
                    <a:pt x="167418" y="194639"/>
                  </a:lnTo>
                  <a:lnTo>
                    <a:pt x="172717" y="188289"/>
                  </a:lnTo>
                  <a:lnTo>
                    <a:pt x="174319" y="179399"/>
                  </a:lnTo>
                  <a:lnTo>
                    <a:pt x="173240" y="178129"/>
                  </a:lnTo>
                  <a:lnTo>
                    <a:pt x="172057" y="176859"/>
                  </a:lnTo>
                  <a:lnTo>
                    <a:pt x="171020" y="174319"/>
                  </a:lnTo>
                  <a:lnTo>
                    <a:pt x="170068" y="173049"/>
                  </a:lnTo>
                  <a:lnTo>
                    <a:pt x="169219" y="170509"/>
                  </a:lnTo>
                  <a:lnTo>
                    <a:pt x="168329" y="169239"/>
                  </a:lnTo>
                  <a:lnTo>
                    <a:pt x="168131" y="167969"/>
                  </a:lnTo>
                  <a:lnTo>
                    <a:pt x="167576" y="166699"/>
                  </a:lnTo>
                  <a:lnTo>
                    <a:pt x="167418" y="165429"/>
                  </a:lnTo>
                  <a:lnTo>
                    <a:pt x="167125" y="164159"/>
                  </a:lnTo>
                  <a:lnTo>
                    <a:pt x="166832" y="162889"/>
                  </a:lnTo>
                  <a:lnTo>
                    <a:pt x="166759" y="161619"/>
                  </a:lnTo>
                  <a:lnTo>
                    <a:pt x="166612" y="161619"/>
                  </a:lnTo>
                  <a:lnTo>
                    <a:pt x="166497" y="160349"/>
                  </a:lnTo>
                  <a:lnTo>
                    <a:pt x="166424" y="159079"/>
                  </a:lnTo>
                  <a:lnTo>
                    <a:pt x="166330" y="156539"/>
                  </a:lnTo>
                  <a:close/>
                </a:path>
                <a:path w="400685" h="200025">
                  <a:moveTo>
                    <a:pt x="168947" y="155269"/>
                  </a:moveTo>
                  <a:lnTo>
                    <a:pt x="190622" y="187019"/>
                  </a:lnTo>
                  <a:lnTo>
                    <a:pt x="191439" y="181939"/>
                  </a:lnTo>
                  <a:lnTo>
                    <a:pt x="185031" y="180669"/>
                  </a:lnTo>
                  <a:lnTo>
                    <a:pt x="179151" y="175589"/>
                  </a:lnTo>
                  <a:lnTo>
                    <a:pt x="174214" y="170509"/>
                  </a:lnTo>
                  <a:lnTo>
                    <a:pt x="170633" y="162889"/>
                  </a:lnTo>
                  <a:lnTo>
                    <a:pt x="169774" y="160349"/>
                  </a:lnTo>
                  <a:lnTo>
                    <a:pt x="169219" y="157809"/>
                  </a:lnTo>
                  <a:lnTo>
                    <a:pt x="168947" y="155269"/>
                  </a:lnTo>
                  <a:close/>
                </a:path>
                <a:path w="400685" h="200025">
                  <a:moveTo>
                    <a:pt x="169575" y="152729"/>
                  </a:moveTo>
                  <a:lnTo>
                    <a:pt x="169104" y="153999"/>
                  </a:lnTo>
                  <a:lnTo>
                    <a:pt x="169261" y="156539"/>
                  </a:lnTo>
                  <a:lnTo>
                    <a:pt x="169869" y="159079"/>
                  </a:lnTo>
                  <a:lnTo>
                    <a:pt x="191533" y="181939"/>
                  </a:lnTo>
                  <a:lnTo>
                    <a:pt x="192308" y="176859"/>
                  </a:lnTo>
                  <a:lnTo>
                    <a:pt x="185642" y="174319"/>
                  </a:lnTo>
                  <a:lnTo>
                    <a:pt x="179519" y="170509"/>
                  </a:lnTo>
                  <a:lnTo>
                    <a:pt x="174372" y="164159"/>
                  </a:lnTo>
                  <a:lnTo>
                    <a:pt x="170633" y="156539"/>
                  </a:lnTo>
                  <a:lnTo>
                    <a:pt x="170298" y="155269"/>
                  </a:lnTo>
                  <a:lnTo>
                    <a:pt x="170015" y="153999"/>
                  </a:lnTo>
                  <a:lnTo>
                    <a:pt x="169575" y="152729"/>
                  </a:lnTo>
                  <a:close/>
                </a:path>
                <a:path w="400685" h="200025">
                  <a:moveTo>
                    <a:pt x="167576" y="145109"/>
                  </a:moveTo>
                  <a:lnTo>
                    <a:pt x="166612" y="147649"/>
                  </a:lnTo>
                  <a:lnTo>
                    <a:pt x="165419" y="148919"/>
                  </a:lnTo>
                  <a:lnTo>
                    <a:pt x="164047" y="151459"/>
                  </a:lnTo>
                  <a:lnTo>
                    <a:pt x="157236" y="159079"/>
                  </a:lnTo>
                  <a:lnTo>
                    <a:pt x="149223" y="165429"/>
                  </a:lnTo>
                  <a:lnTo>
                    <a:pt x="140593" y="169239"/>
                  </a:lnTo>
                  <a:lnTo>
                    <a:pt x="131933" y="169239"/>
                  </a:lnTo>
                  <a:lnTo>
                    <a:pt x="131325" y="175589"/>
                  </a:lnTo>
                  <a:lnTo>
                    <a:pt x="139696" y="175589"/>
                  </a:lnTo>
                  <a:lnTo>
                    <a:pt x="147956" y="171779"/>
                  </a:lnTo>
                  <a:lnTo>
                    <a:pt x="155592" y="165429"/>
                  </a:lnTo>
                  <a:lnTo>
                    <a:pt x="162089" y="157809"/>
                  </a:lnTo>
                  <a:lnTo>
                    <a:pt x="164644" y="153999"/>
                  </a:lnTo>
                  <a:lnTo>
                    <a:pt x="166497" y="150189"/>
                  </a:lnTo>
                  <a:lnTo>
                    <a:pt x="167576" y="145109"/>
                  </a:lnTo>
                  <a:close/>
                </a:path>
                <a:path w="400685" h="200025">
                  <a:moveTo>
                    <a:pt x="171387" y="152729"/>
                  </a:moveTo>
                  <a:lnTo>
                    <a:pt x="170089" y="152729"/>
                  </a:lnTo>
                  <a:lnTo>
                    <a:pt x="170633" y="155269"/>
                  </a:lnTo>
                  <a:lnTo>
                    <a:pt x="192402" y="175589"/>
                  </a:lnTo>
                  <a:lnTo>
                    <a:pt x="193166" y="170509"/>
                  </a:lnTo>
                  <a:lnTo>
                    <a:pt x="186676" y="169239"/>
                  </a:lnTo>
                  <a:lnTo>
                    <a:pt x="180608" y="165429"/>
                  </a:lnTo>
                  <a:lnTo>
                    <a:pt x="175375" y="159079"/>
                  </a:lnTo>
                  <a:lnTo>
                    <a:pt x="171387" y="152729"/>
                  </a:lnTo>
                  <a:close/>
                </a:path>
                <a:path w="400685" h="200025">
                  <a:moveTo>
                    <a:pt x="151000" y="173049"/>
                  </a:moveTo>
                  <a:lnTo>
                    <a:pt x="150194" y="173049"/>
                  </a:lnTo>
                  <a:lnTo>
                    <a:pt x="150194" y="174319"/>
                  </a:lnTo>
                  <a:lnTo>
                    <a:pt x="150874" y="174319"/>
                  </a:lnTo>
                  <a:lnTo>
                    <a:pt x="151000" y="173049"/>
                  </a:lnTo>
                  <a:close/>
                </a:path>
                <a:path w="400685" h="200025">
                  <a:moveTo>
                    <a:pt x="174036" y="151459"/>
                  </a:moveTo>
                  <a:lnTo>
                    <a:pt x="193261" y="170509"/>
                  </a:lnTo>
                  <a:lnTo>
                    <a:pt x="194161" y="164159"/>
                  </a:lnTo>
                  <a:lnTo>
                    <a:pt x="186486" y="164159"/>
                  </a:lnTo>
                  <a:lnTo>
                    <a:pt x="178874" y="159079"/>
                  </a:lnTo>
                  <a:lnTo>
                    <a:pt x="174036" y="151459"/>
                  </a:lnTo>
                  <a:close/>
                </a:path>
                <a:path w="400685" h="200025">
                  <a:moveTo>
                    <a:pt x="167869" y="138759"/>
                  </a:moveTo>
                  <a:lnTo>
                    <a:pt x="167125" y="140029"/>
                  </a:lnTo>
                  <a:lnTo>
                    <a:pt x="166424" y="141299"/>
                  </a:lnTo>
                  <a:lnTo>
                    <a:pt x="165555" y="142569"/>
                  </a:lnTo>
                  <a:lnTo>
                    <a:pt x="158559" y="151459"/>
                  </a:lnTo>
                  <a:lnTo>
                    <a:pt x="150297" y="157809"/>
                  </a:lnTo>
                  <a:lnTo>
                    <a:pt x="141390" y="160349"/>
                  </a:lnTo>
                  <a:lnTo>
                    <a:pt x="132456" y="161619"/>
                  </a:lnTo>
                  <a:lnTo>
                    <a:pt x="131838" y="167969"/>
                  </a:lnTo>
                  <a:lnTo>
                    <a:pt x="140433" y="166699"/>
                  </a:lnTo>
                  <a:lnTo>
                    <a:pt x="148984" y="162889"/>
                  </a:lnTo>
                  <a:lnTo>
                    <a:pt x="156923" y="157809"/>
                  </a:lnTo>
                  <a:lnTo>
                    <a:pt x="163680" y="148919"/>
                  </a:lnTo>
                  <a:lnTo>
                    <a:pt x="165241" y="147649"/>
                  </a:lnTo>
                  <a:lnTo>
                    <a:pt x="166612" y="145109"/>
                  </a:lnTo>
                  <a:lnTo>
                    <a:pt x="167576" y="142569"/>
                  </a:lnTo>
                  <a:lnTo>
                    <a:pt x="167576" y="141299"/>
                  </a:lnTo>
                  <a:lnTo>
                    <a:pt x="167827" y="140029"/>
                  </a:lnTo>
                  <a:lnTo>
                    <a:pt x="167869" y="138759"/>
                  </a:lnTo>
                  <a:close/>
                </a:path>
                <a:path w="400685" h="200025">
                  <a:moveTo>
                    <a:pt x="169000" y="152729"/>
                  </a:moveTo>
                  <a:lnTo>
                    <a:pt x="169087" y="153999"/>
                  </a:lnTo>
                  <a:lnTo>
                    <a:pt x="169000" y="152729"/>
                  </a:lnTo>
                  <a:close/>
                </a:path>
                <a:path w="400685" h="200025">
                  <a:moveTo>
                    <a:pt x="175632" y="132409"/>
                  </a:moveTo>
                  <a:lnTo>
                    <a:pt x="170591" y="132409"/>
                  </a:lnTo>
                  <a:lnTo>
                    <a:pt x="168570" y="138759"/>
                  </a:lnTo>
                  <a:lnTo>
                    <a:pt x="168288" y="146379"/>
                  </a:lnTo>
                  <a:lnTo>
                    <a:pt x="170015" y="151459"/>
                  </a:lnTo>
                  <a:lnTo>
                    <a:pt x="176225" y="148919"/>
                  </a:lnTo>
                  <a:lnTo>
                    <a:pt x="174319" y="143839"/>
                  </a:lnTo>
                  <a:lnTo>
                    <a:pt x="174225" y="137489"/>
                  </a:lnTo>
                  <a:lnTo>
                    <a:pt x="175632" y="132409"/>
                  </a:lnTo>
                  <a:close/>
                </a:path>
                <a:path w="400685" h="200025">
                  <a:moveTo>
                    <a:pt x="182149" y="129869"/>
                  </a:moveTo>
                  <a:lnTo>
                    <a:pt x="177062" y="129869"/>
                  </a:lnTo>
                  <a:lnTo>
                    <a:pt x="175314" y="136219"/>
                  </a:lnTo>
                  <a:lnTo>
                    <a:pt x="175314" y="143839"/>
                  </a:lnTo>
                  <a:lnTo>
                    <a:pt x="177282" y="148919"/>
                  </a:lnTo>
                  <a:lnTo>
                    <a:pt x="183544" y="146379"/>
                  </a:lnTo>
                  <a:lnTo>
                    <a:pt x="181303" y="141299"/>
                  </a:lnTo>
                  <a:lnTo>
                    <a:pt x="181031" y="133679"/>
                  </a:lnTo>
                  <a:lnTo>
                    <a:pt x="182149" y="129869"/>
                  </a:lnTo>
                  <a:close/>
                </a:path>
                <a:path w="400685" h="200025">
                  <a:moveTo>
                    <a:pt x="189449" y="123519"/>
                  </a:moveTo>
                  <a:lnTo>
                    <a:pt x="179334" y="123519"/>
                  </a:lnTo>
                  <a:lnTo>
                    <a:pt x="179062" y="124789"/>
                  </a:lnTo>
                  <a:lnTo>
                    <a:pt x="178298" y="124789"/>
                  </a:lnTo>
                  <a:lnTo>
                    <a:pt x="178057" y="126059"/>
                  </a:lnTo>
                  <a:lnTo>
                    <a:pt x="184099" y="126059"/>
                  </a:lnTo>
                  <a:lnTo>
                    <a:pt x="182025" y="133679"/>
                  </a:lnTo>
                  <a:lnTo>
                    <a:pt x="182172" y="140029"/>
                  </a:lnTo>
                  <a:lnTo>
                    <a:pt x="184455" y="146379"/>
                  </a:lnTo>
                  <a:lnTo>
                    <a:pt x="190936" y="143839"/>
                  </a:lnTo>
                  <a:lnTo>
                    <a:pt x="188015" y="137489"/>
                  </a:lnTo>
                  <a:lnTo>
                    <a:pt x="187774" y="128599"/>
                  </a:lnTo>
                  <a:lnTo>
                    <a:pt x="189449" y="123519"/>
                  </a:lnTo>
                  <a:close/>
                </a:path>
                <a:path w="400685" h="200025">
                  <a:moveTo>
                    <a:pt x="197480" y="115899"/>
                  </a:moveTo>
                  <a:lnTo>
                    <a:pt x="193125" y="115899"/>
                  </a:lnTo>
                  <a:lnTo>
                    <a:pt x="192831" y="117169"/>
                  </a:lnTo>
                  <a:lnTo>
                    <a:pt x="192182" y="117169"/>
                  </a:lnTo>
                  <a:lnTo>
                    <a:pt x="191512" y="118082"/>
                  </a:lnTo>
                  <a:lnTo>
                    <a:pt x="191439" y="118439"/>
                  </a:lnTo>
                  <a:lnTo>
                    <a:pt x="178057" y="118439"/>
                  </a:lnTo>
                  <a:lnTo>
                    <a:pt x="177652" y="118505"/>
                  </a:lnTo>
                  <a:lnTo>
                    <a:pt x="177334" y="119709"/>
                  </a:lnTo>
                  <a:lnTo>
                    <a:pt x="191700" y="119709"/>
                  </a:lnTo>
                  <a:lnTo>
                    <a:pt x="188884" y="128599"/>
                  </a:lnTo>
                  <a:lnTo>
                    <a:pt x="188884" y="136219"/>
                  </a:lnTo>
                  <a:lnTo>
                    <a:pt x="191753" y="143839"/>
                  </a:lnTo>
                  <a:lnTo>
                    <a:pt x="198224" y="141299"/>
                  </a:lnTo>
                  <a:lnTo>
                    <a:pt x="194810" y="133679"/>
                  </a:lnTo>
                  <a:lnTo>
                    <a:pt x="194601" y="124789"/>
                  </a:lnTo>
                  <a:lnTo>
                    <a:pt x="197480" y="115899"/>
                  </a:lnTo>
                  <a:close/>
                </a:path>
                <a:path w="400685" h="200025">
                  <a:moveTo>
                    <a:pt x="366679" y="122249"/>
                  </a:moveTo>
                  <a:lnTo>
                    <a:pt x="359287" y="123519"/>
                  </a:lnTo>
                  <a:lnTo>
                    <a:pt x="353046" y="129869"/>
                  </a:lnTo>
                  <a:lnTo>
                    <a:pt x="350282" y="136219"/>
                  </a:lnTo>
                  <a:lnTo>
                    <a:pt x="353434" y="137489"/>
                  </a:lnTo>
                  <a:lnTo>
                    <a:pt x="355695" y="131139"/>
                  </a:lnTo>
                  <a:lnTo>
                    <a:pt x="361004" y="126059"/>
                  </a:lnTo>
                  <a:lnTo>
                    <a:pt x="367465" y="124789"/>
                  </a:lnTo>
                  <a:lnTo>
                    <a:pt x="366910" y="123519"/>
                  </a:lnTo>
                  <a:lnTo>
                    <a:pt x="366679" y="122249"/>
                  </a:lnTo>
                  <a:close/>
                </a:path>
                <a:path w="400685" h="200025">
                  <a:moveTo>
                    <a:pt x="143985" y="124789"/>
                  </a:moveTo>
                  <a:lnTo>
                    <a:pt x="140089" y="132409"/>
                  </a:lnTo>
                  <a:lnTo>
                    <a:pt x="146979" y="134949"/>
                  </a:lnTo>
                  <a:lnTo>
                    <a:pt x="162442" y="134949"/>
                  </a:lnTo>
                  <a:lnTo>
                    <a:pt x="170591" y="132409"/>
                  </a:lnTo>
                  <a:lnTo>
                    <a:pt x="175632" y="132409"/>
                  </a:lnTo>
                  <a:lnTo>
                    <a:pt x="175984" y="131139"/>
                  </a:lnTo>
                  <a:lnTo>
                    <a:pt x="176277" y="129869"/>
                  </a:lnTo>
                  <a:lnTo>
                    <a:pt x="182149" y="129869"/>
                  </a:lnTo>
                  <a:lnTo>
                    <a:pt x="182522" y="128599"/>
                  </a:lnTo>
                  <a:lnTo>
                    <a:pt x="157432" y="128599"/>
                  </a:lnTo>
                  <a:lnTo>
                    <a:pt x="150383" y="127329"/>
                  </a:lnTo>
                  <a:lnTo>
                    <a:pt x="143985" y="124789"/>
                  </a:lnTo>
                  <a:close/>
                </a:path>
                <a:path w="400685" h="200025">
                  <a:moveTo>
                    <a:pt x="365999" y="120979"/>
                  </a:moveTo>
                  <a:lnTo>
                    <a:pt x="363444" y="120979"/>
                  </a:lnTo>
                  <a:lnTo>
                    <a:pt x="355769" y="122249"/>
                  </a:lnTo>
                  <a:lnTo>
                    <a:pt x="349266" y="127329"/>
                  </a:lnTo>
                  <a:lnTo>
                    <a:pt x="346115" y="133679"/>
                  </a:lnTo>
                  <a:lnTo>
                    <a:pt x="349319" y="134949"/>
                  </a:lnTo>
                  <a:lnTo>
                    <a:pt x="352156" y="128599"/>
                  </a:lnTo>
                  <a:lnTo>
                    <a:pt x="358659" y="123519"/>
                  </a:lnTo>
                  <a:lnTo>
                    <a:pt x="366271" y="122249"/>
                  </a:lnTo>
                  <a:lnTo>
                    <a:pt x="366093" y="122249"/>
                  </a:lnTo>
                  <a:lnTo>
                    <a:pt x="365999" y="120979"/>
                  </a:lnTo>
                  <a:close/>
                </a:path>
                <a:path w="400685" h="200025">
                  <a:moveTo>
                    <a:pt x="183544" y="126059"/>
                  </a:moveTo>
                  <a:lnTo>
                    <a:pt x="173314" y="126059"/>
                  </a:lnTo>
                  <a:lnTo>
                    <a:pt x="172874" y="127329"/>
                  </a:lnTo>
                  <a:lnTo>
                    <a:pt x="172591" y="127329"/>
                  </a:lnTo>
                  <a:lnTo>
                    <a:pt x="164908" y="128599"/>
                  </a:lnTo>
                  <a:lnTo>
                    <a:pt x="182522" y="128599"/>
                  </a:lnTo>
                  <a:lnTo>
                    <a:pt x="182894" y="127329"/>
                  </a:lnTo>
                  <a:lnTo>
                    <a:pt x="183544" y="126059"/>
                  </a:lnTo>
                  <a:close/>
                </a:path>
                <a:path w="400685" h="200025">
                  <a:moveTo>
                    <a:pt x="148539" y="117169"/>
                  </a:moveTo>
                  <a:lnTo>
                    <a:pt x="144487" y="123519"/>
                  </a:lnTo>
                  <a:lnTo>
                    <a:pt x="151004" y="126059"/>
                  </a:lnTo>
                  <a:lnTo>
                    <a:pt x="158119" y="127329"/>
                  </a:lnTo>
                  <a:lnTo>
                    <a:pt x="165625" y="127329"/>
                  </a:lnTo>
                  <a:lnTo>
                    <a:pt x="173314" y="126059"/>
                  </a:lnTo>
                  <a:lnTo>
                    <a:pt x="177617" y="126059"/>
                  </a:lnTo>
                  <a:lnTo>
                    <a:pt x="177764" y="124789"/>
                  </a:lnTo>
                  <a:lnTo>
                    <a:pt x="178528" y="124789"/>
                  </a:lnTo>
                  <a:lnTo>
                    <a:pt x="178968" y="123519"/>
                  </a:lnTo>
                  <a:lnTo>
                    <a:pt x="189449" y="123519"/>
                  </a:lnTo>
                  <a:lnTo>
                    <a:pt x="189868" y="122249"/>
                  </a:lnTo>
                  <a:lnTo>
                    <a:pt x="184455" y="122249"/>
                  </a:lnTo>
                  <a:lnTo>
                    <a:pt x="184622" y="120979"/>
                  </a:lnTo>
                  <a:lnTo>
                    <a:pt x="161810" y="120979"/>
                  </a:lnTo>
                  <a:lnTo>
                    <a:pt x="154826" y="119709"/>
                  </a:lnTo>
                  <a:lnTo>
                    <a:pt x="148539" y="117169"/>
                  </a:lnTo>
                  <a:close/>
                </a:path>
                <a:path w="400685" h="200025">
                  <a:moveTo>
                    <a:pt x="311540" y="77799"/>
                  </a:moveTo>
                  <a:lnTo>
                    <a:pt x="289777" y="117169"/>
                  </a:lnTo>
                  <a:lnTo>
                    <a:pt x="289718" y="118505"/>
                  </a:lnTo>
                  <a:lnTo>
                    <a:pt x="291540" y="126059"/>
                  </a:lnTo>
                  <a:lnTo>
                    <a:pt x="297928" y="123519"/>
                  </a:lnTo>
                  <a:lnTo>
                    <a:pt x="295616" y="114629"/>
                  </a:lnTo>
                  <a:lnTo>
                    <a:pt x="295967" y="104469"/>
                  </a:lnTo>
                  <a:lnTo>
                    <a:pt x="299000" y="94309"/>
                  </a:lnTo>
                  <a:lnTo>
                    <a:pt x="304734" y="85419"/>
                  </a:lnTo>
                  <a:lnTo>
                    <a:pt x="306755" y="82879"/>
                  </a:lnTo>
                  <a:lnTo>
                    <a:pt x="309111" y="80339"/>
                  </a:lnTo>
                  <a:lnTo>
                    <a:pt x="311540" y="77799"/>
                  </a:lnTo>
                  <a:close/>
                </a:path>
                <a:path w="400685" h="200025">
                  <a:moveTo>
                    <a:pt x="326021" y="68909"/>
                  </a:moveTo>
                  <a:lnTo>
                    <a:pt x="323246" y="68909"/>
                  </a:lnTo>
                  <a:lnTo>
                    <a:pt x="318189" y="73989"/>
                  </a:lnTo>
                  <a:lnTo>
                    <a:pt x="313948" y="76529"/>
                  </a:lnTo>
                  <a:lnTo>
                    <a:pt x="297733" y="114629"/>
                  </a:lnTo>
                  <a:lnTo>
                    <a:pt x="299938" y="123519"/>
                  </a:lnTo>
                  <a:lnTo>
                    <a:pt x="306440" y="119709"/>
                  </a:lnTo>
                  <a:lnTo>
                    <a:pt x="303718" y="110819"/>
                  </a:lnTo>
                  <a:lnTo>
                    <a:pt x="303837" y="100659"/>
                  </a:lnTo>
                  <a:lnTo>
                    <a:pt x="306837" y="90499"/>
                  </a:lnTo>
                  <a:lnTo>
                    <a:pt x="312754" y="80339"/>
                  </a:lnTo>
                  <a:lnTo>
                    <a:pt x="314147" y="79069"/>
                  </a:lnTo>
                  <a:lnTo>
                    <a:pt x="315665" y="76529"/>
                  </a:lnTo>
                  <a:lnTo>
                    <a:pt x="317278" y="75259"/>
                  </a:lnTo>
                  <a:lnTo>
                    <a:pt x="326021" y="68909"/>
                  </a:lnTo>
                  <a:close/>
                </a:path>
                <a:path w="400685" h="200025">
                  <a:moveTo>
                    <a:pt x="190287" y="120979"/>
                  </a:moveTo>
                  <a:lnTo>
                    <a:pt x="185711" y="120979"/>
                  </a:lnTo>
                  <a:lnTo>
                    <a:pt x="185449" y="122249"/>
                  </a:lnTo>
                  <a:lnTo>
                    <a:pt x="189868" y="122249"/>
                  </a:lnTo>
                  <a:lnTo>
                    <a:pt x="190287" y="120979"/>
                  </a:lnTo>
                  <a:close/>
                </a:path>
                <a:path w="400685" h="200025">
                  <a:moveTo>
                    <a:pt x="251121" y="89229"/>
                  </a:moveTo>
                  <a:lnTo>
                    <a:pt x="224904" y="89229"/>
                  </a:lnTo>
                  <a:lnTo>
                    <a:pt x="224254" y="90499"/>
                  </a:lnTo>
                  <a:lnTo>
                    <a:pt x="241175" y="90499"/>
                  </a:lnTo>
                  <a:lnTo>
                    <a:pt x="240380" y="91769"/>
                  </a:lnTo>
                  <a:lnTo>
                    <a:pt x="240641" y="91769"/>
                  </a:lnTo>
                  <a:lnTo>
                    <a:pt x="239783" y="93039"/>
                  </a:lnTo>
                  <a:lnTo>
                    <a:pt x="239238" y="93039"/>
                  </a:lnTo>
                  <a:lnTo>
                    <a:pt x="233622" y="98119"/>
                  </a:lnTo>
                  <a:lnTo>
                    <a:pt x="228134" y="105739"/>
                  </a:lnTo>
                  <a:lnTo>
                    <a:pt x="224350" y="112089"/>
                  </a:lnTo>
                  <a:lnTo>
                    <a:pt x="222443" y="120979"/>
                  </a:lnTo>
                  <a:lnTo>
                    <a:pt x="230736" y="122249"/>
                  </a:lnTo>
                  <a:lnTo>
                    <a:pt x="233669" y="110819"/>
                  </a:lnTo>
                  <a:lnTo>
                    <a:pt x="240216" y="99389"/>
                  </a:lnTo>
                  <a:lnTo>
                    <a:pt x="248834" y="90499"/>
                  </a:lnTo>
                  <a:lnTo>
                    <a:pt x="251121" y="89229"/>
                  </a:lnTo>
                  <a:close/>
                </a:path>
                <a:path w="400685" h="200025">
                  <a:moveTo>
                    <a:pt x="191198" y="119709"/>
                  </a:moveTo>
                  <a:lnTo>
                    <a:pt x="177020" y="119709"/>
                  </a:lnTo>
                  <a:lnTo>
                    <a:pt x="169279" y="120979"/>
                  </a:lnTo>
                  <a:lnTo>
                    <a:pt x="190790" y="120979"/>
                  </a:lnTo>
                  <a:lnTo>
                    <a:pt x="191198" y="119709"/>
                  </a:lnTo>
                  <a:close/>
                </a:path>
                <a:path w="400685" h="200025">
                  <a:moveTo>
                    <a:pt x="337602" y="101929"/>
                  </a:moveTo>
                  <a:lnTo>
                    <a:pt x="333508" y="104469"/>
                  </a:lnTo>
                  <a:lnTo>
                    <a:pt x="337221" y="110819"/>
                  </a:lnTo>
                  <a:lnTo>
                    <a:pt x="342325" y="115899"/>
                  </a:lnTo>
                  <a:lnTo>
                    <a:pt x="348531" y="118439"/>
                  </a:lnTo>
                  <a:lnTo>
                    <a:pt x="355549" y="120979"/>
                  </a:lnTo>
                  <a:lnTo>
                    <a:pt x="362397" y="120979"/>
                  </a:lnTo>
                  <a:lnTo>
                    <a:pt x="365402" y="119709"/>
                  </a:lnTo>
                  <a:lnTo>
                    <a:pt x="359978" y="119709"/>
                  </a:lnTo>
                  <a:lnTo>
                    <a:pt x="352736" y="117169"/>
                  </a:lnTo>
                  <a:lnTo>
                    <a:pt x="346379" y="113359"/>
                  </a:lnTo>
                  <a:lnTo>
                    <a:pt x="341228" y="108279"/>
                  </a:lnTo>
                  <a:lnTo>
                    <a:pt x="337602" y="101929"/>
                  </a:lnTo>
                  <a:close/>
                </a:path>
                <a:path w="400685" h="200025">
                  <a:moveTo>
                    <a:pt x="153042" y="108279"/>
                  </a:moveTo>
                  <a:lnTo>
                    <a:pt x="149042" y="115899"/>
                  </a:lnTo>
                  <a:lnTo>
                    <a:pt x="155510" y="118439"/>
                  </a:lnTo>
                  <a:lnTo>
                    <a:pt x="162639" y="119709"/>
                  </a:lnTo>
                  <a:lnTo>
                    <a:pt x="170222" y="119709"/>
                  </a:lnTo>
                  <a:lnTo>
                    <a:pt x="177652" y="118505"/>
                  </a:lnTo>
                  <a:lnTo>
                    <a:pt x="181785" y="118439"/>
                  </a:lnTo>
                  <a:lnTo>
                    <a:pt x="182025" y="117169"/>
                  </a:lnTo>
                  <a:lnTo>
                    <a:pt x="191878" y="117169"/>
                  </a:lnTo>
                  <a:lnTo>
                    <a:pt x="192350" y="115899"/>
                  </a:lnTo>
                  <a:lnTo>
                    <a:pt x="187774" y="115899"/>
                  </a:lnTo>
                  <a:lnTo>
                    <a:pt x="188015" y="114629"/>
                  </a:lnTo>
                  <a:lnTo>
                    <a:pt x="203564" y="114629"/>
                  </a:lnTo>
                  <a:lnTo>
                    <a:pt x="203973" y="113359"/>
                  </a:lnTo>
                  <a:lnTo>
                    <a:pt x="167637" y="113359"/>
                  </a:lnTo>
                  <a:lnTo>
                    <a:pt x="159922" y="112089"/>
                  </a:lnTo>
                  <a:lnTo>
                    <a:pt x="153042" y="108279"/>
                  </a:lnTo>
                  <a:close/>
                </a:path>
                <a:path w="400685" h="200025">
                  <a:moveTo>
                    <a:pt x="236640" y="94309"/>
                  </a:moveTo>
                  <a:lnTo>
                    <a:pt x="228778" y="94309"/>
                  </a:lnTo>
                  <a:lnTo>
                    <a:pt x="222957" y="99389"/>
                  </a:lnTo>
                  <a:lnTo>
                    <a:pt x="218365" y="105739"/>
                  </a:lnTo>
                  <a:lnTo>
                    <a:pt x="215084" y="112089"/>
                  </a:lnTo>
                  <a:lnTo>
                    <a:pt x="213197" y="118439"/>
                  </a:lnTo>
                  <a:lnTo>
                    <a:pt x="221312" y="119709"/>
                  </a:lnTo>
                  <a:lnTo>
                    <a:pt x="223034" y="113359"/>
                  </a:lnTo>
                  <a:lnTo>
                    <a:pt x="226472" y="105739"/>
                  </a:lnTo>
                  <a:lnTo>
                    <a:pt x="231484" y="99389"/>
                  </a:lnTo>
                  <a:lnTo>
                    <a:pt x="236640" y="94309"/>
                  </a:lnTo>
                  <a:close/>
                </a:path>
                <a:path w="400685" h="200025">
                  <a:moveTo>
                    <a:pt x="191700" y="117169"/>
                  </a:moveTo>
                  <a:lnTo>
                    <a:pt x="182936" y="117169"/>
                  </a:lnTo>
                  <a:lnTo>
                    <a:pt x="182601" y="118439"/>
                  </a:lnTo>
                  <a:lnTo>
                    <a:pt x="191250" y="118439"/>
                  </a:lnTo>
                  <a:lnTo>
                    <a:pt x="191512" y="118082"/>
                  </a:lnTo>
                  <a:lnTo>
                    <a:pt x="191700" y="117169"/>
                  </a:lnTo>
                  <a:close/>
                </a:path>
                <a:path w="400685" h="200025">
                  <a:moveTo>
                    <a:pt x="237929" y="93039"/>
                  </a:moveTo>
                  <a:lnTo>
                    <a:pt x="220087" y="93039"/>
                  </a:lnTo>
                  <a:lnTo>
                    <a:pt x="214240" y="98119"/>
                  </a:lnTo>
                  <a:lnTo>
                    <a:pt x="209527" y="104469"/>
                  </a:lnTo>
                  <a:lnTo>
                    <a:pt x="206063" y="110819"/>
                  </a:lnTo>
                  <a:lnTo>
                    <a:pt x="203962" y="117169"/>
                  </a:lnTo>
                  <a:lnTo>
                    <a:pt x="212024" y="118439"/>
                  </a:lnTo>
                  <a:lnTo>
                    <a:pt x="213751" y="112089"/>
                  </a:lnTo>
                  <a:lnTo>
                    <a:pt x="216920" y="105739"/>
                  </a:lnTo>
                  <a:lnTo>
                    <a:pt x="221383" y="99389"/>
                  </a:lnTo>
                  <a:lnTo>
                    <a:pt x="226998" y="94309"/>
                  </a:lnTo>
                  <a:lnTo>
                    <a:pt x="236640" y="94309"/>
                  </a:lnTo>
                  <a:lnTo>
                    <a:pt x="237929" y="93039"/>
                  </a:lnTo>
                  <a:close/>
                </a:path>
                <a:path w="400685" h="200025">
                  <a:moveTo>
                    <a:pt x="342795" y="99389"/>
                  </a:moveTo>
                  <a:lnTo>
                    <a:pt x="338659" y="101929"/>
                  </a:lnTo>
                  <a:lnTo>
                    <a:pt x="342375" y="108279"/>
                  </a:lnTo>
                  <a:lnTo>
                    <a:pt x="347570" y="113359"/>
                  </a:lnTo>
                  <a:lnTo>
                    <a:pt x="353920" y="117169"/>
                  </a:lnTo>
                  <a:lnTo>
                    <a:pt x="361098" y="118439"/>
                  </a:lnTo>
                  <a:lnTo>
                    <a:pt x="364365" y="118439"/>
                  </a:lnTo>
                  <a:lnTo>
                    <a:pt x="364104" y="117169"/>
                  </a:lnTo>
                  <a:lnTo>
                    <a:pt x="357128" y="114629"/>
                  </a:lnTo>
                  <a:lnTo>
                    <a:pt x="351039" y="110819"/>
                  </a:lnTo>
                  <a:lnTo>
                    <a:pt x="346154" y="105739"/>
                  </a:lnTo>
                  <a:lnTo>
                    <a:pt x="342795" y="99389"/>
                  </a:lnTo>
                  <a:close/>
                </a:path>
                <a:path w="400685" h="200025">
                  <a:moveTo>
                    <a:pt x="203564" y="114629"/>
                  </a:moveTo>
                  <a:lnTo>
                    <a:pt x="189418" y="114629"/>
                  </a:lnTo>
                  <a:lnTo>
                    <a:pt x="188769" y="115899"/>
                  </a:lnTo>
                  <a:lnTo>
                    <a:pt x="197480" y="115899"/>
                  </a:lnTo>
                  <a:lnTo>
                    <a:pt x="202747" y="117169"/>
                  </a:lnTo>
                  <a:lnTo>
                    <a:pt x="203564" y="114629"/>
                  </a:lnTo>
                  <a:close/>
                </a:path>
                <a:path w="400685" h="200025">
                  <a:moveTo>
                    <a:pt x="288357" y="113359"/>
                  </a:moveTo>
                  <a:lnTo>
                    <a:pt x="281603" y="114629"/>
                  </a:lnTo>
                  <a:lnTo>
                    <a:pt x="273918" y="114629"/>
                  </a:lnTo>
                  <a:lnTo>
                    <a:pt x="281289" y="115899"/>
                  </a:lnTo>
                  <a:lnTo>
                    <a:pt x="288357" y="113359"/>
                  </a:lnTo>
                  <a:close/>
                </a:path>
                <a:path w="400685" h="200025">
                  <a:moveTo>
                    <a:pt x="296399" y="81609"/>
                  </a:moveTo>
                  <a:lnTo>
                    <a:pt x="290478" y="82554"/>
                  </a:lnTo>
                  <a:lnTo>
                    <a:pt x="290221" y="82879"/>
                  </a:lnTo>
                  <a:lnTo>
                    <a:pt x="288441" y="82879"/>
                  </a:lnTo>
                  <a:lnTo>
                    <a:pt x="265970" y="114629"/>
                  </a:lnTo>
                  <a:lnTo>
                    <a:pt x="274714" y="114629"/>
                  </a:lnTo>
                  <a:lnTo>
                    <a:pt x="267059" y="113359"/>
                  </a:lnTo>
                  <a:lnTo>
                    <a:pt x="293080" y="95579"/>
                  </a:lnTo>
                  <a:lnTo>
                    <a:pt x="293373" y="95579"/>
                  </a:lnTo>
                  <a:lnTo>
                    <a:pt x="294001" y="94309"/>
                  </a:lnTo>
                  <a:lnTo>
                    <a:pt x="294671" y="93039"/>
                  </a:lnTo>
                  <a:lnTo>
                    <a:pt x="296210" y="90499"/>
                  </a:lnTo>
                  <a:lnTo>
                    <a:pt x="297875" y="87959"/>
                  </a:lnTo>
                  <a:lnTo>
                    <a:pt x="298650" y="87959"/>
                  </a:lnTo>
                  <a:lnTo>
                    <a:pt x="299320" y="86689"/>
                  </a:lnTo>
                  <a:lnTo>
                    <a:pt x="300064" y="85419"/>
                  </a:lnTo>
                  <a:lnTo>
                    <a:pt x="301551" y="84149"/>
                  </a:lnTo>
                  <a:lnTo>
                    <a:pt x="301802" y="84149"/>
                  </a:lnTo>
                  <a:lnTo>
                    <a:pt x="296399" y="81609"/>
                  </a:lnTo>
                  <a:close/>
                </a:path>
                <a:path w="400685" h="200025">
                  <a:moveTo>
                    <a:pt x="349654" y="75259"/>
                  </a:moveTo>
                  <a:lnTo>
                    <a:pt x="347218" y="82879"/>
                  </a:lnTo>
                  <a:lnTo>
                    <a:pt x="346897" y="91769"/>
                  </a:lnTo>
                  <a:lnTo>
                    <a:pt x="348732" y="99389"/>
                  </a:lnTo>
                  <a:lnTo>
                    <a:pt x="352764" y="107009"/>
                  </a:lnTo>
                  <a:lnTo>
                    <a:pt x="355434" y="110819"/>
                  </a:lnTo>
                  <a:lnTo>
                    <a:pt x="358732" y="113359"/>
                  </a:lnTo>
                  <a:lnTo>
                    <a:pt x="360512" y="114629"/>
                  </a:lnTo>
                  <a:lnTo>
                    <a:pt x="358732" y="112089"/>
                  </a:lnTo>
                  <a:lnTo>
                    <a:pt x="357214" y="110819"/>
                  </a:lnTo>
                  <a:lnTo>
                    <a:pt x="354010" y="105739"/>
                  </a:lnTo>
                  <a:lnTo>
                    <a:pt x="352156" y="100659"/>
                  </a:lnTo>
                  <a:lnTo>
                    <a:pt x="351539" y="95579"/>
                  </a:lnTo>
                  <a:lnTo>
                    <a:pt x="351203" y="94309"/>
                  </a:lnTo>
                  <a:lnTo>
                    <a:pt x="350837" y="93039"/>
                  </a:lnTo>
                  <a:lnTo>
                    <a:pt x="350596" y="91769"/>
                  </a:lnTo>
                  <a:lnTo>
                    <a:pt x="350429" y="90499"/>
                  </a:lnTo>
                  <a:lnTo>
                    <a:pt x="350429" y="87959"/>
                  </a:lnTo>
                  <a:lnTo>
                    <a:pt x="350596" y="86689"/>
                  </a:lnTo>
                  <a:lnTo>
                    <a:pt x="350837" y="85419"/>
                  </a:lnTo>
                  <a:lnTo>
                    <a:pt x="351203" y="82879"/>
                  </a:lnTo>
                  <a:lnTo>
                    <a:pt x="351731" y="81566"/>
                  </a:lnTo>
                  <a:lnTo>
                    <a:pt x="353203" y="79069"/>
                  </a:lnTo>
                  <a:lnTo>
                    <a:pt x="354062" y="77799"/>
                  </a:lnTo>
                  <a:lnTo>
                    <a:pt x="354638" y="76529"/>
                  </a:lnTo>
                  <a:lnTo>
                    <a:pt x="349654" y="75259"/>
                  </a:lnTo>
                  <a:close/>
                </a:path>
                <a:path w="400685" h="200025">
                  <a:moveTo>
                    <a:pt x="189104" y="109549"/>
                  </a:moveTo>
                  <a:lnTo>
                    <a:pt x="186643" y="109549"/>
                  </a:lnTo>
                  <a:lnTo>
                    <a:pt x="185952" y="110819"/>
                  </a:lnTo>
                  <a:lnTo>
                    <a:pt x="184455" y="112089"/>
                  </a:lnTo>
                  <a:lnTo>
                    <a:pt x="175908" y="113359"/>
                  </a:lnTo>
                  <a:lnTo>
                    <a:pt x="203973" y="113359"/>
                  </a:lnTo>
                  <a:lnTo>
                    <a:pt x="204382" y="112089"/>
                  </a:lnTo>
                  <a:lnTo>
                    <a:pt x="194255" y="112089"/>
                  </a:lnTo>
                  <a:lnTo>
                    <a:pt x="194999" y="110819"/>
                  </a:lnTo>
                  <a:lnTo>
                    <a:pt x="187900" y="110819"/>
                  </a:lnTo>
                  <a:lnTo>
                    <a:pt x="189104" y="109549"/>
                  </a:lnTo>
                  <a:close/>
                </a:path>
                <a:path w="400685" h="200025">
                  <a:moveTo>
                    <a:pt x="343005" y="72719"/>
                  </a:moveTo>
                  <a:lnTo>
                    <a:pt x="340906" y="80339"/>
                  </a:lnTo>
                  <a:lnTo>
                    <a:pt x="340893" y="89745"/>
                  </a:lnTo>
                  <a:lnTo>
                    <a:pt x="342634" y="96849"/>
                  </a:lnTo>
                  <a:lnTo>
                    <a:pt x="346554" y="104469"/>
                  </a:lnTo>
                  <a:lnTo>
                    <a:pt x="349266" y="108279"/>
                  </a:lnTo>
                  <a:lnTo>
                    <a:pt x="352575" y="110819"/>
                  </a:lnTo>
                  <a:lnTo>
                    <a:pt x="356135" y="113359"/>
                  </a:lnTo>
                  <a:lnTo>
                    <a:pt x="354303" y="110819"/>
                  </a:lnTo>
                  <a:lnTo>
                    <a:pt x="352575" y="109549"/>
                  </a:lnTo>
                  <a:lnTo>
                    <a:pt x="350984" y="107009"/>
                  </a:lnTo>
                  <a:lnTo>
                    <a:pt x="346950" y="99389"/>
                  </a:lnTo>
                  <a:lnTo>
                    <a:pt x="345153" y="91769"/>
                  </a:lnTo>
                  <a:lnTo>
                    <a:pt x="345540" y="82879"/>
                  </a:lnTo>
                  <a:lnTo>
                    <a:pt x="348062" y="73989"/>
                  </a:lnTo>
                  <a:lnTo>
                    <a:pt x="343005" y="72719"/>
                  </a:lnTo>
                  <a:close/>
                </a:path>
                <a:path w="400685" h="200025">
                  <a:moveTo>
                    <a:pt x="157660" y="99389"/>
                  </a:moveTo>
                  <a:lnTo>
                    <a:pt x="153691" y="107009"/>
                  </a:lnTo>
                  <a:lnTo>
                    <a:pt x="160884" y="110819"/>
                  </a:lnTo>
                  <a:lnTo>
                    <a:pt x="168989" y="112089"/>
                  </a:lnTo>
                  <a:lnTo>
                    <a:pt x="177684" y="112089"/>
                  </a:lnTo>
                  <a:lnTo>
                    <a:pt x="186643" y="109549"/>
                  </a:lnTo>
                  <a:lnTo>
                    <a:pt x="189638" y="109549"/>
                  </a:lnTo>
                  <a:lnTo>
                    <a:pt x="190067" y="108279"/>
                  </a:lnTo>
                  <a:lnTo>
                    <a:pt x="193166" y="108279"/>
                  </a:lnTo>
                  <a:lnTo>
                    <a:pt x="193732" y="107009"/>
                  </a:lnTo>
                  <a:lnTo>
                    <a:pt x="195460" y="107009"/>
                  </a:lnTo>
                  <a:lnTo>
                    <a:pt x="196161" y="105739"/>
                  </a:lnTo>
                  <a:lnTo>
                    <a:pt x="180539" y="105739"/>
                  </a:lnTo>
                  <a:lnTo>
                    <a:pt x="168210" y="104469"/>
                  </a:lnTo>
                  <a:lnTo>
                    <a:pt x="157660" y="99389"/>
                  </a:lnTo>
                  <a:close/>
                </a:path>
                <a:path w="400685" h="200025">
                  <a:moveTo>
                    <a:pt x="208199" y="104469"/>
                  </a:moveTo>
                  <a:lnTo>
                    <a:pt x="199774" y="104469"/>
                  </a:lnTo>
                  <a:lnTo>
                    <a:pt x="199438" y="105739"/>
                  </a:lnTo>
                  <a:lnTo>
                    <a:pt x="196161" y="105739"/>
                  </a:lnTo>
                  <a:lnTo>
                    <a:pt x="195554" y="107009"/>
                  </a:lnTo>
                  <a:lnTo>
                    <a:pt x="194161" y="108279"/>
                  </a:lnTo>
                  <a:lnTo>
                    <a:pt x="190622" y="108279"/>
                  </a:lnTo>
                  <a:lnTo>
                    <a:pt x="189973" y="109549"/>
                  </a:lnTo>
                  <a:lnTo>
                    <a:pt x="196664" y="109549"/>
                  </a:lnTo>
                  <a:lnTo>
                    <a:pt x="196276" y="110819"/>
                  </a:lnTo>
                  <a:lnTo>
                    <a:pt x="195889" y="110819"/>
                  </a:lnTo>
                  <a:lnTo>
                    <a:pt x="195554" y="112089"/>
                  </a:lnTo>
                  <a:lnTo>
                    <a:pt x="204382" y="112089"/>
                  </a:lnTo>
                  <a:lnTo>
                    <a:pt x="204790" y="110819"/>
                  </a:lnTo>
                  <a:lnTo>
                    <a:pt x="208199" y="104469"/>
                  </a:lnTo>
                  <a:close/>
                </a:path>
                <a:path w="400685" h="200025">
                  <a:moveTo>
                    <a:pt x="196664" y="109549"/>
                  </a:moveTo>
                  <a:lnTo>
                    <a:pt x="189345" y="109549"/>
                  </a:lnTo>
                  <a:lnTo>
                    <a:pt x="188674" y="110819"/>
                  </a:lnTo>
                  <a:lnTo>
                    <a:pt x="196224" y="110819"/>
                  </a:lnTo>
                  <a:lnTo>
                    <a:pt x="196664" y="109549"/>
                  </a:lnTo>
                  <a:close/>
                </a:path>
                <a:path w="400685" h="200025">
                  <a:moveTo>
                    <a:pt x="316812" y="77920"/>
                  </a:moveTo>
                  <a:lnTo>
                    <a:pt x="306200" y="101929"/>
                  </a:lnTo>
                  <a:lnTo>
                    <a:pt x="309645" y="108279"/>
                  </a:lnTo>
                  <a:lnTo>
                    <a:pt x="313351" y="105739"/>
                  </a:lnTo>
                  <a:lnTo>
                    <a:pt x="311200" y="100659"/>
                  </a:lnTo>
                  <a:lnTo>
                    <a:pt x="310662" y="94309"/>
                  </a:lnTo>
                  <a:lnTo>
                    <a:pt x="311774" y="87959"/>
                  </a:lnTo>
                  <a:lnTo>
                    <a:pt x="314576" y="81609"/>
                  </a:lnTo>
                  <a:lnTo>
                    <a:pt x="315665" y="80339"/>
                  </a:lnTo>
                  <a:lnTo>
                    <a:pt x="316812" y="77920"/>
                  </a:lnTo>
                  <a:close/>
                </a:path>
                <a:path w="400685" h="200025">
                  <a:moveTo>
                    <a:pt x="240641" y="91769"/>
                  </a:moveTo>
                  <a:lnTo>
                    <a:pt x="211396" y="91769"/>
                  </a:lnTo>
                  <a:lnTo>
                    <a:pt x="207375" y="95579"/>
                  </a:lnTo>
                  <a:lnTo>
                    <a:pt x="207187" y="95579"/>
                  </a:lnTo>
                  <a:lnTo>
                    <a:pt x="206799" y="96849"/>
                  </a:lnTo>
                  <a:lnTo>
                    <a:pt x="206464" y="96849"/>
                  </a:lnTo>
                  <a:lnTo>
                    <a:pt x="193629" y="103199"/>
                  </a:lnTo>
                  <a:lnTo>
                    <a:pt x="180539" y="105739"/>
                  </a:lnTo>
                  <a:lnTo>
                    <a:pt x="199219" y="105739"/>
                  </a:lnTo>
                  <a:lnTo>
                    <a:pt x="199774" y="104469"/>
                  </a:lnTo>
                  <a:lnTo>
                    <a:pt x="208199" y="104469"/>
                  </a:lnTo>
                  <a:lnTo>
                    <a:pt x="212873" y="98119"/>
                  </a:lnTo>
                  <a:lnTo>
                    <a:pt x="218715" y="93039"/>
                  </a:lnTo>
                  <a:lnTo>
                    <a:pt x="239238" y="93039"/>
                  </a:lnTo>
                  <a:lnTo>
                    <a:pt x="240641" y="91769"/>
                  </a:lnTo>
                  <a:close/>
                </a:path>
                <a:path w="400685" h="200025">
                  <a:moveTo>
                    <a:pt x="259459" y="86898"/>
                  </a:moveTo>
                  <a:lnTo>
                    <a:pt x="257206" y="87959"/>
                  </a:lnTo>
                  <a:lnTo>
                    <a:pt x="254798" y="89229"/>
                  </a:lnTo>
                  <a:lnTo>
                    <a:pt x="248495" y="93039"/>
                  </a:lnTo>
                  <a:lnTo>
                    <a:pt x="245071" y="99389"/>
                  </a:lnTo>
                  <a:lnTo>
                    <a:pt x="245249" y="105739"/>
                  </a:lnTo>
                  <a:lnTo>
                    <a:pt x="248641" y="105739"/>
                  </a:lnTo>
                  <a:lnTo>
                    <a:pt x="248159" y="99389"/>
                  </a:lnTo>
                  <a:lnTo>
                    <a:pt x="251699" y="91769"/>
                  </a:lnTo>
                  <a:lnTo>
                    <a:pt x="258243" y="87959"/>
                  </a:lnTo>
                  <a:lnTo>
                    <a:pt x="259459" y="86898"/>
                  </a:lnTo>
                  <a:close/>
                </a:path>
                <a:path w="400685" h="200025">
                  <a:moveTo>
                    <a:pt x="265510" y="85419"/>
                  </a:moveTo>
                  <a:lnTo>
                    <a:pt x="264389" y="85419"/>
                  </a:lnTo>
                  <a:lnTo>
                    <a:pt x="261793" y="86689"/>
                  </a:lnTo>
                  <a:lnTo>
                    <a:pt x="252903" y="93039"/>
                  </a:lnTo>
                  <a:lnTo>
                    <a:pt x="249343" y="99389"/>
                  </a:lnTo>
                  <a:lnTo>
                    <a:pt x="249814" y="105739"/>
                  </a:lnTo>
                  <a:lnTo>
                    <a:pt x="253290" y="104469"/>
                  </a:lnTo>
                  <a:lnTo>
                    <a:pt x="252557" y="98119"/>
                  </a:lnTo>
                  <a:lnTo>
                    <a:pt x="256055" y="91769"/>
                  </a:lnTo>
                  <a:lnTo>
                    <a:pt x="259637" y="89745"/>
                  </a:lnTo>
                  <a:lnTo>
                    <a:pt x="261039" y="87959"/>
                  </a:lnTo>
                  <a:lnTo>
                    <a:pt x="263855" y="86969"/>
                  </a:lnTo>
                  <a:lnTo>
                    <a:pt x="265510" y="85419"/>
                  </a:lnTo>
                  <a:close/>
                </a:path>
                <a:path w="400685" h="200025">
                  <a:moveTo>
                    <a:pt x="328984" y="68909"/>
                  </a:moveTo>
                  <a:lnTo>
                    <a:pt x="326021" y="68909"/>
                  </a:lnTo>
                  <a:lnTo>
                    <a:pt x="322806" y="72719"/>
                  </a:lnTo>
                  <a:lnTo>
                    <a:pt x="318629" y="76529"/>
                  </a:lnTo>
                  <a:lnTo>
                    <a:pt x="315906" y="81609"/>
                  </a:lnTo>
                  <a:lnTo>
                    <a:pt x="313110" y="87959"/>
                  </a:lnTo>
                  <a:lnTo>
                    <a:pt x="312214" y="93039"/>
                  </a:lnTo>
                  <a:lnTo>
                    <a:pt x="312091" y="95579"/>
                  </a:lnTo>
                  <a:lnTo>
                    <a:pt x="312496" y="100659"/>
                  </a:lnTo>
                  <a:lnTo>
                    <a:pt x="314576" y="105739"/>
                  </a:lnTo>
                  <a:lnTo>
                    <a:pt x="318356" y="103199"/>
                  </a:lnTo>
                  <a:lnTo>
                    <a:pt x="314576" y="98119"/>
                  </a:lnTo>
                  <a:lnTo>
                    <a:pt x="313906" y="90499"/>
                  </a:lnTo>
                  <a:lnTo>
                    <a:pt x="317540" y="82879"/>
                  </a:lnTo>
                  <a:lnTo>
                    <a:pt x="318838" y="79069"/>
                  </a:lnTo>
                  <a:lnTo>
                    <a:pt x="320430" y="76529"/>
                  </a:lnTo>
                  <a:lnTo>
                    <a:pt x="323393" y="73989"/>
                  </a:lnTo>
                  <a:lnTo>
                    <a:pt x="326785" y="73989"/>
                  </a:lnTo>
                  <a:lnTo>
                    <a:pt x="327361" y="72719"/>
                  </a:lnTo>
                  <a:lnTo>
                    <a:pt x="333078" y="72719"/>
                  </a:lnTo>
                  <a:lnTo>
                    <a:pt x="334146" y="70179"/>
                  </a:lnTo>
                  <a:lnTo>
                    <a:pt x="328419" y="70179"/>
                  </a:lnTo>
                  <a:lnTo>
                    <a:pt x="328984" y="68909"/>
                  </a:lnTo>
                  <a:close/>
                </a:path>
                <a:path w="400685" h="200025">
                  <a:moveTo>
                    <a:pt x="187051" y="79069"/>
                  </a:moveTo>
                  <a:lnTo>
                    <a:pt x="179539" y="79069"/>
                  </a:lnTo>
                  <a:lnTo>
                    <a:pt x="172726" y="80339"/>
                  </a:lnTo>
                  <a:lnTo>
                    <a:pt x="159806" y="87959"/>
                  </a:lnTo>
                  <a:lnTo>
                    <a:pt x="164643" y="93039"/>
                  </a:lnTo>
                  <a:lnTo>
                    <a:pt x="169760" y="98119"/>
                  </a:lnTo>
                  <a:lnTo>
                    <a:pt x="175648" y="101929"/>
                  </a:lnTo>
                  <a:lnTo>
                    <a:pt x="182800" y="104469"/>
                  </a:lnTo>
                  <a:lnTo>
                    <a:pt x="185156" y="104469"/>
                  </a:lnTo>
                  <a:lnTo>
                    <a:pt x="185449" y="103199"/>
                  </a:lnTo>
                  <a:lnTo>
                    <a:pt x="183041" y="103199"/>
                  </a:lnTo>
                  <a:lnTo>
                    <a:pt x="176170" y="101929"/>
                  </a:lnTo>
                  <a:lnTo>
                    <a:pt x="170511" y="98119"/>
                  </a:lnTo>
                  <a:lnTo>
                    <a:pt x="165620" y="93039"/>
                  </a:lnTo>
                  <a:lnTo>
                    <a:pt x="161052" y="87959"/>
                  </a:lnTo>
                  <a:lnTo>
                    <a:pt x="204971" y="87959"/>
                  </a:lnTo>
                  <a:lnTo>
                    <a:pt x="201459" y="85419"/>
                  </a:lnTo>
                  <a:lnTo>
                    <a:pt x="200103" y="83449"/>
                  </a:lnTo>
                  <a:lnTo>
                    <a:pt x="197815" y="81609"/>
                  </a:lnTo>
                  <a:lnTo>
                    <a:pt x="196716" y="81609"/>
                  </a:lnTo>
                  <a:lnTo>
                    <a:pt x="196224" y="81234"/>
                  </a:lnTo>
                  <a:lnTo>
                    <a:pt x="187051" y="79069"/>
                  </a:lnTo>
                  <a:close/>
                </a:path>
                <a:path w="400685" h="200025">
                  <a:moveTo>
                    <a:pt x="278871" y="85419"/>
                  </a:moveTo>
                  <a:lnTo>
                    <a:pt x="274808" y="85419"/>
                  </a:lnTo>
                  <a:lnTo>
                    <a:pt x="266860" y="87959"/>
                  </a:lnTo>
                  <a:lnTo>
                    <a:pt x="261227" y="94309"/>
                  </a:lnTo>
                  <a:lnTo>
                    <a:pt x="259929" y="100659"/>
                  </a:lnTo>
                  <a:lnTo>
                    <a:pt x="264002" y="101929"/>
                  </a:lnTo>
                  <a:lnTo>
                    <a:pt x="265059" y="95579"/>
                  </a:lnTo>
                  <a:lnTo>
                    <a:pt x="270693" y="87959"/>
                  </a:lnTo>
                  <a:lnTo>
                    <a:pt x="278871" y="85419"/>
                  </a:lnTo>
                  <a:close/>
                </a:path>
                <a:path w="400685" h="200025">
                  <a:moveTo>
                    <a:pt x="325822" y="73989"/>
                  </a:moveTo>
                  <a:lnTo>
                    <a:pt x="323393" y="73989"/>
                  </a:lnTo>
                  <a:lnTo>
                    <a:pt x="322869" y="75259"/>
                  </a:lnTo>
                  <a:lnTo>
                    <a:pt x="322503" y="75259"/>
                  </a:lnTo>
                  <a:lnTo>
                    <a:pt x="321937" y="76529"/>
                  </a:lnTo>
                  <a:lnTo>
                    <a:pt x="320691" y="77799"/>
                  </a:lnTo>
                  <a:lnTo>
                    <a:pt x="320335" y="79069"/>
                  </a:lnTo>
                  <a:lnTo>
                    <a:pt x="319875" y="79069"/>
                  </a:lnTo>
                  <a:lnTo>
                    <a:pt x="318723" y="81609"/>
                  </a:lnTo>
                  <a:lnTo>
                    <a:pt x="318356" y="82879"/>
                  </a:lnTo>
                  <a:lnTo>
                    <a:pt x="318063" y="84149"/>
                  </a:lnTo>
                  <a:lnTo>
                    <a:pt x="317875" y="84149"/>
                  </a:lnTo>
                  <a:lnTo>
                    <a:pt x="317634" y="85419"/>
                  </a:lnTo>
                  <a:lnTo>
                    <a:pt x="317320" y="85419"/>
                  </a:lnTo>
                  <a:lnTo>
                    <a:pt x="317205" y="86689"/>
                  </a:lnTo>
                  <a:lnTo>
                    <a:pt x="316670" y="90499"/>
                  </a:lnTo>
                  <a:lnTo>
                    <a:pt x="316534" y="90499"/>
                  </a:lnTo>
                  <a:lnTo>
                    <a:pt x="316534" y="94309"/>
                  </a:lnTo>
                  <a:lnTo>
                    <a:pt x="316775" y="95579"/>
                  </a:lnTo>
                  <a:lnTo>
                    <a:pt x="317006" y="96849"/>
                  </a:lnTo>
                  <a:lnTo>
                    <a:pt x="317205" y="98119"/>
                  </a:lnTo>
                  <a:lnTo>
                    <a:pt x="317445" y="98119"/>
                  </a:lnTo>
                  <a:lnTo>
                    <a:pt x="317634" y="99389"/>
                  </a:lnTo>
                  <a:lnTo>
                    <a:pt x="317875" y="99389"/>
                  </a:lnTo>
                  <a:lnTo>
                    <a:pt x="318063" y="100659"/>
                  </a:lnTo>
                  <a:lnTo>
                    <a:pt x="318461" y="100659"/>
                  </a:lnTo>
                  <a:lnTo>
                    <a:pt x="318723" y="101929"/>
                  </a:lnTo>
                  <a:lnTo>
                    <a:pt x="322377" y="100659"/>
                  </a:lnTo>
                  <a:lnTo>
                    <a:pt x="321334" y="94309"/>
                  </a:lnTo>
                  <a:lnTo>
                    <a:pt x="321594" y="87959"/>
                  </a:lnTo>
                  <a:lnTo>
                    <a:pt x="323107" y="80339"/>
                  </a:lnTo>
                  <a:lnTo>
                    <a:pt x="325822" y="73989"/>
                  </a:lnTo>
                  <a:close/>
                </a:path>
                <a:path w="400685" h="200025">
                  <a:moveTo>
                    <a:pt x="272284" y="85419"/>
                  </a:moveTo>
                  <a:lnTo>
                    <a:pt x="268264" y="85419"/>
                  </a:lnTo>
                  <a:lnTo>
                    <a:pt x="263855" y="86969"/>
                  </a:lnTo>
                  <a:lnTo>
                    <a:pt x="262798" y="87959"/>
                  </a:lnTo>
                  <a:lnTo>
                    <a:pt x="259637" y="89745"/>
                  </a:lnTo>
                  <a:lnTo>
                    <a:pt x="256055" y="94309"/>
                  </a:lnTo>
                  <a:lnTo>
                    <a:pt x="254515" y="99389"/>
                  </a:lnTo>
                  <a:lnTo>
                    <a:pt x="258630" y="100659"/>
                  </a:lnTo>
                  <a:lnTo>
                    <a:pt x="259835" y="94309"/>
                  </a:lnTo>
                  <a:lnTo>
                    <a:pt x="265007" y="87959"/>
                  </a:lnTo>
                  <a:lnTo>
                    <a:pt x="272284" y="85419"/>
                  </a:lnTo>
                  <a:close/>
                </a:path>
                <a:path w="400685" h="200025">
                  <a:moveTo>
                    <a:pt x="333078" y="72719"/>
                  </a:moveTo>
                  <a:lnTo>
                    <a:pt x="327361" y="72719"/>
                  </a:lnTo>
                  <a:lnTo>
                    <a:pt x="324438" y="80339"/>
                  </a:lnTo>
                  <a:lnTo>
                    <a:pt x="322817" y="86689"/>
                  </a:lnTo>
                  <a:lnTo>
                    <a:pt x="322499" y="94309"/>
                  </a:lnTo>
                  <a:lnTo>
                    <a:pt x="323487" y="100659"/>
                  </a:lnTo>
                  <a:lnTo>
                    <a:pt x="330879" y="98119"/>
                  </a:lnTo>
                  <a:lnTo>
                    <a:pt x="329519" y="91769"/>
                  </a:lnTo>
                  <a:lnTo>
                    <a:pt x="329737" y="84149"/>
                  </a:lnTo>
                  <a:lnTo>
                    <a:pt x="331476" y="76529"/>
                  </a:lnTo>
                  <a:lnTo>
                    <a:pt x="333078" y="72719"/>
                  </a:lnTo>
                  <a:close/>
                </a:path>
                <a:path w="400685" h="200025">
                  <a:moveTo>
                    <a:pt x="204971" y="87959"/>
                  </a:moveTo>
                  <a:lnTo>
                    <a:pt x="161052" y="87959"/>
                  </a:lnTo>
                  <a:lnTo>
                    <a:pt x="203355" y="94309"/>
                  </a:lnTo>
                  <a:lnTo>
                    <a:pt x="203187" y="95579"/>
                  </a:lnTo>
                  <a:lnTo>
                    <a:pt x="202747" y="96849"/>
                  </a:lnTo>
                  <a:lnTo>
                    <a:pt x="202203" y="98119"/>
                  </a:lnTo>
                  <a:lnTo>
                    <a:pt x="204129" y="96849"/>
                  </a:lnTo>
                  <a:lnTo>
                    <a:pt x="204370" y="95579"/>
                  </a:lnTo>
                  <a:lnTo>
                    <a:pt x="204517" y="95579"/>
                  </a:lnTo>
                  <a:lnTo>
                    <a:pt x="205635" y="88440"/>
                  </a:lnTo>
                  <a:lnTo>
                    <a:pt x="204971" y="87959"/>
                  </a:lnTo>
                  <a:close/>
                </a:path>
                <a:path w="400685" h="200025">
                  <a:moveTo>
                    <a:pt x="345604" y="63829"/>
                  </a:moveTo>
                  <a:lnTo>
                    <a:pt x="333602" y="63829"/>
                  </a:lnTo>
                  <a:lnTo>
                    <a:pt x="333288" y="65099"/>
                  </a:lnTo>
                  <a:lnTo>
                    <a:pt x="338366" y="65099"/>
                  </a:lnTo>
                  <a:lnTo>
                    <a:pt x="338125" y="66369"/>
                  </a:lnTo>
                  <a:lnTo>
                    <a:pt x="321183" y="66369"/>
                  </a:lnTo>
                  <a:lnTo>
                    <a:pt x="320838" y="67639"/>
                  </a:lnTo>
                  <a:lnTo>
                    <a:pt x="336827" y="67639"/>
                  </a:lnTo>
                  <a:lnTo>
                    <a:pt x="333096" y="75259"/>
                  </a:lnTo>
                  <a:lnTo>
                    <a:pt x="331108" y="82554"/>
                  </a:lnTo>
                  <a:lnTo>
                    <a:pt x="330990" y="83449"/>
                  </a:lnTo>
                  <a:lnTo>
                    <a:pt x="330629" y="90499"/>
                  </a:lnTo>
                  <a:lnTo>
                    <a:pt x="331958" y="98119"/>
                  </a:lnTo>
                  <a:lnTo>
                    <a:pt x="339424" y="95579"/>
                  </a:lnTo>
                  <a:lnTo>
                    <a:pt x="338326" y="85419"/>
                  </a:lnTo>
                  <a:lnTo>
                    <a:pt x="341350" y="72719"/>
                  </a:lnTo>
                  <a:lnTo>
                    <a:pt x="344966" y="65213"/>
                  </a:lnTo>
                  <a:lnTo>
                    <a:pt x="344691" y="65099"/>
                  </a:lnTo>
                  <a:lnTo>
                    <a:pt x="345604" y="63829"/>
                  </a:lnTo>
                  <a:close/>
                </a:path>
                <a:path w="400685" h="200025">
                  <a:moveTo>
                    <a:pt x="203690" y="76529"/>
                  </a:moveTo>
                  <a:lnTo>
                    <a:pt x="197962" y="80339"/>
                  </a:lnTo>
                  <a:lnTo>
                    <a:pt x="200103" y="83449"/>
                  </a:lnTo>
                  <a:lnTo>
                    <a:pt x="205711" y="87959"/>
                  </a:lnTo>
                  <a:lnTo>
                    <a:pt x="205635" y="88440"/>
                  </a:lnTo>
                  <a:lnTo>
                    <a:pt x="206726" y="89229"/>
                  </a:lnTo>
                  <a:lnTo>
                    <a:pt x="213134" y="91769"/>
                  </a:lnTo>
                  <a:lnTo>
                    <a:pt x="230464" y="91769"/>
                  </a:lnTo>
                  <a:lnTo>
                    <a:pt x="230799" y="90499"/>
                  </a:lnTo>
                  <a:lnTo>
                    <a:pt x="222904" y="90499"/>
                  </a:lnTo>
                  <a:lnTo>
                    <a:pt x="223553" y="89229"/>
                  </a:lnTo>
                  <a:lnTo>
                    <a:pt x="251121" y="89229"/>
                  </a:lnTo>
                  <a:lnTo>
                    <a:pt x="253408" y="87959"/>
                  </a:lnTo>
                  <a:lnTo>
                    <a:pt x="218108" y="87959"/>
                  </a:lnTo>
                  <a:lnTo>
                    <a:pt x="211930" y="85419"/>
                  </a:lnTo>
                  <a:lnTo>
                    <a:pt x="206894" y="81609"/>
                  </a:lnTo>
                  <a:lnTo>
                    <a:pt x="203690" y="76529"/>
                  </a:lnTo>
                  <a:close/>
                </a:path>
                <a:path w="400685" h="200025">
                  <a:moveTo>
                    <a:pt x="241175" y="90499"/>
                  </a:moveTo>
                  <a:lnTo>
                    <a:pt x="232945" y="90499"/>
                  </a:lnTo>
                  <a:lnTo>
                    <a:pt x="232485" y="91769"/>
                  </a:lnTo>
                  <a:lnTo>
                    <a:pt x="240380" y="91769"/>
                  </a:lnTo>
                  <a:lnTo>
                    <a:pt x="241175" y="90499"/>
                  </a:lnTo>
                  <a:close/>
                </a:path>
                <a:path w="400685" h="200025">
                  <a:moveTo>
                    <a:pt x="210433" y="72719"/>
                  </a:moveTo>
                  <a:lnTo>
                    <a:pt x="204611" y="76529"/>
                  </a:lnTo>
                  <a:lnTo>
                    <a:pt x="207805" y="81609"/>
                  </a:lnTo>
                  <a:lnTo>
                    <a:pt x="212935" y="85419"/>
                  </a:lnTo>
                  <a:lnTo>
                    <a:pt x="219249" y="87959"/>
                  </a:lnTo>
                  <a:lnTo>
                    <a:pt x="236840" y="87959"/>
                  </a:lnTo>
                  <a:lnTo>
                    <a:pt x="237280" y="86689"/>
                  </a:lnTo>
                  <a:lnTo>
                    <a:pt x="229595" y="86689"/>
                  </a:lnTo>
                  <a:lnTo>
                    <a:pt x="230464" y="85419"/>
                  </a:lnTo>
                  <a:lnTo>
                    <a:pt x="225312" y="85419"/>
                  </a:lnTo>
                  <a:lnTo>
                    <a:pt x="218715" y="82879"/>
                  </a:lnTo>
                  <a:lnTo>
                    <a:pt x="213543" y="77799"/>
                  </a:lnTo>
                  <a:lnTo>
                    <a:pt x="210433" y="72719"/>
                  </a:lnTo>
                  <a:close/>
                </a:path>
                <a:path w="400685" h="200025">
                  <a:moveTo>
                    <a:pt x="248589" y="86689"/>
                  </a:moveTo>
                  <a:lnTo>
                    <a:pt x="237280" y="86689"/>
                  </a:lnTo>
                  <a:lnTo>
                    <a:pt x="237825" y="87959"/>
                  </a:lnTo>
                  <a:lnTo>
                    <a:pt x="247678" y="87959"/>
                  </a:lnTo>
                  <a:lnTo>
                    <a:pt x="248589" y="86689"/>
                  </a:lnTo>
                  <a:close/>
                </a:path>
                <a:path w="400685" h="200025">
                  <a:moveTo>
                    <a:pt x="257981" y="85419"/>
                  </a:moveTo>
                  <a:lnTo>
                    <a:pt x="231019" y="85419"/>
                  </a:lnTo>
                  <a:lnTo>
                    <a:pt x="231333" y="86689"/>
                  </a:lnTo>
                  <a:lnTo>
                    <a:pt x="249531" y="86689"/>
                  </a:lnTo>
                  <a:lnTo>
                    <a:pt x="248934" y="87959"/>
                  </a:lnTo>
                  <a:lnTo>
                    <a:pt x="253408" y="87959"/>
                  </a:lnTo>
                  <a:lnTo>
                    <a:pt x="257981" y="85419"/>
                  </a:lnTo>
                  <a:close/>
                </a:path>
                <a:path w="400685" h="200025">
                  <a:moveTo>
                    <a:pt x="259903" y="86689"/>
                  </a:moveTo>
                  <a:lnTo>
                    <a:pt x="259698" y="86689"/>
                  </a:lnTo>
                  <a:lnTo>
                    <a:pt x="259459" y="86898"/>
                  </a:lnTo>
                  <a:lnTo>
                    <a:pt x="259903" y="86689"/>
                  </a:lnTo>
                  <a:close/>
                </a:path>
                <a:path w="400685" h="200025">
                  <a:moveTo>
                    <a:pt x="262599" y="85419"/>
                  </a:moveTo>
                  <a:lnTo>
                    <a:pt x="259903" y="86689"/>
                  </a:lnTo>
                  <a:lnTo>
                    <a:pt x="261133" y="86689"/>
                  </a:lnTo>
                  <a:lnTo>
                    <a:pt x="262599" y="85419"/>
                  </a:lnTo>
                  <a:close/>
                </a:path>
                <a:path w="400685" h="200025">
                  <a:moveTo>
                    <a:pt x="169387" y="80339"/>
                  </a:moveTo>
                  <a:lnTo>
                    <a:pt x="157900" y="80339"/>
                  </a:lnTo>
                  <a:lnTo>
                    <a:pt x="158267" y="82879"/>
                  </a:lnTo>
                  <a:lnTo>
                    <a:pt x="158393" y="85419"/>
                  </a:lnTo>
                  <a:lnTo>
                    <a:pt x="161534" y="85419"/>
                  </a:lnTo>
                  <a:lnTo>
                    <a:pt x="162403" y="84149"/>
                  </a:lnTo>
                  <a:lnTo>
                    <a:pt x="164047" y="84149"/>
                  </a:lnTo>
                  <a:lnTo>
                    <a:pt x="164864" y="82879"/>
                  </a:lnTo>
                  <a:lnTo>
                    <a:pt x="165555" y="82879"/>
                  </a:lnTo>
                  <a:lnTo>
                    <a:pt x="167240" y="81609"/>
                  </a:lnTo>
                  <a:lnTo>
                    <a:pt x="168947" y="81609"/>
                  </a:lnTo>
                  <a:lnTo>
                    <a:pt x="169387" y="80339"/>
                  </a:lnTo>
                  <a:close/>
                </a:path>
                <a:path w="400685" h="200025">
                  <a:moveTo>
                    <a:pt x="243050" y="84149"/>
                  </a:moveTo>
                  <a:lnTo>
                    <a:pt x="226422" y="84149"/>
                  </a:lnTo>
                  <a:lnTo>
                    <a:pt x="225626" y="85419"/>
                  </a:lnTo>
                  <a:lnTo>
                    <a:pt x="243709" y="85419"/>
                  </a:lnTo>
                  <a:lnTo>
                    <a:pt x="243050" y="84149"/>
                  </a:lnTo>
                  <a:close/>
                </a:path>
                <a:path w="400685" h="200025">
                  <a:moveTo>
                    <a:pt x="287425" y="82879"/>
                  </a:moveTo>
                  <a:lnTo>
                    <a:pt x="240285" y="82879"/>
                  </a:lnTo>
                  <a:lnTo>
                    <a:pt x="239689" y="84149"/>
                  </a:lnTo>
                  <a:lnTo>
                    <a:pt x="245940" y="84149"/>
                  </a:lnTo>
                  <a:lnTo>
                    <a:pt x="245374" y="85419"/>
                  </a:lnTo>
                  <a:lnTo>
                    <a:pt x="283509" y="85419"/>
                  </a:lnTo>
                  <a:lnTo>
                    <a:pt x="286336" y="84149"/>
                  </a:lnTo>
                  <a:lnTo>
                    <a:pt x="287425" y="82879"/>
                  </a:lnTo>
                  <a:close/>
                </a:path>
                <a:path w="400685" h="200025">
                  <a:moveTo>
                    <a:pt x="217103" y="67639"/>
                  </a:moveTo>
                  <a:lnTo>
                    <a:pt x="211302" y="71449"/>
                  </a:lnTo>
                  <a:lnTo>
                    <a:pt x="214412" y="77799"/>
                  </a:lnTo>
                  <a:lnTo>
                    <a:pt x="219920" y="81609"/>
                  </a:lnTo>
                  <a:lnTo>
                    <a:pt x="226610" y="84149"/>
                  </a:lnTo>
                  <a:lnTo>
                    <a:pt x="237500" y="84149"/>
                  </a:lnTo>
                  <a:lnTo>
                    <a:pt x="237113" y="82879"/>
                  </a:lnTo>
                  <a:lnTo>
                    <a:pt x="234202" y="82879"/>
                  </a:lnTo>
                  <a:lnTo>
                    <a:pt x="226422" y="79069"/>
                  </a:lnTo>
                  <a:lnTo>
                    <a:pt x="220328" y="73989"/>
                  </a:lnTo>
                  <a:lnTo>
                    <a:pt x="217103" y="67639"/>
                  </a:lnTo>
                  <a:close/>
                </a:path>
                <a:path w="400685" h="200025">
                  <a:moveTo>
                    <a:pt x="223846" y="63829"/>
                  </a:moveTo>
                  <a:lnTo>
                    <a:pt x="217972" y="67639"/>
                  </a:lnTo>
                  <a:lnTo>
                    <a:pt x="221438" y="73989"/>
                  </a:lnTo>
                  <a:lnTo>
                    <a:pt x="227867" y="79069"/>
                  </a:lnTo>
                  <a:lnTo>
                    <a:pt x="236045" y="82879"/>
                  </a:lnTo>
                  <a:lnTo>
                    <a:pt x="288441" y="82879"/>
                  </a:lnTo>
                  <a:lnTo>
                    <a:pt x="290478" y="82554"/>
                  </a:lnTo>
                  <a:lnTo>
                    <a:pt x="291226" y="81609"/>
                  </a:lnTo>
                  <a:lnTo>
                    <a:pt x="304734" y="81609"/>
                  </a:lnTo>
                  <a:lnTo>
                    <a:pt x="305529" y="80339"/>
                  </a:lnTo>
                  <a:lnTo>
                    <a:pt x="241175" y="80339"/>
                  </a:lnTo>
                  <a:lnTo>
                    <a:pt x="233574" y="76529"/>
                  </a:lnTo>
                  <a:lnTo>
                    <a:pt x="227720" y="70179"/>
                  </a:lnTo>
                  <a:lnTo>
                    <a:pt x="223846" y="63829"/>
                  </a:lnTo>
                  <a:close/>
                </a:path>
                <a:path w="400685" h="200025">
                  <a:moveTo>
                    <a:pt x="304032" y="81609"/>
                  </a:moveTo>
                  <a:lnTo>
                    <a:pt x="300231" y="81609"/>
                  </a:lnTo>
                  <a:lnTo>
                    <a:pt x="301749" y="82879"/>
                  </a:lnTo>
                  <a:lnTo>
                    <a:pt x="303142" y="82879"/>
                  </a:lnTo>
                  <a:lnTo>
                    <a:pt x="304032" y="81609"/>
                  </a:lnTo>
                  <a:close/>
                </a:path>
                <a:path w="400685" h="200025">
                  <a:moveTo>
                    <a:pt x="197633" y="81566"/>
                  </a:moveTo>
                  <a:lnTo>
                    <a:pt x="197815" y="81609"/>
                  </a:lnTo>
                  <a:lnTo>
                    <a:pt x="197633" y="81566"/>
                  </a:lnTo>
                  <a:close/>
                </a:path>
                <a:path w="400685" h="200025">
                  <a:moveTo>
                    <a:pt x="184245" y="60019"/>
                  </a:moveTo>
                  <a:lnTo>
                    <a:pt x="178968" y="60019"/>
                  </a:lnTo>
                  <a:lnTo>
                    <a:pt x="179743" y="66369"/>
                  </a:lnTo>
                  <a:lnTo>
                    <a:pt x="184099" y="73989"/>
                  </a:lnTo>
                  <a:lnTo>
                    <a:pt x="191072" y="79069"/>
                  </a:lnTo>
                  <a:lnTo>
                    <a:pt x="193261" y="79069"/>
                  </a:lnTo>
                  <a:lnTo>
                    <a:pt x="195051" y="80339"/>
                  </a:lnTo>
                  <a:lnTo>
                    <a:pt x="196224" y="81234"/>
                  </a:lnTo>
                  <a:lnTo>
                    <a:pt x="197633" y="81566"/>
                  </a:lnTo>
                  <a:lnTo>
                    <a:pt x="196161" y="79069"/>
                  </a:lnTo>
                  <a:lnTo>
                    <a:pt x="189009" y="73989"/>
                  </a:lnTo>
                  <a:lnTo>
                    <a:pt x="184549" y="66369"/>
                  </a:lnTo>
                  <a:lnTo>
                    <a:pt x="184245" y="60019"/>
                  </a:lnTo>
                  <a:close/>
                </a:path>
                <a:path w="400685" h="200025">
                  <a:moveTo>
                    <a:pt x="158770" y="65099"/>
                  </a:moveTo>
                  <a:lnTo>
                    <a:pt x="154120" y="65099"/>
                  </a:lnTo>
                  <a:lnTo>
                    <a:pt x="154749" y="71449"/>
                  </a:lnTo>
                  <a:lnTo>
                    <a:pt x="159639" y="76529"/>
                  </a:lnTo>
                  <a:lnTo>
                    <a:pt x="167366" y="80339"/>
                  </a:lnTo>
                  <a:lnTo>
                    <a:pt x="170884" y="80339"/>
                  </a:lnTo>
                  <a:lnTo>
                    <a:pt x="163607" y="76529"/>
                  </a:lnTo>
                  <a:lnTo>
                    <a:pt x="159136" y="70179"/>
                  </a:lnTo>
                  <a:lnTo>
                    <a:pt x="158770" y="65099"/>
                  </a:lnTo>
                  <a:close/>
                </a:path>
                <a:path w="400685" h="200025">
                  <a:moveTo>
                    <a:pt x="239134" y="63829"/>
                  </a:moveTo>
                  <a:lnTo>
                    <a:pt x="234317" y="63829"/>
                  </a:lnTo>
                  <a:lnTo>
                    <a:pt x="234945" y="68909"/>
                  </a:lnTo>
                  <a:lnTo>
                    <a:pt x="240432" y="75259"/>
                  </a:lnTo>
                  <a:lnTo>
                    <a:pt x="249908" y="79069"/>
                  </a:lnTo>
                  <a:lnTo>
                    <a:pt x="250547" y="79069"/>
                  </a:lnTo>
                  <a:lnTo>
                    <a:pt x="251070" y="80339"/>
                  </a:lnTo>
                  <a:lnTo>
                    <a:pt x="254013" y="80339"/>
                  </a:lnTo>
                  <a:lnTo>
                    <a:pt x="244788" y="76529"/>
                  </a:lnTo>
                  <a:lnTo>
                    <a:pt x="239196" y="68909"/>
                  </a:lnTo>
                  <a:lnTo>
                    <a:pt x="239134" y="63829"/>
                  </a:lnTo>
                  <a:close/>
                </a:path>
                <a:path w="400685" h="200025">
                  <a:moveTo>
                    <a:pt x="245322" y="62559"/>
                  </a:moveTo>
                  <a:lnTo>
                    <a:pt x="240547" y="62559"/>
                  </a:lnTo>
                  <a:lnTo>
                    <a:pt x="240694" y="68909"/>
                  </a:lnTo>
                  <a:lnTo>
                    <a:pt x="246379" y="76529"/>
                  </a:lnTo>
                  <a:lnTo>
                    <a:pt x="255866" y="80339"/>
                  </a:lnTo>
                  <a:lnTo>
                    <a:pt x="259280" y="80339"/>
                  </a:lnTo>
                  <a:lnTo>
                    <a:pt x="250400" y="76529"/>
                  </a:lnTo>
                  <a:lnTo>
                    <a:pt x="245071" y="68909"/>
                  </a:lnTo>
                  <a:lnTo>
                    <a:pt x="245322" y="62559"/>
                  </a:lnTo>
                  <a:close/>
                </a:path>
                <a:path w="400685" h="200025">
                  <a:moveTo>
                    <a:pt x="251217" y="63829"/>
                  </a:moveTo>
                  <a:lnTo>
                    <a:pt x="246160" y="63829"/>
                  </a:lnTo>
                  <a:lnTo>
                    <a:pt x="246715" y="70179"/>
                  </a:lnTo>
                  <a:lnTo>
                    <a:pt x="251741" y="76529"/>
                  </a:lnTo>
                  <a:lnTo>
                    <a:pt x="260117" y="80339"/>
                  </a:lnTo>
                  <a:lnTo>
                    <a:pt x="263688" y="80339"/>
                  </a:lnTo>
                  <a:lnTo>
                    <a:pt x="255908" y="75259"/>
                  </a:lnTo>
                  <a:lnTo>
                    <a:pt x="251385" y="70179"/>
                  </a:lnTo>
                  <a:lnTo>
                    <a:pt x="251217" y="63829"/>
                  </a:lnTo>
                  <a:close/>
                </a:path>
                <a:path w="400685" h="200025">
                  <a:moveTo>
                    <a:pt x="257908" y="63829"/>
                  </a:moveTo>
                  <a:lnTo>
                    <a:pt x="252683" y="63829"/>
                  </a:lnTo>
                  <a:lnTo>
                    <a:pt x="252966" y="68909"/>
                  </a:lnTo>
                  <a:lnTo>
                    <a:pt x="257761" y="75259"/>
                  </a:lnTo>
                  <a:lnTo>
                    <a:pt x="265855" y="80339"/>
                  </a:lnTo>
                  <a:lnTo>
                    <a:pt x="269730" y="80339"/>
                  </a:lnTo>
                  <a:lnTo>
                    <a:pt x="262044" y="75259"/>
                  </a:lnTo>
                  <a:lnTo>
                    <a:pt x="257698" y="68909"/>
                  </a:lnTo>
                  <a:lnTo>
                    <a:pt x="257908" y="63829"/>
                  </a:lnTo>
                  <a:close/>
                </a:path>
                <a:path w="400685" h="200025">
                  <a:moveTo>
                    <a:pt x="268316" y="66369"/>
                  </a:moveTo>
                  <a:lnTo>
                    <a:pt x="264002" y="66369"/>
                  </a:lnTo>
                  <a:lnTo>
                    <a:pt x="264431" y="71449"/>
                  </a:lnTo>
                  <a:lnTo>
                    <a:pt x="268525" y="76529"/>
                  </a:lnTo>
                  <a:lnTo>
                    <a:pt x="275290" y="80339"/>
                  </a:lnTo>
                  <a:lnTo>
                    <a:pt x="278399" y="80339"/>
                  </a:lnTo>
                  <a:lnTo>
                    <a:pt x="272085" y="76529"/>
                  </a:lnTo>
                  <a:lnTo>
                    <a:pt x="268431" y="71449"/>
                  </a:lnTo>
                  <a:lnTo>
                    <a:pt x="268316" y="66369"/>
                  </a:lnTo>
                  <a:close/>
                </a:path>
                <a:path w="400685" h="200025">
                  <a:moveTo>
                    <a:pt x="273866" y="66369"/>
                  </a:moveTo>
                  <a:lnTo>
                    <a:pt x="269583" y="66369"/>
                  </a:lnTo>
                  <a:lnTo>
                    <a:pt x="269730" y="71449"/>
                  </a:lnTo>
                  <a:lnTo>
                    <a:pt x="273656" y="76529"/>
                  </a:lnTo>
                  <a:lnTo>
                    <a:pt x="280179" y="80339"/>
                  </a:lnTo>
                  <a:lnTo>
                    <a:pt x="283352" y="80339"/>
                  </a:lnTo>
                  <a:lnTo>
                    <a:pt x="277185" y="76529"/>
                  </a:lnTo>
                  <a:lnTo>
                    <a:pt x="273698" y="71449"/>
                  </a:lnTo>
                  <a:lnTo>
                    <a:pt x="273866" y="66369"/>
                  </a:lnTo>
                  <a:close/>
                </a:path>
                <a:path w="400685" h="200025">
                  <a:moveTo>
                    <a:pt x="280085" y="66369"/>
                  </a:moveTo>
                  <a:lnTo>
                    <a:pt x="275771" y="66369"/>
                  </a:lnTo>
                  <a:lnTo>
                    <a:pt x="276211" y="71449"/>
                  </a:lnTo>
                  <a:lnTo>
                    <a:pt x="280420" y="76529"/>
                  </a:lnTo>
                  <a:lnTo>
                    <a:pt x="287164" y="80339"/>
                  </a:lnTo>
                  <a:lnTo>
                    <a:pt x="290221" y="80339"/>
                  </a:lnTo>
                  <a:lnTo>
                    <a:pt x="283959" y="76529"/>
                  </a:lnTo>
                  <a:lnTo>
                    <a:pt x="280179" y="71449"/>
                  </a:lnTo>
                  <a:lnTo>
                    <a:pt x="280085" y="66369"/>
                  </a:lnTo>
                  <a:close/>
                </a:path>
                <a:path w="400685" h="200025">
                  <a:moveTo>
                    <a:pt x="285666" y="66369"/>
                  </a:moveTo>
                  <a:lnTo>
                    <a:pt x="281331" y="66369"/>
                  </a:lnTo>
                  <a:lnTo>
                    <a:pt x="281499" y="71449"/>
                  </a:lnTo>
                  <a:lnTo>
                    <a:pt x="285478" y="76529"/>
                  </a:lnTo>
                  <a:lnTo>
                    <a:pt x="292001" y="80339"/>
                  </a:lnTo>
                  <a:lnTo>
                    <a:pt x="295153" y="80339"/>
                  </a:lnTo>
                  <a:lnTo>
                    <a:pt x="289059" y="76529"/>
                  </a:lnTo>
                  <a:lnTo>
                    <a:pt x="285520" y="71449"/>
                  </a:lnTo>
                  <a:lnTo>
                    <a:pt x="285666" y="66369"/>
                  </a:lnTo>
                  <a:close/>
                </a:path>
                <a:path w="400685" h="200025">
                  <a:moveTo>
                    <a:pt x="164937" y="65099"/>
                  </a:moveTo>
                  <a:lnTo>
                    <a:pt x="160235" y="65099"/>
                  </a:lnTo>
                  <a:lnTo>
                    <a:pt x="160581" y="70179"/>
                  </a:lnTo>
                  <a:lnTo>
                    <a:pt x="165052" y="76529"/>
                  </a:lnTo>
                  <a:lnTo>
                    <a:pt x="172204" y="79069"/>
                  </a:lnTo>
                  <a:lnTo>
                    <a:pt x="174560" y="79069"/>
                  </a:lnTo>
                  <a:lnTo>
                    <a:pt x="168476" y="75259"/>
                  </a:lnTo>
                  <a:lnTo>
                    <a:pt x="164937" y="70179"/>
                  </a:lnTo>
                  <a:lnTo>
                    <a:pt x="164937" y="65099"/>
                  </a:lnTo>
                  <a:close/>
                </a:path>
                <a:path w="400685" h="200025">
                  <a:moveTo>
                    <a:pt x="170183" y="61289"/>
                  </a:moveTo>
                  <a:lnTo>
                    <a:pt x="164864" y="62559"/>
                  </a:lnTo>
                  <a:lnTo>
                    <a:pt x="165848" y="67639"/>
                  </a:lnTo>
                  <a:lnTo>
                    <a:pt x="169439" y="73989"/>
                  </a:lnTo>
                  <a:lnTo>
                    <a:pt x="174853" y="79069"/>
                  </a:lnTo>
                  <a:lnTo>
                    <a:pt x="175764" y="79069"/>
                  </a:lnTo>
                  <a:lnTo>
                    <a:pt x="178528" y="77799"/>
                  </a:lnTo>
                  <a:lnTo>
                    <a:pt x="178821" y="77799"/>
                  </a:lnTo>
                  <a:lnTo>
                    <a:pt x="173889" y="72719"/>
                  </a:lnTo>
                  <a:lnTo>
                    <a:pt x="170884" y="67639"/>
                  </a:lnTo>
                  <a:lnTo>
                    <a:pt x="170183" y="61289"/>
                  </a:lnTo>
                  <a:close/>
                </a:path>
                <a:path w="400685" h="200025">
                  <a:moveTo>
                    <a:pt x="191135" y="58749"/>
                  </a:moveTo>
                  <a:lnTo>
                    <a:pt x="185711" y="58749"/>
                  </a:lnTo>
                  <a:lnTo>
                    <a:pt x="186193" y="66369"/>
                  </a:lnTo>
                  <a:lnTo>
                    <a:pt x="190454" y="73989"/>
                  </a:lnTo>
                  <a:lnTo>
                    <a:pt x="197313" y="79069"/>
                  </a:lnTo>
                  <a:lnTo>
                    <a:pt x="199815" y="77799"/>
                  </a:lnTo>
                  <a:lnTo>
                    <a:pt x="194255" y="72719"/>
                  </a:lnTo>
                  <a:lnTo>
                    <a:pt x="191182" y="65213"/>
                  </a:lnTo>
                  <a:lnTo>
                    <a:pt x="191135" y="58749"/>
                  </a:lnTo>
                  <a:close/>
                </a:path>
                <a:path w="400685" h="200025">
                  <a:moveTo>
                    <a:pt x="318314" y="76529"/>
                  </a:moveTo>
                  <a:lnTo>
                    <a:pt x="316869" y="77799"/>
                  </a:lnTo>
                  <a:lnTo>
                    <a:pt x="318314" y="76529"/>
                  </a:lnTo>
                  <a:close/>
                </a:path>
                <a:path w="400685" h="200025">
                  <a:moveTo>
                    <a:pt x="177282" y="61289"/>
                  </a:moveTo>
                  <a:lnTo>
                    <a:pt x="171795" y="61289"/>
                  </a:lnTo>
                  <a:lnTo>
                    <a:pt x="172539" y="67639"/>
                  </a:lnTo>
                  <a:lnTo>
                    <a:pt x="175690" y="72719"/>
                  </a:lnTo>
                  <a:lnTo>
                    <a:pt x="180580" y="77799"/>
                  </a:lnTo>
                  <a:lnTo>
                    <a:pt x="185491" y="77799"/>
                  </a:lnTo>
                  <a:lnTo>
                    <a:pt x="180580" y="72719"/>
                  </a:lnTo>
                  <a:lnTo>
                    <a:pt x="177669" y="66369"/>
                  </a:lnTo>
                  <a:lnTo>
                    <a:pt x="177282" y="61289"/>
                  </a:lnTo>
                  <a:close/>
                </a:path>
                <a:path w="400685" h="200025">
                  <a:moveTo>
                    <a:pt x="299320" y="67639"/>
                  </a:moveTo>
                  <a:lnTo>
                    <a:pt x="295802" y="72719"/>
                  </a:lnTo>
                  <a:lnTo>
                    <a:pt x="299938" y="75259"/>
                  </a:lnTo>
                  <a:lnTo>
                    <a:pt x="304995" y="76529"/>
                  </a:lnTo>
                  <a:lnTo>
                    <a:pt x="310461" y="76529"/>
                  </a:lnTo>
                  <a:lnTo>
                    <a:pt x="316854" y="72719"/>
                  </a:lnTo>
                  <a:lnTo>
                    <a:pt x="309791" y="72719"/>
                  </a:lnTo>
                  <a:lnTo>
                    <a:pt x="303917" y="70179"/>
                  </a:lnTo>
                  <a:lnTo>
                    <a:pt x="299320" y="67639"/>
                  </a:lnTo>
                  <a:close/>
                </a:path>
                <a:path w="400685" h="200025">
                  <a:moveTo>
                    <a:pt x="303435" y="61289"/>
                  </a:moveTo>
                  <a:lnTo>
                    <a:pt x="299844" y="67639"/>
                  </a:lnTo>
                  <a:lnTo>
                    <a:pt x="304493" y="70179"/>
                  </a:lnTo>
                  <a:lnTo>
                    <a:pt x="310461" y="71449"/>
                  </a:lnTo>
                  <a:lnTo>
                    <a:pt x="316503" y="71449"/>
                  </a:lnTo>
                  <a:lnTo>
                    <a:pt x="316241" y="72719"/>
                  </a:lnTo>
                  <a:lnTo>
                    <a:pt x="316854" y="72719"/>
                  </a:lnTo>
                  <a:lnTo>
                    <a:pt x="323246" y="68909"/>
                  </a:lnTo>
                  <a:lnTo>
                    <a:pt x="335455" y="68909"/>
                  </a:lnTo>
                  <a:lnTo>
                    <a:pt x="336146" y="67639"/>
                  </a:lnTo>
                  <a:lnTo>
                    <a:pt x="314346" y="67639"/>
                  </a:lnTo>
                  <a:lnTo>
                    <a:pt x="308137" y="65099"/>
                  </a:lnTo>
                  <a:lnTo>
                    <a:pt x="303435" y="61289"/>
                  </a:lnTo>
                  <a:close/>
                </a:path>
                <a:path w="400685" h="200025">
                  <a:moveTo>
                    <a:pt x="389883" y="48589"/>
                  </a:moveTo>
                  <a:lnTo>
                    <a:pt x="384197" y="49859"/>
                  </a:lnTo>
                  <a:lnTo>
                    <a:pt x="373715" y="51129"/>
                  </a:lnTo>
                  <a:lnTo>
                    <a:pt x="364661" y="56209"/>
                  </a:lnTo>
                  <a:lnTo>
                    <a:pt x="357481" y="61289"/>
                  </a:lnTo>
                  <a:lnTo>
                    <a:pt x="352617" y="68909"/>
                  </a:lnTo>
                  <a:lnTo>
                    <a:pt x="358732" y="71449"/>
                  </a:lnTo>
                  <a:lnTo>
                    <a:pt x="363472" y="63829"/>
                  </a:lnTo>
                  <a:lnTo>
                    <a:pt x="370725" y="57479"/>
                  </a:lnTo>
                  <a:lnTo>
                    <a:pt x="380011" y="53669"/>
                  </a:lnTo>
                  <a:lnTo>
                    <a:pt x="390846" y="51129"/>
                  </a:lnTo>
                  <a:lnTo>
                    <a:pt x="400333" y="51129"/>
                  </a:lnTo>
                  <a:lnTo>
                    <a:pt x="395349" y="49859"/>
                  </a:lnTo>
                  <a:lnTo>
                    <a:pt x="389883" y="48589"/>
                  </a:lnTo>
                  <a:close/>
                </a:path>
                <a:path w="400685" h="200025">
                  <a:moveTo>
                    <a:pt x="334680" y="68909"/>
                  </a:moveTo>
                  <a:lnTo>
                    <a:pt x="329675" y="68909"/>
                  </a:lnTo>
                  <a:lnTo>
                    <a:pt x="329455" y="70179"/>
                  </a:lnTo>
                  <a:lnTo>
                    <a:pt x="334146" y="70179"/>
                  </a:lnTo>
                  <a:lnTo>
                    <a:pt x="334680" y="68909"/>
                  </a:lnTo>
                  <a:close/>
                </a:path>
                <a:path w="400685" h="200025">
                  <a:moveTo>
                    <a:pt x="385768" y="47319"/>
                  </a:moveTo>
                  <a:lnTo>
                    <a:pt x="372742" y="47319"/>
                  </a:lnTo>
                  <a:lnTo>
                    <a:pt x="363599" y="49859"/>
                  </a:lnTo>
                  <a:lnTo>
                    <a:pt x="355665" y="53669"/>
                  </a:lnTo>
                  <a:lnTo>
                    <a:pt x="349258" y="58749"/>
                  </a:lnTo>
                  <a:lnTo>
                    <a:pt x="345692" y="63707"/>
                  </a:lnTo>
                  <a:lnTo>
                    <a:pt x="344966" y="65213"/>
                  </a:lnTo>
                  <a:lnTo>
                    <a:pt x="350837" y="67639"/>
                  </a:lnTo>
                  <a:lnTo>
                    <a:pt x="355697" y="61289"/>
                  </a:lnTo>
                  <a:lnTo>
                    <a:pt x="362905" y="54939"/>
                  </a:lnTo>
                  <a:lnTo>
                    <a:pt x="372005" y="49859"/>
                  </a:lnTo>
                  <a:lnTo>
                    <a:pt x="382543" y="48589"/>
                  </a:lnTo>
                  <a:lnTo>
                    <a:pt x="385768" y="47319"/>
                  </a:lnTo>
                  <a:close/>
                </a:path>
                <a:path w="400685" h="200025">
                  <a:moveTo>
                    <a:pt x="307624" y="56209"/>
                  </a:moveTo>
                  <a:lnTo>
                    <a:pt x="304032" y="61289"/>
                  </a:lnTo>
                  <a:lnTo>
                    <a:pt x="308775" y="65099"/>
                  </a:lnTo>
                  <a:lnTo>
                    <a:pt x="315006" y="66369"/>
                  </a:lnTo>
                  <a:lnTo>
                    <a:pt x="331215" y="66369"/>
                  </a:lnTo>
                  <a:lnTo>
                    <a:pt x="331424" y="65099"/>
                  </a:lnTo>
                  <a:lnTo>
                    <a:pt x="333047" y="65099"/>
                  </a:lnTo>
                  <a:lnTo>
                    <a:pt x="333602" y="63829"/>
                  </a:lnTo>
                  <a:lnTo>
                    <a:pt x="345604" y="63829"/>
                  </a:lnTo>
                  <a:lnTo>
                    <a:pt x="346245" y="62559"/>
                  </a:lnTo>
                  <a:lnTo>
                    <a:pt x="319927" y="62559"/>
                  </a:lnTo>
                  <a:lnTo>
                    <a:pt x="312796" y="60019"/>
                  </a:lnTo>
                  <a:lnTo>
                    <a:pt x="307624" y="56209"/>
                  </a:lnTo>
                  <a:close/>
                </a:path>
                <a:path w="400685" h="200025">
                  <a:moveTo>
                    <a:pt x="337602" y="65099"/>
                  </a:moveTo>
                  <a:lnTo>
                    <a:pt x="332701" y="65099"/>
                  </a:lnTo>
                  <a:lnTo>
                    <a:pt x="331215" y="66369"/>
                  </a:lnTo>
                  <a:lnTo>
                    <a:pt x="336827" y="66369"/>
                  </a:lnTo>
                  <a:lnTo>
                    <a:pt x="337602" y="65099"/>
                  </a:lnTo>
                  <a:close/>
                </a:path>
                <a:path w="400685" h="200025">
                  <a:moveTo>
                    <a:pt x="341633" y="60019"/>
                  </a:moveTo>
                  <a:lnTo>
                    <a:pt x="332701" y="60019"/>
                  </a:lnTo>
                  <a:lnTo>
                    <a:pt x="331738" y="61289"/>
                  </a:lnTo>
                  <a:lnTo>
                    <a:pt x="327581" y="61289"/>
                  </a:lnTo>
                  <a:lnTo>
                    <a:pt x="319927" y="62559"/>
                  </a:lnTo>
                  <a:lnTo>
                    <a:pt x="339424" y="62559"/>
                  </a:lnTo>
                  <a:lnTo>
                    <a:pt x="340073" y="61289"/>
                  </a:lnTo>
                  <a:lnTo>
                    <a:pt x="341633" y="60019"/>
                  </a:lnTo>
                  <a:close/>
                </a:path>
                <a:path w="400685" h="200025">
                  <a:moveTo>
                    <a:pt x="348670" y="58749"/>
                  </a:moveTo>
                  <a:lnTo>
                    <a:pt x="338701" y="58749"/>
                  </a:lnTo>
                  <a:lnTo>
                    <a:pt x="338460" y="60019"/>
                  </a:lnTo>
                  <a:lnTo>
                    <a:pt x="342052" y="60019"/>
                  </a:lnTo>
                  <a:lnTo>
                    <a:pt x="341183" y="61289"/>
                  </a:lnTo>
                  <a:lnTo>
                    <a:pt x="340534" y="61289"/>
                  </a:lnTo>
                  <a:lnTo>
                    <a:pt x="339790" y="62559"/>
                  </a:lnTo>
                  <a:lnTo>
                    <a:pt x="346245" y="62559"/>
                  </a:lnTo>
                  <a:lnTo>
                    <a:pt x="346857" y="61289"/>
                  </a:lnTo>
                  <a:lnTo>
                    <a:pt x="348670" y="58749"/>
                  </a:lnTo>
                  <a:close/>
                </a:path>
                <a:path w="400685" h="200025">
                  <a:moveTo>
                    <a:pt x="311812" y="49859"/>
                  </a:moveTo>
                  <a:lnTo>
                    <a:pt x="308137" y="54939"/>
                  </a:lnTo>
                  <a:lnTo>
                    <a:pt x="313540" y="60019"/>
                  </a:lnTo>
                  <a:lnTo>
                    <a:pt x="321026" y="61289"/>
                  </a:lnTo>
                  <a:lnTo>
                    <a:pt x="331267" y="61289"/>
                  </a:lnTo>
                  <a:lnTo>
                    <a:pt x="331696" y="60019"/>
                  </a:lnTo>
                  <a:lnTo>
                    <a:pt x="336921" y="60019"/>
                  </a:lnTo>
                  <a:lnTo>
                    <a:pt x="337350" y="58749"/>
                  </a:lnTo>
                  <a:lnTo>
                    <a:pt x="348670" y="58749"/>
                  </a:lnTo>
                  <a:lnTo>
                    <a:pt x="350483" y="56209"/>
                  </a:lnTo>
                  <a:lnTo>
                    <a:pt x="324749" y="56209"/>
                  </a:lnTo>
                  <a:lnTo>
                    <a:pt x="317256" y="53669"/>
                  </a:lnTo>
                  <a:lnTo>
                    <a:pt x="311812" y="49859"/>
                  </a:lnTo>
                  <a:close/>
                </a:path>
                <a:path w="400685" h="200025">
                  <a:moveTo>
                    <a:pt x="336366" y="9219"/>
                  </a:moveTo>
                  <a:lnTo>
                    <a:pt x="329026" y="9219"/>
                  </a:lnTo>
                  <a:lnTo>
                    <a:pt x="331376" y="18109"/>
                  </a:lnTo>
                  <a:lnTo>
                    <a:pt x="369904" y="46049"/>
                  </a:lnTo>
                  <a:lnTo>
                    <a:pt x="363769" y="47319"/>
                  </a:lnTo>
                  <a:lnTo>
                    <a:pt x="357067" y="48589"/>
                  </a:lnTo>
                  <a:lnTo>
                    <a:pt x="352041" y="49859"/>
                  </a:lnTo>
                  <a:lnTo>
                    <a:pt x="344910" y="52399"/>
                  </a:lnTo>
                  <a:lnTo>
                    <a:pt x="346554" y="53669"/>
                  </a:lnTo>
                  <a:lnTo>
                    <a:pt x="342052" y="54939"/>
                  </a:lnTo>
                  <a:lnTo>
                    <a:pt x="333334" y="56209"/>
                  </a:lnTo>
                  <a:lnTo>
                    <a:pt x="350483" y="56209"/>
                  </a:lnTo>
                  <a:lnTo>
                    <a:pt x="353203" y="52399"/>
                  </a:lnTo>
                  <a:lnTo>
                    <a:pt x="357936" y="48589"/>
                  </a:lnTo>
                  <a:lnTo>
                    <a:pt x="366365" y="47319"/>
                  </a:lnTo>
                  <a:lnTo>
                    <a:pt x="384637" y="47319"/>
                  </a:lnTo>
                  <a:lnTo>
                    <a:pt x="382721" y="46049"/>
                  </a:lnTo>
                  <a:lnTo>
                    <a:pt x="370627" y="46049"/>
                  </a:lnTo>
                  <a:lnTo>
                    <a:pt x="367737" y="44779"/>
                  </a:lnTo>
                  <a:lnTo>
                    <a:pt x="364679" y="43509"/>
                  </a:lnTo>
                  <a:lnTo>
                    <a:pt x="361842" y="42239"/>
                  </a:lnTo>
                  <a:lnTo>
                    <a:pt x="351437" y="35889"/>
                  </a:lnTo>
                  <a:lnTo>
                    <a:pt x="343509" y="28269"/>
                  </a:lnTo>
                  <a:lnTo>
                    <a:pt x="338378" y="18109"/>
                  </a:lnTo>
                  <a:lnTo>
                    <a:pt x="336366" y="9219"/>
                  </a:lnTo>
                  <a:close/>
                </a:path>
                <a:path w="400685" h="200025">
                  <a:moveTo>
                    <a:pt x="321519" y="18109"/>
                  </a:moveTo>
                  <a:lnTo>
                    <a:pt x="313833" y="18109"/>
                  </a:lnTo>
                  <a:lnTo>
                    <a:pt x="306702" y="20649"/>
                  </a:lnTo>
                  <a:lnTo>
                    <a:pt x="298933" y="23189"/>
                  </a:lnTo>
                  <a:lnTo>
                    <a:pt x="328992" y="48589"/>
                  </a:lnTo>
                  <a:lnTo>
                    <a:pt x="336056" y="47319"/>
                  </a:lnTo>
                  <a:lnTo>
                    <a:pt x="328684" y="47319"/>
                  </a:lnTo>
                  <a:lnTo>
                    <a:pt x="321424" y="46049"/>
                  </a:lnTo>
                  <a:lnTo>
                    <a:pt x="314252" y="42239"/>
                  </a:lnTo>
                  <a:lnTo>
                    <a:pt x="308715" y="37159"/>
                  </a:lnTo>
                  <a:lnTo>
                    <a:pt x="304235" y="30809"/>
                  </a:lnTo>
                  <a:lnTo>
                    <a:pt x="300231" y="24459"/>
                  </a:lnTo>
                  <a:lnTo>
                    <a:pt x="325058" y="24459"/>
                  </a:lnTo>
                  <a:lnTo>
                    <a:pt x="323749" y="23189"/>
                  </a:lnTo>
                  <a:lnTo>
                    <a:pt x="321937" y="19379"/>
                  </a:lnTo>
                  <a:lnTo>
                    <a:pt x="321519" y="18109"/>
                  </a:lnTo>
                  <a:close/>
                </a:path>
                <a:path w="400685" h="200025">
                  <a:moveTo>
                    <a:pt x="387454" y="47319"/>
                  </a:moveTo>
                  <a:lnTo>
                    <a:pt x="385768" y="47319"/>
                  </a:lnTo>
                  <a:lnTo>
                    <a:pt x="388920" y="48589"/>
                  </a:lnTo>
                  <a:lnTo>
                    <a:pt x="391956" y="48589"/>
                  </a:lnTo>
                  <a:lnTo>
                    <a:pt x="387454" y="47319"/>
                  </a:lnTo>
                  <a:close/>
                </a:path>
                <a:path w="400685" h="200025">
                  <a:moveTo>
                    <a:pt x="345780" y="42239"/>
                  </a:moveTo>
                  <a:lnTo>
                    <a:pt x="344554" y="42239"/>
                  </a:lnTo>
                  <a:lnTo>
                    <a:pt x="340864" y="44779"/>
                  </a:lnTo>
                  <a:lnTo>
                    <a:pt x="335369" y="47319"/>
                  </a:lnTo>
                  <a:lnTo>
                    <a:pt x="336056" y="47319"/>
                  </a:lnTo>
                  <a:lnTo>
                    <a:pt x="341862" y="46049"/>
                  </a:lnTo>
                  <a:lnTo>
                    <a:pt x="345780" y="42239"/>
                  </a:lnTo>
                  <a:close/>
                </a:path>
                <a:path w="400685" h="200025">
                  <a:moveTo>
                    <a:pt x="344910" y="7949"/>
                  </a:moveTo>
                  <a:lnTo>
                    <a:pt x="337476" y="9219"/>
                  </a:lnTo>
                  <a:lnTo>
                    <a:pt x="339522" y="18109"/>
                  </a:lnTo>
                  <a:lnTo>
                    <a:pt x="344653" y="28269"/>
                  </a:lnTo>
                  <a:lnTo>
                    <a:pt x="352538" y="35889"/>
                  </a:lnTo>
                  <a:lnTo>
                    <a:pt x="362847" y="42239"/>
                  </a:lnTo>
                  <a:lnTo>
                    <a:pt x="369088" y="44779"/>
                  </a:lnTo>
                  <a:lnTo>
                    <a:pt x="372334" y="46049"/>
                  </a:lnTo>
                  <a:lnTo>
                    <a:pt x="382721" y="46049"/>
                  </a:lnTo>
                  <a:lnTo>
                    <a:pt x="380805" y="44779"/>
                  </a:lnTo>
                  <a:lnTo>
                    <a:pt x="373632" y="44779"/>
                  </a:lnTo>
                  <a:lnTo>
                    <a:pt x="371999" y="43509"/>
                  </a:lnTo>
                  <a:lnTo>
                    <a:pt x="370334" y="43509"/>
                  </a:lnTo>
                  <a:lnTo>
                    <a:pt x="359690" y="37159"/>
                  </a:lnTo>
                  <a:lnTo>
                    <a:pt x="351658" y="28269"/>
                  </a:lnTo>
                  <a:lnTo>
                    <a:pt x="346608" y="18109"/>
                  </a:lnTo>
                  <a:lnTo>
                    <a:pt x="344910" y="7949"/>
                  </a:lnTo>
                  <a:close/>
                </a:path>
                <a:path w="400685" h="200025">
                  <a:moveTo>
                    <a:pt x="327916" y="9219"/>
                  </a:moveTo>
                  <a:lnTo>
                    <a:pt x="320649" y="9219"/>
                  </a:lnTo>
                  <a:lnTo>
                    <a:pt x="323221" y="19379"/>
                  </a:lnTo>
                  <a:lnTo>
                    <a:pt x="357360" y="44779"/>
                  </a:lnTo>
                  <a:lnTo>
                    <a:pt x="359790" y="44779"/>
                  </a:lnTo>
                  <a:lnTo>
                    <a:pt x="353245" y="42239"/>
                  </a:lnTo>
                  <a:lnTo>
                    <a:pt x="343172" y="35889"/>
                  </a:lnTo>
                  <a:lnTo>
                    <a:pt x="335362" y="28269"/>
                  </a:lnTo>
                  <a:lnTo>
                    <a:pt x="330161" y="19379"/>
                  </a:lnTo>
                  <a:lnTo>
                    <a:pt x="327916" y="9219"/>
                  </a:lnTo>
                  <a:close/>
                </a:path>
                <a:path w="400685" h="200025">
                  <a:moveTo>
                    <a:pt x="353528" y="7949"/>
                  </a:moveTo>
                  <a:lnTo>
                    <a:pt x="346062" y="7949"/>
                  </a:lnTo>
                  <a:lnTo>
                    <a:pt x="347764" y="18109"/>
                  </a:lnTo>
                  <a:lnTo>
                    <a:pt x="352799" y="28269"/>
                  </a:lnTo>
                  <a:lnTo>
                    <a:pt x="360800" y="35889"/>
                  </a:lnTo>
                  <a:lnTo>
                    <a:pt x="371402" y="43509"/>
                  </a:lnTo>
                  <a:lnTo>
                    <a:pt x="373297" y="43509"/>
                  </a:lnTo>
                  <a:lnTo>
                    <a:pt x="375245" y="44779"/>
                  </a:lnTo>
                  <a:lnTo>
                    <a:pt x="380805" y="44779"/>
                  </a:lnTo>
                  <a:lnTo>
                    <a:pt x="378888" y="43509"/>
                  </a:lnTo>
                  <a:lnTo>
                    <a:pt x="367971" y="37159"/>
                  </a:lnTo>
                  <a:lnTo>
                    <a:pt x="359835" y="28269"/>
                  </a:lnTo>
                  <a:lnTo>
                    <a:pt x="354886" y="18109"/>
                  </a:lnTo>
                  <a:lnTo>
                    <a:pt x="353528" y="7949"/>
                  </a:lnTo>
                  <a:close/>
                </a:path>
                <a:path w="400685" h="200025">
                  <a:moveTo>
                    <a:pt x="325058" y="24459"/>
                  </a:moveTo>
                  <a:lnTo>
                    <a:pt x="300231" y="24459"/>
                  </a:lnTo>
                  <a:lnTo>
                    <a:pt x="336481" y="37159"/>
                  </a:lnTo>
                  <a:lnTo>
                    <a:pt x="335193" y="35889"/>
                  </a:lnTo>
                  <a:lnTo>
                    <a:pt x="334157" y="34619"/>
                  </a:lnTo>
                  <a:lnTo>
                    <a:pt x="333047" y="34619"/>
                  </a:lnTo>
                  <a:lnTo>
                    <a:pt x="330136" y="30809"/>
                  </a:lnTo>
                  <a:lnTo>
                    <a:pt x="329194" y="30809"/>
                  </a:lnTo>
                  <a:lnTo>
                    <a:pt x="328209" y="29539"/>
                  </a:lnTo>
                  <a:lnTo>
                    <a:pt x="327414" y="28269"/>
                  </a:lnTo>
                  <a:lnTo>
                    <a:pt x="326576" y="26999"/>
                  </a:lnTo>
                  <a:lnTo>
                    <a:pt x="325058" y="24459"/>
                  </a:lnTo>
                  <a:close/>
                </a:path>
                <a:path w="400685" h="200025">
                  <a:moveTo>
                    <a:pt x="33998" y="143510"/>
                  </a:moveTo>
                  <a:lnTo>
                    <a:pt x="28595" y="143510"/>
                  </a:lnTo>
                  <a:lnTo>
                    <a:pt x="27740" y="151130"/>
                  </a:lnTo>
                  <a:lnTo>
                    <a:pt x="27669" y="153670"/>
                  </a:lnTo>
                  <a:lnTo>
                    <a:pt x="28099" y="161290"/>
                  </a:lnTo>
                  <a:lnTo>
                    <a:pt x="30049" y="168910"/>
                  </a:lnTo>
                  <a:lnTo>
                    <a:pt x="33391" y="175260"/>
                  </a:lnTo>
                  <a:lnTo>
                    <a:pt x="40616" y="171450"/>
                  </a:lnTo>
                  <a:lnTo>
                    <a:pt x="37010" y="163830"/>
                  </a:lnTo>
                  <a:lnTo>
                    <a:pt x="34704" y="156210"/>
                  </a:lnTo>
                  <a:lnTo>
                    <a:pt x="33747" y="148590"/>
                  </a:lnTo>
                  <a:lnTo>
                    <a:pt x="33998" y="143510"/>
                  </a:lnTo>
                  <a:close/>
                </a:path>
                <a:path w="400685" h="200025">
                  <a:moveTo>
                    <a:pt x="13821" y="168910"/>
                  </a:moveTo>
                  <a:lnTo>
                    <a:pt x="8648" y="168910"/>
                  </a:lnTo>
                  <a:lnTo>
                    <a:pt x="7874" y="170180"/>
                  </a:lnTo>
                  <a:lnTo>
                    <a:pt x="8062" y="171450"/>
                  </a:lnTo>
                  <a:lnTo>
                    <a:pt x="8973" y="172720"/>
                  </a:lnTo>
                  <a:lnTo>
                    <a:pt x="11339" y="172720"/>
                  </a:lnTo>
                  <a:lnTo>
                    <a:pt x="12083" y="171450"/>
                  </a:lnTo>
                  <a:lnTo>
                    <a:pt x="12470" y="171450"/>
                  </a:lnTo>
                  <a:lnTo>
                    <a:pt x="12596" y="170180"/>
                  </a:lnTo>
                  <a:lnTo>
                    <a:pt x="13507" y="170180"/>
                  </a:lnTo>
                  <a:lnTo>
                    <a:pt x="13821" y="168910"/>
                  </a:lnTo>
                  <a:close/>
                </a:path>
                <a:path w="400685" h="200025">
                  <a:moveTo>
                    <a:pt x="19988" y="171450"/>
                  </a:moveTo>
                  <a:lnTo>
                    <a:pt x="16753" y="171450"/>
                  </a:lnTo>
                  <a:lnTo>
                    <a:pt x="17067" y="172720"/>
                  </a:lnTo>
                  <a:lnTo>
                    <a:pt x="19643" y="172720"/>
                  </a:lnTo>
                  <a:lnTo>
                    <a:pt x="19988" y="171450"/>
                  </a:lnTo>
                  <a:close/>
                </a:path>
                <a:path w="400685" h="200025">
                  <a:moveTo>
                    <a:pt x="19988" y="170180"/>
                  </a:moveTo>
                  <a:lnTo>
                    <a:pt x="17308" y="170180"/>
                  </a:lnTo>
                  <a:lnTo>
                    <a:pt x="17067" y="171450"/>
                  </a:lnTo>
                  <a:lnTo>
                    <a:pt x="20083" y="171450"/>
                  </a:lnTo>
                  <a:lnTo>
                    <a:pt x="19988" y="170180"/>
                  </a:lnTo>
                  <a:close/>
                </a:path>
                <a:path w="400685" h="200025">
                  <a:moveTo>
                    <a:pt x="20847" y="168910"/>
                  </a:moveTo>
                  <a:lnTo>
                    <a:pt x="17674" y="168910"/>
                  </a:lnTo>
                  <a:lnTo>
                    <a:pt x="17800" y="170180"/>
                  </a:lnTo>
                  <a:lnTo>
                    <a:pt x="20627" y="170180"/>
                  </a:lnTo>
                  <a:lnTo>
                    <a:pt x="20847" y="168910"/>
                  </a:lnTo>
                  <a:close/>
                </a:path>
                <a:path w="400685" h="200025">
                  <a:moveTo>
                    <a:pt x="41422" y="139700"/>
                  </a:moveTo>
                  <a:lnTo>
                    <a:pt x="35611" y="139700"/>
                  </a:lnTo>
                  <a:lnTo>
                    <a:pt x="35262" y="144780"/>
                  </a:lnTo>
                  <a:lnTo>
                    <a:pt x="35210" y="148590"/>
                  </a:lnTo>
                  <a:lnTo>
                    <a:pt x="35947" y="156210"/>
                  </a:lnTo>
                  <a:lnTo>
                    <a:pt x="38136" y="163830"/>
                  </a:lnTo>
                  <a:lnTo>
                    <a:pt x="41600" y="170180"/>
                  </a:lnTo>
                  <a:lnTo>
                    <a:pt x="48940" y="165100"/>
                  </a:lnTo>
                  <a:lnTo>
                    <a:pt x="45089" y="158750"/>
                  </a:lnTo>
                  <a:lnTo>
                    <a:pt x="42544" y="151130"/>
                  </a:lnTo>
                  <a:lnTo>
                    <a:pt x="41344" y="143510"/>
                  </a:lnTo>
                  <a:lnTo>
                    <a:pt x="41422" y="139700"/>
                  </a:lnTo>
                  <a:close/>
                </a:path>
                <a:path w="400685" h="200025">
                  <a:moveTo>
                    <a:pt x="14250" y="167640"/>
                  </a:moveTo>
                  <a:lnTo>
                    <a:pt x="9894" y="167640"/>
                  </a:lnTo>
                  <a:lnTo>
                    <a:pt x="9894" y="168910"/>
                  </a:lnTo>
                  <a:lnTo>
                    <a:pt x="14208" y="168910"/>
                  </a:lnTo>
                  <a:lnTo>
                    <a:pt x="14250" y="167640"/>
                  </a:lnTo>
                  <a:close/>
                </a:path>
                <a:path w="400685" h="200025">
                  <a:moveTo>
                    <a:pt x="20952" y="167640"/>
                  </a:moveTo>
                  <a:lnTo>
                    <a:pt x="18177" y="167640"/>
                  </a:lnTo>
                  <a:lnTo>
                    <a:pt x="17915" y="168910"/>
                  </a:lnTo>
                  <a:lnTo>
                    <a:pt x="20732" y="168910"/>
                  </a:lnTo>
                  <a:lnTo>
                    <a:pt x="20952" y="167640"/>
                  </a:lnTo>
                  <a:close/>
                </a:path>
                <a:path w="400685" h="200025">
                  <a:moveTo>
                    <a:pt x="16009" y="165100"/>
                  </a:moveTo>
                  <a:lnTo>
                    <a:pt x="11654" y="165100"/>
                  </a:lnTo>
                  <a:lnTo>
                    <a:pt x="11601" y="166370"/>
                  </a:lnTo>
                  <a:lnTo>
                    <a:pt x="10429" y="166370"/>
                  </a:lnTo>
                  <a:lnTo>
                    <a:pt x="10093" y="167640"/>
                  </a:lnTo>
                  <a:lnTo>
                    <a:pt x="15193" y="167640"/>
                  </a:lnTo>
                  <a:lnTo>
                    <a:pt x="15915" y="166370"/>
                  </a:lnTo>
                  <a:lnTo>
                    <a:pt x="16009" y="165100"/>
                  </a:lnTo>
                  <a:close/>
                </a:path>
                <a:path w="400685" h="200025">
                  <a:moveTo>
                    <a:pt x="21570" y="166370"/>
                  </a:moveTo>
                  <a:lnTo>
                    <a:pt x="18460" y="166370"/>
                  </a:lnTo>
                  <a:lnTo>
                    <a:pt x="18418" y="167640"/>
                  </a:lnTo>
                  <a:lnTo>
                    <a:pt x="21517" y="167640"/>
                  </a:lnTo>
                  <a:lnTo>
                    <a:pt x="21570" y="166370"/>
                  </a:lnTo>
                  <a:close/>
                </a:path>
                <a:path w="400685" h="200025">
                  <a:moveTo>
                    <a:pt x="22051" y="165100"/>
                  </a:moveTo>
                  <a:lnTo>
                    <a:pt x="19214" y="165100"/>
                  </a:lnTo>
                  <a:lnTo>
                    <a:pt x="18659" y="166370"/>
                  </a:lnTo>
                  <a:lnTo>
                    <a:pt x="22009" y="166370"/>
                  </a:lnTo>
                  <a:lnTo>
                    <a:pt x="22051" y="165100"/>
                  </a:lnTo>
                  <a:close/>
                </a:path>
                <a:path w="400685" h="200025">
                  <a:moveTo>
                    <a:pt x="18606" y="161290"/>
                  </a:moveTo>
                  <a:lnTo>
                    <a:pt x="13821" y="161290"/>
                  </a:lnTo>
                  <a:lnTo>
                    <a:pt x="13507" y="162560"/>
                  </a:lnTo>
                  <a:lnTo>
                    <a:pt x="13287" y="162560"/>
                  </a:lnTo>
                  <a:lnTo>
                    <a:pt x="13287" y="163830"/>
                  </a:lnTo>
                  <a:lnTo>
                    <a:pt x="12083" y="163830"/>
                  </a:lnTo>
                  <a:lnTo>
                    <a:pt x="11748" y="165100"/>
                  </a:lnTo>
                  <a:lnTo>
                    <a:pt x="16973" y="165100"/>
                  </a:lnTo>
                  <a:lnTo>
                    <a:pt x="17601" y="163830"/>
                  </a:lnTo>
                  <a:lnTo>
                    <a:pt x="17800" y="162560"/>
                  </a:lnTo>
                  <a:lnTo>
                    <a:pt x="18606" y="161290"/>
                  </a:lnTo>
                  <a:close/>
                </a:path>
                <a:path w="400685" h="200025">
                  <a:moveTo>
                    <a:pt x="22145" y="163830"/>
                  </a:moveTo>
                  <a:lnTo>
                    <a:pt x="19329" y="163830"/>
                  </a:lnTo>
                  <a:lnTo>
                    <a:pt x="19119" y="165100"/>
                  </a:lnTo>
                  <a:lnTo>
                    <a:pt x="22219" y="165100"/>
                  </a:lnTo>
                  <a:lnTo>
                    <a:pt x="22145" y="163830"/>
                  </a:lnTo>
                  <a:close/>
                </a:path>
                <a:path w="400685" h="200025">
                  <a:moveTo>
                    <a:pt x="11486" y="160020"/>
                  </a:moveTo>
                  <a:lnTo>
                    <a:pt x="5874" y="160020"/>
                  </a:lnTo>
                  <a:lnTo>
                    <a:pt x="4837" y="161290"/>
                  </a:lnTo>
                  <a:lnTo>
                    <a:pt x="4628" y="162560"/>
                  </a:lnTo>
                  <a:lnTo>
                    <a:pt x="5392" y="163830"/>
                  </a:lnTo>
                  <a:lnTo>
                    <a:pt x="8565" y="163830"/>
                  </a:lnTo>
                  <a:lnTo>
                    <a:pt x="8973" y="162560"/>
                  </a:lnTo>
                  <a:lnTo>
                    <a:pt x="9894" y="162560"/>
                  </a:lnTo>
                  <a:lnTo>
                    <a:pt x="10429" y="161290"/>
                  </a:lnTo>
                  <a:lnTo>
                    <a:pt x="11214" y="161290"/>
                  </a:lnTo>
                  <a:lnTo>
                    <a:pt x="11486" y="160020"/>
                  </a:lnTo>
                  <a:close/>
                </a:path>
                <a:path w="400685" h="200025">
                  <a:moveTo>
                    <a:pt x="23182" y="161290"/>
                  </a:moveTo>
                  <a:lnTo>
                    <a:pt x="20125" y="161290"/>
                  </a:lnTo>
                  <a:lnTo>
                    <a:pt x="19884" y="162560"/>
                  </a:lnTo>
                  <a:lnTo>
                    <a:pt x="19988" y="163830"/>
                  </a:lnTo>
                  <a:lnTo>
                    <a:pt x="22753" y="163830"/>
                  </a:lnTo>
                  <a:lnTo>
                    <a:pt x="22973" y="162560"/>
                  </a:lnTo>
                  <a:lnTo>
                    <a:pt x="23182" y="161290"/>
                  </a:lnTo>
                  <a:close/>
                </a:path>
                <a:path w="400685" h="200025">
                  <a:moveTo>
                    <a:pt x="48894" y="133350"/>
                  </a:moveTo>
                  <a:lnTo>
                    <a:pt x="42857" y="133350"/>
                  </a:lnTo>
                  <a:lnTo>
                    <a:pt x="42574" y="142240"/>
                  </a:lnTo>
                  <a:lnTo>
                    <a:pt x="43689" y="149860"/>
                  </a:lnTo>
                  <a:lnTo>
                    <a:pt x="46155" y="157480"/>
                  </a:lnTo>
                  <a:lnTo>
                    <a:pt x="49925" y="163830"/>
                  </a:lnTo>
                  <a:lnTo>
                    <a:pt x="57223" y="158750"/>
                  </a:lnTo>
                  <a:lnTo>
                    <a:pt x="52845" y="152400"/>
                  </a:lnTo>
                  <a:lnTo>
                    <a:pt x="50031" y="143510"/>
                  </a:lnTo>
                  <a:lnTo>
                    <a:pt x="49000" y="135890"/>
                  </a:lnTo>
                  <a:lnTo>
                    <a:pt x="48894" y="133350"/>
                  </a:lnTo>
                  <a:close/>
                </a:path>
                <a:path w="400685" h="200025">
                  <a:moveTo>
                    <a:pt x="20418" y="158750"/>
                  </a:moveTo>
                  <a:lnTo>
                    <a:pt x="15496" y="158750"/>
                  </a:lnTo>
                  <a:lnTo>
                    <a:pt x="15245" y="160020"/>
                  </a:lnTo>
                  <a:lnTo>
                    <a:pt x="15025" y="161290"/>
                  </a:lnTo>
                  <a:lnTo>
                    <a:pt x="19329" y="161290"/>
                  </a:lnTo>
                  <a:lnTo>
                    <a:pt x="19423" y="160020"/>
                  </a:lnTo>
                  <a:lnTo>
                    <a:pt x="19988" y="160020"/>
                  </a:lnTo>
                  <a:lnTo>
                    <a:pt x="20418" y="158750"/>
                  </a:lnTo>
                  <a:close/>
                </a:path>
                <a:path w="400685" h="200025">
                  <a:moveTo>
                    <a:pt x="23590" y="160020"/>
                  </a:moveTo>
                  <a:lnTo>
                    <a:pt x="20543" y="160020"/>
                  </a:lnTo>
                  <a:lnTo>
                    <a:pt x="20543" y="161290"/>
                  </a:lnTo>
                  <a:lnTo>
                    <a:pt x="23611" y="161290"/>
                  </a:lnTo>
                  <a:lnTo>
                    <a:pt x="23590" y="160020"/>
                  </a:lnTo>
                  <a:close/>
                </a:path>
                <a:path w="400685" h="200025">
                  <a:moveTo>
                    <a:pt x="13507" y="158750"/>
                  </a:moveTo>
                  <a:lnTo>
                    <a:pt x="7465" y="158750"/>
                  </a:lnTo>
                  <a:lnTo>
                    <a:pt x="7298" y="160020"/>
                  </a:lnTo>
                  <a:lnTo>
                    <a:pt x="12994" y="160020"/>
                  </a:lnTo>
                  <a:lnTo>
                    <a:pt x="13507" y="158750"/>
                  </a:lnTo>
                  <a:close/>
                </a:path>
                <a:path w="400685" h="200025">
                  <a:moveTo>
                    <a:pt x="24292" y="158750"/>
                  </a:moveTo>
                  <a:lnTo>
                    <a:pt x="21329" y="158750"/>
                  </a:lnTo>
                  <a:lnTo>
                    <a:pt x="21088" y="160020"/>
                  </a:lnTo>
                  <a:lnTo>
                    <a:pt x="24166" y="160020"/>
                  </a:lnTo>
                  <a:lnTo>
                    <a:pt x="24292" y="158750"/>
                  </a:lnTo>
                  <a:close/>
                </a:path>
                <a:path w="400685" h="200025">
                  <a:moveTo>
                    <a:pt x="14324" y="157480"/>
                  </a:moveTo>
                  <a:lnTo>
                    <a:pt x="8565" y="157480"/>
                  </a:lnTo>
                  <a:lnTo>
                    <a:pt x="8114" y="158750"/>
                  </a:lnTo>
                  <a:lnTo>
                    <a:pt x="13915" y="158750"/>
                  </a:lnTo>
                  <a:lnTo>
                    <a:pt x="14324" y="157480"/>
                  </a:lnTo>
                  <a:close/>
                </a:path>
                <a:path w="400685" h="200025">
                  <a:moveTo>
                    <a:pt x="21234" y="157480"/>
                  </a:moveTo>
                  <a:lnTo>
                    <a:pt x="16753" y="157480"/>
                  </a:lnTo>
                  <a:lnTo>
                    <a:pt x="16271" y="158750"/>
                  </a:lnTo>
                  <a:lnTo>
                    <a:pt x="21088" y="158750"/>
                  </a:lnTo>
                  <a:lnTo>
                    <a:pt x="21234" y="157480"/>
                  </a:lnTo>
                  <a:close/>
                </a:path>
                <a:path w="400685" h="200025">
                  <a:moveTo>
                    <a:pt x="24344" y="157480"/>
                  </a:moveTo>
                  <a:lnTo>
                    <a:pt x="22334" y="157480"/>
                  </a:lnTo>
                  <a:lnTo>
                    <a:pt x="22145" y="158750"/>
                  </a:lnTo>
                  <a:lnTo>
                    <a:pt x="24386" y="158750"/>
                  </a:lnTo>
                  <a:lnTo>
                    <a:pt x="24344" y="157480"/>
                  </a:lnTo>
                  <a:close/>
                </a:path>
                <a:path w="400685" h="200025">
                  <a:moveTo>
                    <a:pt x="59404" y="113030"/>
                  </a:moveTo>
                  <a:lnTo>
                    <a:pt x="53537" y="113030"/>
                  </a:lnTo>
                  <a:lnTo>
                    <a:pt x="53307" y="114300"/>
                  </a:lnTo>
                  <a:lnTo>
                    <a:pt x="53035" y="114300"/>
                  </a:lnTo>
                  <a:lnTo>
                    <a:pt x="52438" y="115570"/>
                  </a:lnTo>
                  <a:lnTo>
                    <a:pt x="51883" y="115570"/>
                  </a:lnTo>
                  <a:lnTo>
                    <a:pt x="51275" y="116840"/>
                  </a:lnTo>
                  <a:lnTo>
                    <a:pt x="43715" y="116840"/>
                  </a:lnTo>
                  <a:lnTo>
                    <a:pt x="42993" y="118110"/>
                  </a:lnTo>
                  <a:lnTo>
                    <a:pt x="42208" y="118110"/>
                  </a:lnTo>
                  <a:lnTo>
                    <a:pt x="41799" y="119380"/>
                  </a:lnTo>
                  <a:lnTo>
                    <a:pt x="51757" y="119380"/>
                  </a:lnTo>
                  <a:lnTo>
                    <a:pt x="51349" y="120650"/>
                  </a:lnTo>
                  <a:lnTo>
                    <a:pt x="50846" y="120650"/>
                  </a:lnTo>
                  <a:lnTo>
                    <a:pt x="50364" y="121920"/>
                  </a:lnTo>
                  <a:lnTo>
                    <a:pt x="49736" y="123190"/>
                  </a:lnTo>
                  <a:lnTo>
                    <a:pt x="50752" y="123190"/>
                  </a:lnTo>
                  <a:lnTo>
                    <a:pt x="49992" y="133350"/>
                  </a:lnTo>
                  <a:lnTo>
                    <a:pt x="51037" y="142240"/>
                  </a:lnTo>
                  <a:lnTo>
                    <a:pt x="53829" y="151130"/>
                  </a:lnTo>
                  <a:lnTo>
                    <a:pt x="58312" y="158750"/>
                  </a:lnTo>
                  <a:lnTo>
                    <a:pt x="65652" y="153670"/>
                  </a:lnTo>
                  <a:lnTo>
                    <a:pt x="60698" y="144780"/>
                  </a:lnTo>
                  <a:lnTo>
                    <a:pt x="58413" y="133350"/>
                  </a:lnTo>
                  <a:lnTo>
                    <a:pt x="58321" y="120650"/>
                  </a:lnTo>
                  <a:lnTo>
                    <a:pt x="59404" y="113030"/>
                  </a:lnTo>
                  <a:close/>
                </a:path>
                <a:path w="400685" h="200025">
                  <a:moveTo>
                    <a:pt x="16009" y="156210"/>
                  </a:moveTo>
                  <a:lnTo>
                    <a:pt x="9936" y="156210"/>
                  </a:lnTo>
                  <a:lnTo>
                    <a:pt x="9727" y="157480"/>
                  </a:lnTo>
                  <a:lnTo>
                    <a:pt x="15674" y="157480"/>
                  </a:lnTo>
                  <a:lnTo>
                    <a:pt x="16009" y="156210"/>
                  </a:lnTo>
                  <a:close/>
                </a:path>
                <a:path w="400685" h="200025">
                  <a:moveTo>
                    <a:pt x="22051" y="156210"/>
                  </a:moveTo>
                  <a:lnTo>
                    <a:pt x="17308" y="156210"/>
                  </a:lnTo>
                  <a:lnTo>
                    <a:pt x="16973" y="157480"/>
                  </a:lnTo>
                  <a:lnTo>
                    <a:pt x="21622" y="157480"/>
                  </a:lnTo>
                  <a:lnTo>
                    <a:pt x="22051" y="156210"/>
                  </a:lnTo>
                  <a:close/>
                </a:path>
                <a:path w="400685" h="200025">
                  <a:moveTo>
                    <a:pt x="25161" y="156210"/>
                  </a:moveTo>
                  <a:lnTo>
                    <a:pt x="23255" y="156210"/>
                  </a:lnTo>
                  <a:lnTo>
                    <a:pt x="22753" y="157480"/>
                  </a:lnTo>
                  <a:lnTo>
                    <a:pt x="25067" y="157480"/>
                  </a:lnTo>
                  <a:lnTo>
                    <a:pt x="25161" y="156210"/>
                  </a:lnTo>
                  <a:close/>
                </a:path>
                <a:path w="400685" h="200025">
                  <a:moveTo>
                    <a:pt x="17549" y="154940"/>
                  </a:moveTo>
                  <a:lnTo>
                    <a:pt x="11915" y="154940"/>
                  </a:lnTo>
                  <a:lnTo>
                    <a:pt x="11800" y="156210"/>
                  </a:lnTo>
                  <a:lnTo>
                    <a:pt x="17067" y="156210"/>
                  </a:lnTo>
                  <a:lnTo>
                    <a:pt x="17549" y="154940"/>
                  </a:lnTo>
                  <a:close/>
                </a:path>
                <a:path w="400685" h="200025">
                  <a:moveTo>
                    <a:pt x="23863" y="153670"/>
                  </a:moveTo>
                  <a:lnTo>
                    <a:pt x="19580" y="153670"/>
                  </a:lnTo>
                  <a:lnTo>
                    <a:pt x="19119" y="154940"/>
                  </a:lnTo>
                  <a:lnTo>
                    <a:pt x="18659" y="154940"/>
                  </a:lnTo>
                  <a:lnTo>
                    <a:pt x="18418" y="156210"/>
                  </a:lnTo>
                  <a:lnTo>
                    <a:pt x="22753" y="156210"/>
                  </a:lnTo>
                  <a:lnTo>
                    <a:pt x="22920" y="154940"/>
                  </a:lnTo>
                  <a:lnTo>
                    <a:pt x="23863" y="153670"/>
                  </a:lnTo>
                  <a:close/>
                </a:path>
                <a:path w="400685" h="200025">
                  <a:moveTo>
                    <a:pt x="25402" y="154940"/>
                  </a:moveTo>
                  <a:lnTo>
                    <a:pt x="23915" y="154940"/>
                  </a:lnTo>
                  <a:lnTo>
                    <a:pt x="23590" y="156210"/>
                  </a:lnTo>
                  <a:lnTo>
                    <a:pt x="25109" y="156210"/>
                  </a:lnTo>
                  <a:lnTo>
                    <a:pt x="25402" y="154940"/>
                  </a:lnTo>
                  <a:close/>
                </a:path>
                <a:path w="400685" h="200025">
                  <a:moveTo>
                    <a:pt x="18418" y="153670"/>
                  </a:moveTo>
                  <a:lnTo>
                    <a:pt x="13046" y="153670"/>
                  </a:lnTo>
                  <a:lnTo>
                    <a:pt x="12669" y="154940"/>
                  </a:lnTo>
                  <a:lnTo>
                    <a:pt x="18229" y="154940"/>
                  </a:lnTo>
                  <a:lnTo>
                    <a:pt x="18418" y="153670"/>
                  </a:lnTo>
                  <a:close/>
                </a:path>
                <a:path w="400685" h="200025">
                  <a:moveTo>
                    <a:pt x="25852" y="153670"/>
                  </a:moveTo>
                  <a:lnTo>
                    <a:pt x="24627" y="153670"/>
                  </a:lnTo>
                  <a:lnTo>
                    <a:pt x="24051" y="154940"/>
                  </a:lnTo>
                  <a:lnTo>
                    <a:pt x="25852" y="154940"/>
                  </a:lnTo>
                  <a:lnTo>
                    <a:pt x="25852" y="153670"/>
                  </a:lnTo>
                  <a:close/>
                </a:path>
                <a:path w="400685" h="200025">
                  <a:moveTo>
                    <a:pt x="20543" y="152400"/>
                  </a:moveTo>
                  <a:lnTo>
                    <a:pt x="14491" y="152400"/>
                  </a:lnTo>
                  <a:lnTo>
                    <a:pt x="14208" y="153670"/>
                  </a:lnTo>
                  <a:lnTo>
                    <a:pt x="20198" y="153670"/>
                  </a:lnTo>
                  <a:lnTo>
                    <a:pt x="20543" y="152400"/>
                  </a:lnTo>
                  <a:close/>
                </a:path>
                <a:path w="400685" h="200025">
                  <a:moveTo>
                    <a:pt x="24648" y="152400"/>
                  </a:moveTo>
                  <a:lnTo>
                    <a:pt x="21622" y="152400"/>
                  </a:lnTo>
                  <a:lnTo>
                    <a:pt x="21329" y="153670"/>
                  </a:lnTo>
                  <a:lnTo>
                    <a:pt x="24512" y="153670"/>
                  </a:lnTo>
                  <a:lnTo>
                    <a:pt x="24648" y="152400"/>
                  </a:lnTo>
                  <a:close/>
                </a:path>
                <a:path w="400685" h="200025">
                  <a:moveTo>
                    <a:pt x="26355" y="151130"/>
                  </a:moveTo>
                  <a:lnTo>
                    <a:pt x="26198" y="151130"/>
                  </a:lnTo>
                  <a:lnTo>
                    <a:pt x="26020" y="152400"/>
                  </a:lnTo>
                  <a:lnTo>
                    <a:pt x="25590" y="152400"/>
                  </a:lnTo>
                  <a:lnTo>
                    <a:pt x="25402" y="153670"/>
                  </a:lnTo>
                  <a:lnTo>
                    <a:pt x="26198" y="153670"/>
                  </a:lnTo>
                  <a:lnTo>
                    <a:pt x="26355" y="152400"/>
                  </a:lnTo>
                  <a:lnTo>
                    <a:pt x="26355" y="151130"/>
                  </a:lnTo>
                  <a:close/>
                </a:path>
                <a:path w="400685" h="200025">
                  <a:moveTo>
                    <a:pt x="22051" y="151130"/>
                  </a:moveTo>
                  <a:lnTo>
                    <a:pt x="16397" y="151130"/>
                  </a:lnTo>
                  <a:lnTo>
                    <a:pt x="15915" y="152400"/>
                  </a:lnTo>
                  <a:lnTo>
                    <a:pt x="21140" y="152400"/>
                  </a:lnTo>
                  <a:lnTo>
                    <a:pt x="22051" y="151130"/>
                  </a:lnTo>
                  <a:close/>
                </a:path>
                <a:path w="400685" h="200025">
                  <a:moveTo>
                    <a:pt x="25496" y="151130"/>
                  </a:moveTo>
                  <a:lnTo>
                    <a:pt x="23255" y="151130"/>
                  </a:lnTo>
                  <a:lnTo>
                    <a:pt x="22753" y="152400"/>
                  </a:lnTo>
                  <a:lnTo>
                    <a:pt x="25109" y="152400"/>
                  </a:lnTo>
                  <a:lnTo>
                    <a:pt x="25496" y="151130"/>
                  </a:lnTo>
                  <a:close/>
                </a:path>
                <a:path w="400685" h="200025">
                  <a:moveTo>
                    <a:pt x="22920" y="149860"/>
                  </a:moveTo>
                  <a:lnTo>
                    <a:pt x="17214" y="149860"/>
                  </a:lnTo>
                  <a:lnTo>
                    <a:pt x="16753" y="151130"/>
                  </a:lnTo>
                  <a:lnTo>
                    <a:pt x="22753" y="151130"/>
                  </a:lnTo>
                  <a:lnTo>
                    <a:pt x="22920" y="149860"/>
                  </a:lnTo>
                  <a:close/>
                </a:path>
                <a:path w="400685" h="200025">
                  <a:moveTo>
                    <a:pt x="26355" y="149860"/>
                  </a:moveTo>
                  <a:lnTo>
                    <a:pt x="24051" y="149860"/>
                  </a:lnTo>
                  <a:lnTo>
                    <a:pt x="23915" y="151130"/>
                  </a:lnTo>
                  <a:lnTo>
                    <a:pt x="26198" y="151130"/>
                  </a:lnTo>
                  <a:lnTo>
                    <a:pt x="26355" y="149860"/>
                  </a:lnTo>
                  <a:close/>
                </a:path>
                <a:path w="400685" h="200025">
                  <a:moveTo>
                    <a:pt x="24700" y="148590"/>
                  </a:moveTo>
                  <a:lnTo>
                    <a:pt x="19067" y="148590"/>
                  </a:lnTo>
                  <a:lnTo>
                    <a:pt x="18659" y="149860"/>
                  </a:lnTo>
                  <a:lnTo>
                    <a:pt x="24344" y="149860"/>
                  </a:lnTo>
                  <a:lnTo>
                    <a:pt x="24700" y="148590"/>
                  </a:lnTo>
                  <a:close/>
                </a:path>
                <a:path w="400685" h="200025">
                  <a:moveTo>
                    <a:pt x="26512" y="148590"/>
                  </a:moveTo>
                  <a:lnTo>
                    <a:pt x="25904" y="148590"/>
                  </a:lnTo>
                  <a:lnTo>
                    <a:pt x="25496" y="149860"/>
                  </a:lnTo>
                  <a:lnTo>
                    <a:pt x="26459" y="149860"/>
                  </a:lnTo>
                  <a:lnTo>
                    <a:pt x="26512" y="148590"/>
                  </a:lnTo>
                  <a:close/>
                </a:path>
                <a:path w="400685" h="200025">
                  <a:moveTo>
                    <a:pt x="26198" y="147320"/>
                  </a:moveTo>
                  <a:lnTo>
                    <a:pt x="20418" y="147320"/>
                  </a:lnTo>
                  <a:lnTo>
                    <a:pt x="19884" y="148590"/>
                  </a:lnTo>
                  <a:lnTo>
                    <a:pt x="25611" y="148590"/>
                  </a:lnTo>
                  <a:lnTo>
                    <a:pt x="26198" y="147320"/>
                  </a:lnTo>
                  <a:close/>
                </a:path>
                <a:path w="400685" h="200025">
                  <a:moveTo>
                    <a:pt x="9936" y="138430"/>
                  </a:moveTo>
                  <a:lnTo>
                    <a:pt x="8209" y="146050"/>
                  </a:lnTo>
                  <a:lnTo>
                    <a:pt x="14680" y="147320"/>
                  </a:lnTo>
                  <a:lnTo>
                    <a:pt x="21810" y="146050"/>
                  </a:lnTo>
                  <a:lnTo>
                    <a:pt x="28595" y="143510"/>
                  </a:lnTo>
                  <a:lnTo>
                    <a:pt x="33998" y="143510"/>
                  </a:lnTo>
                  <a:lnTo>
                    <a:pt x="34124" y="140970"/>
                  </a:lnTo>
                  <a:lnTo>
                    <a:pt x="16271" y="140970"/>
                  </a:lnTo>
                  <a:lnTo>
                    <a:pt x="9936" y="138430"/>
                  </a:lnTo>
                  <a:close/>
                </a:path>
                <a:path w="400685" h="200025">
                  <a:moveTo>
                    <a:pt x="26973" y="144780"/>
                  </a:moveTo>
                  <a:lnTo>
                    <a:pt x="25161" y="146050"/>
                  </a:lnTo>
                  <a:lnTo>
                    <a:pt x="23863" y="146050"/>
                  </a:lnTo>
                  <a:lnTo>
                    <a:pt x="22480" y="147320"/>
                  </a:lnTo>
                  <a:lnTo>
                    <a:pt x="26669" y="147320"/>
                  </a:lnTo>
                  <a:lnTo>
                    <a:pt x="26774" y="146050"/>
                  </a:lnTo>
                  <a:lnTo>
                    <a:pt x="26973" y="144780"/>
                  </a:lnTo>
                  <a:close/>
                </a:path>
                <a:path w="400685" h="200025">
                  <a:moveTo>
                    <a:pt x="72992" y="93980"/>
                  </a:moveTo>
                  <a:lnTo>
                    <a:pt x="60015" y="125730"/>
                  </a:lnTo>
                  <a:lnTo>
                    <a:pt x="61464" y="134620"/>
                  </a:lnTo>
                  <a:lnTo>
                    <a:pt x="65055" y="142240"/>
                  </a:lnTo>
                  <a:lnTo>
                    <a:pt x="70228" y="138430"/>
                  </a:lnTo>
                  <a:lnTo>
                    <a:pt x="66236" y="130810"/>
                  </a:lnTo>
                  <a:lnTo>
                    <a:pt x="64481" y="121920"/>
                  </a:lnTo>
                  <a:lnTo>
                    <a:pt x="65123" y="111760"/>
                  </a:lnTo>
                  <a:lnTo>
                    <a:pt x="68322" y="101600"/>
                  </a:lnTo>
                  <a:lnTo>
                    <a:pt x="69650" y="99046"/>
                  </a:lnTo>
                  <a:lnTo>
                    <a:pt x="71285" y="96520"/>
                  </a:lnTo>
                  <a:lnTo>
                    <a:pt x="72992" y="93980"/>
                  </a:lnTo>
                  <a:close/>
                </a:path>
                <a:path w="400685" h="200025">
                  <a:moveTo>
                    <a:pt x="41501" y="135890"/>
                  </a:moveTo>
                  <a:lnTo>
                    <a:pt x="30533" y="135890"/>
                  </a:lnTo>
                  <a:lnTo>
                    <a:pt x="30281" y="137160"/>
                  </a:lnTo>
                  <a:lnTo>
                    <a:pt x="30114" y="137160"/>
                  </a:lnTo>
                  <a:lnTo>
                    <a:pt x="23297" y="139700"/>
                  </a:lnTo>
                  <a:lnTo>
                    <a:pt x="16271" y="140970"/>
                  </a:lnTo>
                  <a:lnTo>
                    <a:pt x="34124" y="140970"/>
                  </a:lnTo>
                  <a:lnTo>
                    <a:pt x="34187" y="139700"/>
                  </a:lnTo>
                  <a:lnTo>
                    <a:pt x="41422" y="139700"/>
                  </a:lnTo>
                  <a:lnTo>
                    <a:pt x="41501" y="135890"/>
                  </a:lnTo>
                  <a:close/>
                </a:path>
                <a:path w="400685" h="200025">
                  <a:moveTo>
                    <a:pt x="11989" y="130810"/>
                  </a:moveTo>
                  <a:lnTo>
                    <a:pt x="10230" y="138430"/>
                  </a:lnTo>
                  <a:lnTo>
                    <a:pt x="16585" y="139700"/>
                  </a:lnTo>
                  <a:lnTo>
                    <a:pt x="23716" y="138430"/>
                  </a:lnTo>
                  <a:lnTo>
                    <a:pt x="30423" y="135930"/>
                  </a:lnTo>
                  <a:lnTo>
                    <a:pt x="41501" y="135890"/>
                  </a:lnTo>
                  <a:lnTo>
                    <a:pt x="41527" y="134620"/>
                  </a:lnTo>
                  <a:lnTo>
                    <a:pt x="35276" y="134620"/>
                  </a:lnTo>
                  <a:lnTo>
                    <a:pt x="35391" y="133350"/>
                  </a:lnTo>
                  <a:lnTo>
                    <a:pt x="48894" y="133350"/>
                  </a:lnTo>
                  <a:lnTo>
                    <a:pt x="48959" y="132080"/>
                  </a:lnTo>
                  <a:lnTo>
                    <a:pt x="18554" y="132080"/>
                  </a:lnTo>
                  <a:lnTo>
                    <a:pt x="11989" y="130810"/>
                  </a:lnTo>
                  <a:close/>
                </a:path>
                <a:path w="400685" h="200025">
                  <a:moveTo>
                    <a:pt x="79327" y="88900"/>
                  </a:moveTo>
                  <a:lnTo>
                    <a:pt x="66384" y="120993"/>
                  </a:lnTo>
                  <a:lnTo>
                    <a:pt x="67998" y="129540"/>
                  </a:lnTo>
                  <a:lnTo>
                    <a:pt x="71914" y="138430"/>
                  </a:lnTo>
                  <a:lnTo>
                    <a:pt x="77201" y="133350"/>
                  </a:lnTo>
                  <a:lnTo>
                    <a:pt x="72795" y="125730"/>
                  </a:lnTo>
                  <a:lnTo>
                    <a:pt x="70787" y="116840"/>
                  </a:lnTo>
                  <a:lnTo>
                    <a:pt x="71336" y="106680"/>
                  </a:lnTo>
                  <a:lnTo>
                    <a:pt x="74605" y="96520"/>
                  </a:lnTo>
                  <a:lnTo>
                    <a:pt x="75955" y="92710"/>
                  </a:lnTo>
                  <a:lnTo>
                    <a:pt x="77536" y="90170"/>
                  </a:lnTo>
                  <a:lnTo>
                    <a:pt x="79327" y="88900"/>
                  </a:lnTo>
                  <a:close/>
                </a:path>
                <a:path w="400685" h="200025">
                  <a:moveTo>
                    <a:pt x="42490" y="133350"/>
                  </a:moveTo>
                  <a:lnTo>
                    <a:pt x="36689" y="133350"/>
                  </a:lnTo>
                  <a:lnTo>
                    <a:pt x="36595" y="134620"/>
                  </a:lnTo>
                  <a:lnTo>
                    <a:pt x="41527" y="134620"/>
                  </a:lnTo>
                  <a:lnTo>
                    <a:pt x="42490" y="133350"/>
                  </a:lnTo>
                  <a:close/>
                </a:path>
                <a:path w="400685" h="200025">
                  <a:moveTo>
                    <a:pt x="13989" y="123190"/>
                  </a:moveTo>
                  <a:lnTo>
                    <a:pt x="12250" y="129540"/>
                  </a:lnTo>
                  <a:lnTo>
                    <a:pt x="18952" y="132080"/>
                  </a:lnTo>
                  <a:lnTo>
                    <a:pt x="26627" y="130810"/>
                  </a:lnTo>
                  <a:lnTo>
                    <a:pt x="33641" y="128365"/>
                  </a:lnTo>
                  <a:lnTo>
                    <a:pt x="49155" y="128270"/>
                  </a:lnTo>
                  <a:lnTo>
                    <a:pt x="49221" y="127000"/>
                  </a:lnTo>
                  <a:lnTo>
                    <a:pt x="37632" y="127000"/>
                  </a:lnTo>
                  <a:lnTo>
                    <a:pt x="37988" y="125730"/>
                  </a:lnTo>
                  <a:lnTo>
                    <a:pt x="49286" y="125730"/>
                  </a:lnTo>
                  <a:lnTo>
                    <a:pt x="49736" y="124460"/>
                  </a:lnTo>
                  <a:lnTo>
                    <a:pt x="21329" y="124460"/>
                  </a:lnTo>
                  <a:lnTo>
                    <a:pt x="13989" y="123190"/>
                  </a:lnTo>
                  <a:close/>
                </a:path>
                <a:path w="400685" h="200025">
                  <a:moveTo>
                    <a:pt x="49155" y="128270"/>
                  </a:moveTo>
                  <a:lnTo>
                    <a:pt x="43862" y="128270"/>
                  </a:lnTo>
                  <a:lnTo>
                    <a:pt x="43579" y="129540"/>
                  </a:lnTo>
                  <a:lnTo>
                    <a:pt x="33203" y="129540"/>
                  </a:lnTo>
                  <a:lnTo>
                    <a:pt x="26020" y="132080"/>
                  </a:lnTo>
                  <a:lnTo>
                    <a:pt x="48959" y="132080"/>
                  </a:lnTo>
                  <a:lnTo>
                    <a:pt x="49155" y="128270"/>
                  </a:lnTo>
                  <a:close/>
                </a:path>
                <a:path w="400685" h="200025">
                  <a:moveTo>
                    <a:pt x="42490" y="128270"/>
                  </a:moveTo>
                  <a:lnTo>
                    <a:pt x="33915" y="128270"/>
                  </a:lnTo>
                  <a:lnTo>
                    <a:pt x="33641" y="128365"/>
                  </a:lnTo>
                  <a:lnTo>
                    <a:pt x="33496" y="129540"/>
                  </a:lnTo>
                  <a:lnTo>
                    <a:pt x="42417" y="129540"/>
                  </a:lnTo>
                  <a:lnTo>
                    <a:pt x="42490" y="128270"/>
                  </a:lnTo>
                  <a:close/>
                </a:path>
                <a:path w="400685" h="200025">
                  <a:moveTo>
                    <a:pt x="49286" y="125730"/>
                  </a:moveTo>
                  <a:lnTo>
                    <a:pt x="39150" y="125730"/>
                  </a:lnTo>
                  <a:lnTo>
                    <a:pt x="38878" y="127000"/>
                  </a:lnTo>
                  <a:lnTo>
                    <a:pt x="49221" y="127000"/>
                  </a:lnTo>
                  <a:lnTo>
                    <a:pt x="49286" y="125730"/>
                  </a:lnTo>
                  <a:close/>
                </a:path>
                <a:path w="400685" h="200025">
                  <a:moveTo>
                    <a:pt x="51234" y="119380"/>
                  </a:moveTo>
                  <a:lnTo>
                    <a:pt x="39527" y="119380"/>
                  </a:lnTo>
                  <a:lnTo>
                    <a:pt x="38281" y="120650"/>
                  </a:lnTo>
                  <a:lnTo>
                    <a:pt x="29999" y="124460"/>
                  </a:lnTo>
                  <a:lnTo>
                    <a:pt x="50364" y="124460"/>
                  </a:lnTo>
                  <a:lnTo>
                    <a:pt x="50752" y="123190"/>
                  </a:lnTo>
                  <a:lnTo>
                    <a:pt x="43862" y="123190"/>
                  </a:lnTo>
                  <a:lnTo>
                    <a:pt x="44249" y="121920"/>
                  </a:lnTo>
                  <a:lnTo>
                    <a:pt x="44857" y="121920"/>
                  </a:lnTo>
                  <a:lnTo>
                    <a:pt x="45605" y="120993"/>
                  </a:lnTo>
                  <a:lnTo>
                    <a:pt x="45642" y="120650"/>
                  </a:lnTo>
                  <a:lnTo>
                    <a:pt x="50700" y="120650"/>
                  </a:lnTo>
                  <a:lnTo>
                    <a:pt x="51234" y="119380"/>
                  </a:lnTo>
                  <a:close/>
                </a:path>
                <a:path w="400685" h="200025">
                  <a:moveTo>
                    <a:pt x="16009" y="114300"/>
                  </a:moveTo>
                  <a:lnTo>
                    <a:pt x="14250" y="121920"/>
                  </a:lnTo>
                  <a:lnTo>
                    <a:pt x="20285" y="123190"/>
                  </a:lnTo>
                  <a:lnTo>
                    <a:pt x="26630" y="123190"/>
                  </a:lnTo>
                  <a:lnTo>
                    <a:pt x="33104" y="121920"/>
                  </a:lnTo>
                  <a:lnTo>
                    <a:pt x="39527" y="119380"/>
                  </a:lnTo>
                  <a:lnTo>
                    <a:pt x="41339" y="119380"/>
                  </a:lnTo>
                  <a:lnTo>
                    <a:pt x="41600" y="118110"/>
                  </a:lnTo>
                  <a:lnTo>
                    <a:pt x="42208" y="118110"/>
                  </a:lnTo>
                  <a:lnTo>
                    <a:pt x="42679" y="116840"/>
                  </a:lnTo>
                  <a:lnTo>
                    <a:pt x="51275" y="116840"/>
                  </a:lnTo>
                  <a:lnTo>
                    <a:pt x="51474" y="115570"/>
                  </a:lnTo>
                  <a:lnTo>
                    <a:pt x="23457" y="115570"/>
                  </a:lnTo>
                  <a:lnTo>
                    <a:pt x="16009" y="114300"/>
                  </a:lnTo>
                  <a:close/>
                </a:path>
                <a:path w="400685" h="200025">
                  <a:moveTo>
                    <a:pt x="50071" y="120650"/>
                  </a:moveTo>
                  <a:lnTo>
                    <a:pt x="45883" y="120650"/>
                  </a:lnTo>
                  <a:lnTo>
                    <a:pt x="45605" y="120993"/>
                  </a:lnTo>
                  <a:lnTo>
                    <a:pt x="45506" y="121920"/>
                  </a:lnTo>
                  <a:lnTo>
                    <a:pt x="45307" y="121920"/>
                  </a:lnTo>
                  <a:lnTo>
                    <a:pt x="44857" y="123190"/>
                  </a:lnTo>
                  <a:lnTo>
                    <a:pt x="49736" y="123190"/>
                  </a:lnTo>
                  <a:lnTo>
                    <a:pt x="49810" y="121920"/>
                  </a:lnTo>
                  <a:lnTo>
                    <a:pt x="50071" y="120650"/>
                  </a:lnTo>
                  <a:close/>
                </a:path>
                <a:path w="400685" h="200025">
                  <a:moveTo>
                    <a:pt x="80290" y="85090"/>
                  </a:moveTo>
                  <a:lnTo>
                    <a:pt x="77379" y="85090"/>
                  </a:lnTo>
                  <a:lnTo>
                    <a:pt x="73233" y="87630"/>
                  </a:lnTo>
                  <a:lnTo>
                    <a:pt x="71285" y="88900"/>
                  </a:lnTo>
                  <a:lnTo>
                    <a:pt x="66190" y="92710"/>
                  </a:lnTo>
                  <a:lnTo>
                    <a:pt x="59499" y="99060"/>
                  </a:lnTo>
                  <a:lnTo>
                    <a:pt x="55536" y="102870"/>
                  </a:lnTo>
                  <a:lnTo>
                    <a:pt x="50700" y="106680"/>
                  </a:lnTo>
                  <a:lnTo>
                    <a:pt x="41938" y="113030"/>
                  </a:lnTo>
                  <a:lnTo>
                    <a:pt x="32479" y="115570"/>
                  </a:lnTo>
                  <a:lnTo>
                    <a:pt x="46920" y="115570"/>
                  </a:lnTo>
                  <a:lnTo>
                    <a:pt x="47380" y="114300"/>
                  </a:lnTo>
                  <a:lnTo>
                    <a:pt x="47789" y="114300"/>
                  </a:lnTo>
                  <a:lnTo>
                    <a:pt x="48417" y="113030"/>
                  </a:lnTo>
                  <a:lnTo>
                    <a:pt x="59404" y="113030"/>
                  </a:lnTo>
                  <a:lnTo>
                    <a:pt x="59945" y="109220"/>
                  </a:lnTo>
                  <a:lnTo>
                    <a:pt x="61432" y="102870"/>
                  </a:lnTo>
                  <a:lnTo>
                    <a:pt x="67579" y="95250"/>
                  </a:lnTo>
                  <a:lnTo>
                    <a:pt x="72856" y="91440"/>
                  </a:lnTo>
                  <a:lnTo>
                    <a:pt x="75065" y="90170"/>
                  </a:lnTo>
                  <a:lnTo>
                    <a:pt x="79976" y="87630"/>
                  </a:lnTo>
                  <a:lnTo>
                    <a:pt x="80290" y="85090"/>
                  </a:lnTo>
                  <a:close/>
                </a:path>
                <a:path w="400685" h="200025">
                  <a:moveTo>
                    <a:pt x="53129" y="113030"/>
                  </a:moveTo>
                  <a:lnTo>
                    <a:pt x="49108" y="113030"/>
                  </a:lnTo>
                  <a:lnTo>
                    <a:pt x="48825" y="114300"/>
                  </a:lnTo>
                  <a:lnTo>
                    <a:pt x="48071" y="114300"/>
                  </a:lnTo>
                  <a:lnTo>
                    <a:pt x="47548" y="115570"/>
                  </a:lnTo>
                  <a:lnTo>
                    <a:pt x="51757" y="115570"/>
                  </a:lnTo>
                  <a:lnTo>
                    <a:pt x="52532" y="114300"/>
                  </a:lnTo>
                  <a:lnTo>
                    <a:pt x="53129" y="113030"/>
                  </a:lnTo>
                  <a:close/>
                </a:path>
                <a:path w="400685" h="200025">
                  <a:moveTo>
                    <a:pt x="30894" y="98564"/>
                  </a:moveTo>
                  <a:lnTo>
                    <a:pt x="34648" y="99060"/>
                  </a:lnTo>
                  <a:lnTo>
                    <a:pt x="30894" y="98564"/>
                  </a:lnTo>
                  <a:close/>
                </a:path>
                <a:path w="400685" h="200025">
                  <a:moveTo>
                    <a:pt x="39421" y="98439"/>
                  </a:moveTo>
                  <a:lnTo>
                    <a:pt x="34755" y="99046"/>
                  </a:lnTo>
                  <a:lnTo>
                    <a:pt x="39421" y="98439"/>
                  </a:lnTo>
                  <a:close/>
                </a:path>
                <a:path w="400685" h="200025">
                  <a:moveTo>
                    <a:pt x="44180" y="66040"/>
                  </a:moveTo>
                  <a:lnTo>
                    <a:pt x="34595" y="66040"/>
                  </a:lnTo>
                  <a:lnTo>
                    <a:pt x="24450" y="67310"/>
                  </a:lnTo>
                  <a:lnTo>
                    <a:pt x="15691" y="71120"/>
                  </a:lnTo>
                  <a:lnTo>
                    <a:pt x="7736" y="76200"/>
                  </a:lnTo>
                  <a:lnTo>
                    <a:pt x="0" y="82550"/>
                  </a:lnTo>
                  <a:lnTo>
                    <a:pt x="7832" y="88900"/>
                  </a:lnTo>
                  <a:lnTo>
                    <a:pt x="15867" y="95250"/>
                  </a:lnTo>
                  <a:lnTo>
                    <a:pt x="24685" y="97790"/>
                  </a:lnTo>
                  <a:lnTo>
                    <a:pt x="30894" y="98564"/>
                  </a:lnTo>
                  <a:lnTo>
                    <a:pt x="25029" y="97790"/>
                  </a:lnTo>
                  <a:lnTo>
                    <a:pt x="16691" y="93980"/>
                  </a:lnTo>
                  <a:lnTo>
                    <a:pt x="9102" y="88900"/>
                  </a:lnTo>
                  <a:lnTo>
                    <a:pt x="1727" y="82550"/>
                  </a:lnTo>
                  <a:lnTo>
                    <a:pt x="81097" y="82550"/>
                  </a:lnTo>
                  <a:lnTo>
                    <a:pt x="81400" y="81280"/>
                  </a:lnTo>
                  <a:lnTo>
                    <a:pt x="81918" y="80010"/>
                  </a:lnTo>
                  <a:lnTo>
                    <a:pt x="61202" y="80010"/>
                  </a:lnTo>
                  <a:lnTo>
                    <a:pt x="58167" y="73660"/>
                  </a:lnTo>
                  <a:lnTo>
                    <a:pt x="52265" y="69850"/>
                  </a:lnTo>
                  <a:lnTo>
                    <a:pt x="44180" y="66040"/>
                  </a:lnTo>
                  <a:close/>
                </a:path>
                <a:path w="400685" h="200025">
                  <a:moveTo>
                    <a:pt x="44891" y="97561"/>
                  </a:moveTo>
                  <a:lnTo>
                    <a:pt x="44184" y="97790"/>
                  </a:lnTo>
                  <a:lnTo>
                    <a:pt x="39421" y="98439"/>
                  </a:lnTo>
                  <a:lnTo>
                    <a:pt x="44414" y="97790"/>
                  </a:lnTo>
                  <a:lnTo>
                    <a:pt x="44891" y="97561"/>
                  </a:lnTo>
                  <a:close/>
                </a:path>
                <a:path w="400685" h="200025">
                  <a:moveTo>
                    <a:pt x="81097" y="82550"/>
                  </a:moveTo>
                  <a:lnTo>
                    <a:pt x="59684" y="82550"/>
                  </a:lnTo>
                  <a:lnTo>
                    <a:pt x="57739" y="88900"/>
                  </a:lnTo>
                  <a:lnTo>
                    <a:pt x="52380" y="93980"/>
                  </a:lnTo>
                  <a:lnTo>
                    <a:pt x="44891" y="97561"/>
                  </a:lnTo>
                  <a:lnTo>
                    <a:pt x="52056" y="95250"/>
                  </a:lnTo>
                  <a:lnTo>
                    <a:pt x="57862" y="90170"/>
                  </a:lnTo>
                  <a:lnTo>
                    <a:pt x="60982" y="85090"/>
                  </a:lnTo>
                  <a:lnTo>
                    <a:pt x="80384" y="85090"/>
                  </a:lnTo>
                  <a:lnTo>
                    <a:pt x="80772" y="83820"/>
                  </a:lnTo>
                  <a:lnTo>
                    <a:pt x="81097" y="82550"/>
                  </a:lnTo>
                  <a:close/>
                </a:path>
                <a:path w="400685" h="200025">
                  <a:moveTo>
                    <a:pt x="51349" y="54610"/>
                  </a:moveTo>
                  <a:lnTo>
                    <a:pt x="38162" y="54610"/>
                  </a:lnTo>
                  <a:lnTo>
                    <a:pt x="46914" y="57150"/>
                  </a:lnTo>
                  <a:lnTo>
                    <a:pt x="55066" y="62230"/>
                  </a:lnTo>
                  <a:lnTo>
                    <a:pt x="60668" y="67310"/>
                  </a:lnTo>
                  <a:lnTo>
                    <a:pt x="65055" y="72390"/>
                  </a:lnTo>
                  <a:lnTo>
                    <a:pt x="73118" y="77470"/>
                  </a:lnTo>
                  <a:lnTo>
                    <a:pt x="75453" y="78740"/>
                  </a:lnTo>
                  <a:lnTo>
                    <a:pt x="77882" y="80010"/>
                  </a:lnTo>
                  <a:lnTo>
                    <a:pt x="81918" y="80010"/>
                  </a:lnTo>
                  <a:lnTo>
                    <a:pt x="82437" y="78740"/>
                  </a:lnTo>
                  <a:lnTo>
                    <a:pt x="75306" y="76200"/>
                  </a:lnTo>
                  <a:lnTo>
                    <a:pt x="72395" y="73660"/>
                  </a:lnTo>
                  <a:lnTo>
                    <a:pt x="67453" y="69850"/>
                  </a:lnTo>
                  <a:lnTo>
                    <a:pt x="64950" y="66040"/>
                  </a:lnTo>
                  <a:lnTo>
                    <a:pt x="63484" y="59690"/>
                  </a:lnTo>
                  <a:lnTo>
                    <a:pt x="63020" y="57150"/>
                  </a:lnTo>
                  <a:lnTo>
                    <a:pt x="52752" y="57150"/>
                  </a:lnTo>
                  <a:lnTo>
                    <a:pt x="52197" y="55880"/>
                  </a:lnTo>
                  <a:lnTo>
                    <a:pt x="51757" y="55880"/>
                  </a:lnTo>
                  <a:lnTo>
                    <a:pt x="51548" y="54776"/>
                  </a:lnTo>
                  <a:lnTo>
                    <a:pt x="51349" y="54610"/>
                  </a:lnTo>
                  <a:close/>
                </a:path>
                <a:path w="400685" h="200025">
                  <a:moveTo>
                    <a:pt x="72992" y="41910"/>
                  </a:moveTo>
                  <a:lnTo>
                    <a:pt x="70395" y="44450"/>
                  </a:lnTo>
                  <a:lnTo>
                    <a:pt x="68364" y="48260"/>
                  </a:lnTo>
                  <a:lnTo>
                    <a:pt x="67411" y="50800"/>
                  </a:lnTo>
                  <a:lnTo>
                    <a:pt x="66677" y="58420"/>
                  </a:lnTo>
                  <a:lnTo>
                    <a:pt x="68694" y="64770"/>
                  </a:lnTo>
                  <a:lnTo>
                    <a:pt x="73121" y="71120"/>
                  </a:lnTo>
                  <a:lnTo>
                    <a:pt x="79620" y="76200"/>
                  </a:lnTo>
                  <a:lnTo>
                    <a:pt x="80479" y="77470"/>
                  </a:lnTo>
                  <a:lnTo>
                    <a:pt x="81568" y="77470"/>
                  </a:lnTo>
                  <a:lnTo>
                    <a:pt x="82646" y="78740"/>
                  </a:lnTo>
                  <a:lnTo>
                    <a:pt x="83589" y="76200"/>
                  </a:lnTo>
                  <a:lnTo>
                    <a:pt x="81903" y="73660"/>
                  </a:lnTo>
                  <a:lnTo>
                    <a:pt x="78887" y="73660"/>
                  </a:lnTo>
                  <a:lnTo>
                    <a:pt x="76688" y="69850"/>
                  </a:lnTo>
                  <a:lnTo>
                    <a:pt x="74102" y="69850"/>
                  </a:lnTo>
                  <a:lnTo>
                    <a:pt x="71097" y="64770"/>
                  </a:lnTo>
                  <a:lnTo>
                    <a:pt x="70081" y="59690"/>
                  </a:lnTo>
                  <a:lnTo>
                    <a:pt x="71767" y="53340"/>
                  </a:lnTo>
                  <a:lnTo>
                    <a:pt x="72636" y="50800"/>
                  </a:lnTo>
                  <a:lnTo>
                    <a:pt x="74437" y="48260"/>
                  </a:lnTo>
                  <a:lnTo>
                    <a:pt x="76604" y="45720"/>
                  </a:lnTo>
                  <a:lnTo>
                    <a:pt x="72992" y="41910"/>
                  </a:lnTo>
                  <a:close/>
                </a:path>
                <a:path w="400685" h="200025">
                  <a:moveTo>
                    <a:pt x="85609" y="54610"/>
                  </a:moveTo>
                  <a:lnTo>
                    <a:pt x="83850" y="57150"/>
                  </a:lnTo>
                  <a:lnTo>
                    <a:pt x="82594" y="59690"/>
                  </a:lnTo>
                  <a:lnTo>
                    <a:pt x="81777" y="60960"/>
                  </a:lnTo>
                  <a:lnTo>
                    <a:pt x="80248" y="66040"/>
                  </a:lnTo>
                  <a:lnTo>
                    <a:pt x="80883" y="71314"/>
                  </a:lnTo>
                  <a:lnTo>
                    <a:pt x="83683" y="76200"/>
                  </a:lnTo>
                  <a:lnTo>
                    <a:pt x="84500" y="74930"/>
                  </a:lnTo>
                  <a:lnTo>
                    <a:pt x="85746" y="73660"/>
                  </a:lnTo>
                  <a:lnTo>
                    <a:pt x="85201" y="69850"/>
                  </a:lnTo>
                  <a:lnTo>
                    <a:pt x="85274" y="67310"/>
                  </a:lnTo>
                  <a:lnTo>
                    <a:pt x="86185" y="64770"/>
                  </a:lnTo>
                  <a:lnTo>
                    <a:pt x="86835" y="62230"/>
                  </a:lnTo>
                  <a:lnTo>
                    <a:pt x="87924" y="60960"/>
                  </a:lnTo>
                  <a:lnTo>
                    <a:pt x="89295" y="58420"/>
                  </a:lnTo>
                  <a:lnTo>
                    <a:pt x="85609" y="54610"/>
                  </a:lnTo>
                  <a:close/>
                </a:path>
                <a:path w="400685" h="200025">
                  <a:moveTo>
                    <a:pt x="81400" y="50800"/>
                  </a:moveTo>
                  <a:lnTo>
                    <a:pt x="79379" y="53340"/>
                  </a:lnTo>
                  <a:lnTo>
                    <a:pt x="77882" y="55880"/>
                  </a:lnTo>
                  <a:lnTo>
                    <a:pt x="76919" y="58420"/>
                  </a:lnTo>
                  <a:lnTo>
                    <a:pt x="75348" y="63500"/>
                  </a:lnTo>
                  <a:lnTo>
                    <a:pt x="76165" y="68580"/>
                  </a:lnTo>
                  <a:lnTo>
                    <a:pt x="78887" y="73660"/>
                  </a:lnTo>
                  <a:lnTo>
                    <a:pt x="81903" y="73660"/>
                  </a:lnTo>
                  <a:lnTo>
                    <a:pt x="81013" y="72390"/>
                  </a:lnTo>
                  <a:lnTo>
                    <a:pt x="80883" y="71314"/>
                  </a:lnTo>
                  <a:lnTo>
                    <a:pt x="80772" y="71120"/>
                  </a:lnTo>
                  <a:lnTo>
                    <a:pt x="79714" y="66040"/>
                  </a:lnTo>
                  <a:lnTo>
                    <a:pt x="81400" y="60960"/>
                  </a:lnTo>
                  <a:lnTo>
                    <a:pt x="82144" y="58420"/>
                  </a:lnTo>
                  <a:lnTo>
                    <a:pt x="83400" y="55880"/>
                  </a:lnTo>
                  <a:lnTo>
                    <a:pt x="85096" y="54610"/>
                  </a:lnTo>
                  <a:lnTo>
                    <a:pt x="81400" y="50800"/>
                  </a:lnTo>
                  <a:close/>
                </a:path>
                <a:path w="400685" h="200025">
                  <a:moveTo>
                    <a:pt x="77201" y="46990"/>
                  </a:moveTo>
                  <a:lnTo>
                    <a:pt x="74877" y="48260"/>
                  </a:lnTo>
                  <a:lnTo>
                    <a:pt x="73118" y="52070"/>
                  </a:lnTo>
                  <a:lnTo>
                    <a:pt x="70563" y="59690"/>
                  </a:lnTo>
                  <a:lnTo>
                    <a:pt x="71421" y="64770"/>
                  </a:lnTo>
                  <a:lnTo>
                    <a:pt x="74102" y="69850"/>
                  </a:lnTo>
                  <a:lnTo>
                    <a:pt x="76688" y="69850"/>
                  </a:lnTo>
                  <a:lnTo>
                    <a:pt x="75955" y="68580"/>
                  </a:lnTo>
                  <a:lnTo>
                    <a:pt x="74919" y="62230"/>
                  </a:lnTo>
                  <a:lnTo>
                    <a:pt x="76563" y="57150"/>
                  </a:lnTo>
                  <a:lnTo>
                    <a:pt x="77474" y="54610"/>
                  </a:lnTo>
                  <a:lnTo>
                    <a:pt x="78887" y="52070"/>
                  </a:lnTo>
                  <a:lnTo>
                    <a:pt x="80793" y="50800"/>
                  </a:lnTo>
                  <a:lnTo>
                    <a:pt x="77201" y="46990"/>
                  </a:lnTo>
                  <a:close/>
                </a:path>
                <a:path w="400685" h="200025">
                  <a:moveTo>
                    <a:pt x="36501" y="48260"/>
                  </a:moveTo>
                  <a:lnTo>
                    <a:pt x="28145" y="48260"/>
                  </a:lnTo>
                  <a:lnTo>
                    <a:pt x="21234" y="49530"/>
                  </a:lnTo>
                  <a:lnTo>
                    <a:pt x="23088" y="57150"/>
                  </a:lnTo>
                  <a:lnTo>
                    <a:pt x="29868" y="54610"/>
                  </a:lnTo>
                  <a:lnTo>
                    <a:pt x="55663" y="54610"/>
                  </a:lnTo>
                  <a:lnTo>
                    <a:pt x="55317" y="53340"/>
                  </a:lnTo>
                  <a:lnTo>
                    <a:pt x="46972" y="53340"/>
                  </a:lnTo>
                  <a:lnTo>
                    <a:pt x="46658" y="52070"/>
                  </a:lnTo>
                  <a:lnTo>
                    <a:pt x="44396" y="52070"/>
                  </a:lnTo>
                  <a:lnTo>
                    <a:pt x="36501" y="48260"/>
                  </a:lnTo>
                  <a:close/>
                </a:path>
                <a:path w="400685" h="200025">
                  <a:moveTo>
                    <a:pt x="55924" y="54610"/>
                  </a:moveTo>
                  <a:lnTo>
                    <a:pt x="51516" y="54610"/>
                  </a:lnTo>
                  <a:lnTo>
                    <a:pt x="51548" y="54776"/>
                  </a:lnTo>
                  <a:lnTo>
                    <a:pt x="52867" y="55880"/>
                  </a:lnTo>
                  <a:lnTo>
                    <a:pt x="53129" y="55880"/>
                  </a:lnTo>
                  <a:lnTo>
                    <a:pt x="53349" y="57150"/>
                  </a:lnTo>
                  <a:lnTo>
                    <a:pt x="57181" y="57150"/>
                  </a:lnTo>
                  <a:lnTo>
                    <a:pt x="56459" y="55880"/>
                  </a:lnTo>
                  <a:lnTo>
                    <a:pt x="55924" y="54610"/>
                  </a:lnTo>
                  <a:close/>
                </a:path>
                <a:path w="400685" h="200025">
                  <a:moveTo>
                    <a:pt x="60469" y="15240"/>
                  </a:moveTo>
                  <a:lnTo>
                    <a:pt x="56596" y="21590"/>
                  </a:lnTo>
                  <a:lnTo>
                    <a:pt x="54296" y="30480"/>
                  </a:lnTo>
                  <a:lnTo>
                    <a:pt x="53645" y="38100"/>
                  </a:lnTo>
                  <a:lnTo>
                    <a:pt x="54720" y="46990"/>
                  </a:lnTo>
                  <a:lnTo>
                    <a:pt x="48365" y="46990"/>
                  </a:lnTo>
                  <a:lnTo>
                    <a:pt x="48773" y="48260"/>
                  </a:lnTo>
                  <a:lnTo>
                    <a:pt x="54291" y="48260"/>
                  </a:lnTo>
                  <a:lnTo>
                    <a:pt x="54762" y="49530"/>
                  </a:lnTo>
                  <a:lnTo>
                    <a:pt x="55317" y="49530"/>
                  </a:lnTo>
                  <a:lnTo>
                    <a:pt x="55370" y="50800"/>
                  </a:lnTo>
                  <a:lnTo>
                    <a:pt x="55537" y="50800"/>
                  </a:lnTo>
                  <a:lnTo>
                    <a:pt x="55736" y="52070"/>
                  </a:lnTo>
                  <a:lnTo>
                    <a:pt x="47422" y="52070"/>
                  </a:lnTo>
                  <a:lnTo>
                    <a:pt x="47789" y="53340"/>
                  </a:lnTo>
                  <a:lnTo>
                    <a:pt x="55317" y="53340"/>
                  </a:lnTo>
                  <a:lnTo>
                    <a:pt x="56459" y="54610"/>
                  </a:lnTo>
                  <a:lnTo>
                    <a:pt x="56940" y="55880"/>
                  </a:lnTo>
                  <a:lnTo>
                    <a:pt x="57223" y="55880"/>
                  </a:lnTo>
                  <a:lnTo>
                    <a:pt x="57506" y="57150"/>
                  </a:lnTo>
                  <a:lnTo>
                    <a:pt x="63020" y="57150"/>
                  </a:lnTo>
                  <a:lnTo>
                    <a:pt x="61628" y="49530"/>
                  </a:lnTo>
                  <a:lnTo>
                    <a:pt x="61362" y="38100"/>
                  </a:lnTo>
                  <a:lnTo>
                    <a:pt x="63149" y="27940"/>
                  </a:lnTo>
                  <a:lnTo>
                    <a:pt x="67453" y="19050"/>
                  </a:lnTo>
                  <a:lnTo>
                    <a:pt x="60469" y="15240"/>
                  </a:lnTo>
                  <a:close/>
                </a:path>
                <a:path w="400685" h="200025">
                  <a:moveTo>
                    <a:pt x="48365" y="46990"/>
                  </a:moveTo>
                  <a:lnTo>
                    <a:pt x="35611" y="46990"/>
                  </a:lnTo>
                  <a:lnTo>
                    <a:pt x="43234" y="50800"/>
                  </a:lnTo>
                  <a:lnTo>
                    <a:pt x="44051" y="50800"/>
                  </a:lnTo>
                  <a:lnTo>
                    <a:pt x="44396" y="52070"/>
                  </a:lnTo>
                  <a:lnTo>
                    <a:pt x="55736" y="52070"/>
                  </a:lnTo>
                  <a:lnTo>
                    <a:pt x="55202" y="50800"/>
                  </a:lnTo>
                  <a:lnTo>
                    <a:pt x="53998" y="49530"/>
                  </a:lnTo>
                  <a:lnTo>
                    <a:pt x="48825" y="49530"/>
                  </a:lnTo>
                  <a:lnTo>
                    <a:pt x="48511" y="48260"/>
                  </a:lnTo>
                  <a:lnTo>
                    <a:pt x="48365" y="46990"/>
                  </a:lnTo>
                  <a:close/>
                </a:path>
                <a:path w="400685" h="200025">
                  <a:moveTo>
                    <a:pt x="31684" y="40640"/>
                  </a:moveTo>
                  <a:lnTo>
                    <a:pt x="25161" y="40640"/>
                  </a:lnTo>
                  <a:lnTo>
                    <a:pt x="19119" y="43180"/>
                  </a:lnTo>
                  <a:lnTo>
                    <a:pt x="20899" y="49530"/>
                  </a:lnTo>
                  <a:lnTo>
                    <a:pt x="27632" y="46990"/>
                  </a:lnTo>
                  <a:lnTo>
                    <a:pt x="54218" y="46990"/>
                  </a:lnTo>
                  <a:lnTo>
                    <a:pt x="53202" y="45720"/>
                  </a:lnTo>
                  <a:lnTo>
                    <a:pt x="42857" y="45720"/>
                  </a:lnTo>
                  <a:lnTo>
                    <a:pt x="42637" y="44450"/>
                  </a:lnTo>
                  <a:lnTo>
                    <a:pt x="53104" y="44450"/>
                  </a:lnTo>
                  <a:lnTo>
                    <a:pt x="53005" y="43180"/>
                  </a:lnTo>
                  <a:lnTo>
                    <a:pt x="38616" y="43180"/>
                  </a:lnTo>
                  <a:lnTo>
                    <a:pt x="38579" y="43013"/>
                  </a:lnTo>
                  <a:lnTo>
                    <a:pt x="32818" y="40856"/>
                  </a:lnTo>
                  <a:lnTo>
                    <a:pt x="31684" y="40640"/>
                  </a:lnTo>
                  <a:close/>
                </a:path>
                <a:path w="400685" h="200025">
                  <a:moveTo>
                    <a:pt x="53851" y="48260"/>
                  </a:moveTo>
                  <a:lnTo>
                    <a:pt x="49694" y="48260"/>
                  </a:lnTo>
                  <a:lnTo>
                    <a:pt x="49810" y="49530"/>
                  </a:lnTo>
                  <a:lnTo>
                    <a:pt x="53946" y="49530"/>
                  </a:lnTo>
                  <a:lnTo>
                    <a:pt x="53851" y="48260"/>
                  </a:lnTo>
                  <a:close/>
                </a:path>
                <a:path w="400685" h="200025">
                  <a:moveTo>
                    <a:pt x="53104" y="44450"/>
                  </a:moveTo>
                  <a:lnTo>
                    <a:pt x="43579" y="44450"/>
                  </a:lnTo>
                  <a:lnTo>
                    <a:pt x="43715" y="45720"/>
                  </a:lnTo>
                  <a:lnTo>
                    <a:pt x="53202" y="45720"/>
                  </a:lnTo>
                  <a:lnTo>
                    <a:pt x="53104" y="44450"/>
                  </a:lnTo>
                  <a:close/>
                </a:path>
                <a:path w="400685" h="200025">
                  <a:moveTo>
                    <a:pt x="52699" y="10160"/>
                  </a:moveTo>
                  <a:lnTo>
                    <a:pt x="49427" y="16510"/>
                  </a:lnTo>
                  <a:lnTo>
                    <a:pt x="47368" y="22860"/>
                  </a:lnTo>
                  <a:lnTo>
                    <a:pt x="46705" y="29210"/>
                  </a:lnTo>
                  <a:lnTo>
                    <a:pt x="46658" y="31750"/>
                  </a:lnTo>
                  <a:lnTo>
                    <a:pt x="47087" y="38100"/>
                  </a:lnTo>
                  <a:lnTo>
                    <a:pt x="41339" y="38100"/>
                  </a:lnTo>
                  <a:lnTo>
                    <a:pt x="41433" y="39370"/>
                  </a:lnTo>
                  <a:lnTo>
                    <a:pt x="24826" y="39370"/>
                  </a:lnTo>
                  <a:lnTo>
                    <a:pt x="31684" y="40640"/>
                  </a:lnTo>
                  <a:lnTo>
                    <a:pt x="32239" y="40640"/>
                  </a:lnTo>
                  <a:lnTo>
                    <a:pt x="32818" y="40856"/>
                  </a:lnTo>
                  <a:lnTo>
                    <a:pt x="38333" y="41910"/>
                  </a:lnTo>
                  <a:lnTo>
                    <a:pt x="38579" y="43013"/>
                  </a:lnTo>
                  <a:lnTo>
                    <a:pt x="39024" y="43180"/>
                  </a:lnTo>
                  <a:lnTo>
                    <a:pt x="46825" y="43180"/>
                  </a:lnTo>
                  <a:lnTo>
                    <a:pt x="46783" y="41910"/>
                  </a:lnTo>
                  <a:lnTo>
                    <a:pt x="52906" y="41910"/>
                  </a:lnTo>
                  <a:lnTo>
                    <a:pt x="52611" y="38100"/>
                  </a:lnTo>
                  <a:lnTo>
                    <a:pt x="52634" y="35560"/>
                  </a:lnTo>
                  <a:lnTo>
                    <a:pt x="53368" y="27940"/>
                  </a:lnTo>
                  <a:lnTo>
                    <a:pt x="55730" y="21590"/>
                  </a:lnTo>
                  <a:lnTo>
                    <a:pt x="59558" y="13970"/>
                  </a:lnTo>
                  <a:lnTo>
                    <a:pt x="52699" y="10160"/>
                  </a:lnTo>
                  <a:close/>
                </a:path>
                <a:path w="400685" h="200025">
                  <a:moveTo>
                    <a:pt x="52906" y="41910"/>
                  </a:moveTo>
                  <a:lnTo>
                    <a:pt x="47883" y="41910"/>
                  </a:lnTo>
                  <a:lnTo>
                    <a:pt x="48176" y="43180"/>
                  </a:lnTo>
                  <a:lnTo>
                    <a:pt x="53005" y="43180"/>
                  </a:lnTo>
                  <a:lnTo>
                    <a:pt x="52906" y="41910"/>
                  </a:lnTo>
                  <a:close/>
                </a:path>
                <a:path w="400685" h="200025">
                  <a:moveTo>
                    <a:pt x="29370" y="34290"/>
                  </a:moveTo>
                  <a:lnTo>
                    <a:pt x="22753" y="34290"/>
                  </a:lnTo>
                  <a:lnTo>
                    <a:pt x="17025" y="35560"/>
                  </a:lnTo>
                  <a:lnTo>
                    <a:pt x="18774" y="41910"/>
                  </a:lnTo>
                  <a:lnTo>
                    <a:pt x="24826" y="39370"/>
                  </a:lnTo>
                  <a:lnTo>
                    <a:pt x="40763" y="39370"/>
                  </a:lnTo>
                  <a:lnTo>
                    <a:pt x="40344" y="38100"/>
                  </a:lnTo>
                  <a:lnTo>
                    <a:pt x="40134" y="38100"/>
                  </a:lnTo>
                  <a:lnTo>
                    <a:pt x="39988" y="36830"/>
                  </a:lnTo>
                  <a:lnTo>
                    <a:pt x="35705" y="36830"/>
                  </a:lnTo>
                  <a:lnTo>
                    <a:pt x="29370" y="34290"/>
                  </a:lnTo>
                  <a:close/>
                </a:path>
                <a:path w="400685" h="200025">
                  <a:moveTo>
                    <a:pt x="44857" y="5080"/>
                  </a:moveTo>
                  <a:lnTo>
                    <a:pt x="41887" y="11430"/>
                  </a:lnTo>
                  <a:lnTo>
                    <a:pt x="40090" y="17780"/>
                  </a:lnTo>
                  <a:lnTo>
                    <a:pt x="39701" y="22860"/>
                  </a:lnTo>
                  <a:lnTo>
                    <a:pt x="39618" y="26670"/>
                  </a:lnTo>
                  <a:lnTo>
                    <a:pt x="40176" y="33020"/>
                  </a:lnTo>
                  <a:lnTo>
                    <a:pt x="28889" y="33020"/>
                  </a:lnTo>
                  <a:lnTo>
                    <a:pt x="35339" y="35560"/>
                  </a:lnTo>
                  <a:lnTo>
                    <a:pt x="35611" y="35560"/>
                  </a:lnTo>
                  <a:lnTo>
                    <a:pt x="35705" y="36830"/>
                  </a:lnTo>
                  <a:lnTo>
                    <a:pt x="39988" y="36830"/>
                  </a:lnTo>
                  <a:lnTo>
                    <a:pt x="40469" y="38100"/>
                  </a:lnTo>
                  <a:lnTo>
                    <a:pt x="46270" y="38100"/>
                  </a:lnTo>
                  <a:lnTo>
                    <a:pt x="45831" y="36830"/>
                  </a:lnTo>
                  <a:lnTo>
                    <a:pt x="45452" y="29210"/>
                  </a:lnTo>
                  <a:lnTo>
                    <a:pt x="46316" y="21590"/>
                  </a:lnTo>
                  <a:lnTo>
                    <a:pt x="48403" y="15240"/>
                  </a:lnTo>
                  <a:lnTo>
                    <a:pt x="51694" y="8890"/>
                  </a:lnTo>
                  <a:lnTo>
                    <a:pt x="44857" y="5080"/>
                  </a:lnTo>
                  <a:close/>
                </a:path>
                <a:path w="400685" h="200025">
                  <a:moveTo>
                    <a:pt x="27329" y="26670"/>
                  </a:moveTo>
                  <a:lnTo>
                    <a:pt x="20847" y="26670"/>
                  </a:lnTo>
                  <a:lnTo>
                    <a:pt x="14900" y="27940"/>
                  </a:lnTo>
                  <a:lnTo>
                    <a:pt x="16711" y="34290"/>
                  </a:lnTo>
                  <a:lnTo>
                    <a:pt x="22480" y="33020"/>
                  </a:lnTo>
                  <a:lnTo>
                    <a:pt x="39360" y="33020"/>
                  </a:lnTo>
                  <a:lnTo>
                    <a:pt x="38930" y="31750"/>
                  </a:lnTo>
                  <a:lnTo>
                    <a:pt x="38723" y="29210"/>
                  </a:lnTo>
                  <a:lnTo>
                    <a:pt x="33747" y="29210"/>
                  </a:lnTo>
                  <a:lnTo>
                    <a:pt x="27329" y="26670"/>
                  </a:lnTo>
                  <a:close/>
                </a:path>
                <a:path w="400685" h="200025">
                  <a:moveTo>
                    <a:pt x="37171" y="0"/>
                  </a:moveTo>
                  <a:lnTo>
                    <a:pt x="34316" y="6350"/>
                  </a:lnTo>
                  <a:lnTo>
                    <a:pt x="32758" y="13970"/>
                  </a:lnTo>
                  <a:lnTo>
                    <a:pt x="32551" y="21590"/>
                  </a:lnTo>
                  <a:lnTo>
                    <a:pt x="33747" y="29210"/>
                  </a:lnTo>
                  <a:lnTo>
                    <a:pt x="38723" y="29210"/>
                  </a:lnTo>
                  <a:lnTo>
                    <a:pt x="38309" y="24130"/>
                  </a:lnTo>
                  <a:lnTo>
                    <a:pt x="38950" y="17780"/>
                  </a:lnTo>
                  <a:lnTo>
                    <a:pt x="40814" y="10160"/>
                  </a:lnTo>
                  <a:lnTo>
                    <a:pt x="43862" y="3810"/>
                  </a:lnTo>
                  <a:lnTo>
                    <a:pt x="37171" y="0"/>
                  </a:lnTo>
                  <a:close/>
                </a:path>
                <a:path w="400685" h="200025">
                  <a:moveTo>
                    <a:pt x="31485" y="25400"/>
                  </a:moveTo>
                  <a:lnTo>
                    <a:pt x="26774" y="25400"/>
                  </a:lnTo>
                  <a:lnTo>
                    <a:pt x="27109" y="26670"/>
                  </a:lnTo>
                  <a:lnTo>
                    <a:pt x="31590" y="26670"/>
                  </a:lnTo>
                  <a:lnTo>
                    <a:pt x="31485" y="25400"/>
                  </a:lnTo>
                  <a:close/>
                </a:path>
                <a:path w="400685" h="200025">
                  <a:moveTo>
                    <a:pt x="30281" y="24130"/>
                  </a:moveTo>
                  <a:lnTo>
                    <a:pt x="25611" y="24130"/>
                  </a:lnTo>
                  <a:lnTo>
                    <a:pt x="26020" y="25400"/>
                  </a:lnTo>
                  <a:lnTo>
                    <a:pt x="30983" y="25400"/>
                  </a:lnTo>
                  <a:lnTo>
                    <a:pt x="30281" y="24130"/>
                  </a:lnTo>
                  <a:close/>
                </a:path>
                <a:path w="400685" h="200025">
                  <a:moveTo>
                    <a:pt x="31370" y="22860"/>
                  </a:moveTo>
                  <a:lnTo>
                    <a:pt x="29664" y="22860"/>
                  </a:lnTo>
                  <a:lnTo>
                    <a:pt x="29999" y="24130"/>
                  </a:lnTo>
                  <a:lnTo>
                    <a:pt x="31192" y="24130"/>
                  </a:lnTo>
                  <a:lnTo>
                    <a:pt x="31590" y="25400"/>
                  </a:lnTo>
                  <a:lnTo>
                    <a:pt x="31370" y="24130"/>
                  </a:lnTo>
                  <a:lnTo>
                    <a:pt x="31370" y="22860"/>
                  </a:lnTo>
                  <a:close/>
                </a:path>
                <a:path w="400685" h="200025">
                  <a:moveTo>
                    <a:pt x="28794" y="22860"/>
                  </a:moveTo>
                  <a:lnTo>
                    <a:pt x="24166" y="22860"/>
                  </a:lnTo>
                  <a:lnTo>
                    <a:pt x="24344" y="24130"/>
                  </a:lnTo>
                  <a:lnTo>
                    <a:pt x="29130" y="24130"/>
                  </a:lnTo>
                  <a:lnTo>
                    <a:pt x="28794" y="22860"/>
                  </a:lnTo>
                  <a:close/>
                </a:path>
                <a:path w="400685" h="200025">
                  <a:moveTo>
                    <a:pt x="27329" y="21590"/>
                  </a:moveTo>
                  <a:lnTo>
                    <a:pt x="22480" y="21590"/>
                  </a:lnTo>
                  <a:lnTo>
                    <a:pt x="22753" y="22860"/>
                  </a:lnTo>
                  <a:lnTo>
                    <a:pt x="27569" y="22860"/>
                  </a:lnTo>
                  <a:lnTo>
                    <a:pt x="27329" y="21590"/>
                  </a:lnTo>
                  <a:close/>
                </a:path>
                <a:path w="400685" h="200025">
                  <a:moveTo>
                    <a:pt x="30742" y="21590"/>
                  </a:moveTo>
                  <a:lnTo>
                    <a:pt x="27569" y="21590"/>
                  </a:lnTo>
                  <a:lnTo>
                    <a:pt x="28438" y="22860"/>
                  </a:lnTo>
                  <a:lnTo>
                    <a:pt x="30742" y="22860"/>
                  </a:lnTo>
                  <a:lnTo>
                    <a:pt x="30742" y="21590"/>
                  </a:lnTo>
                  <a:close/>
                </a:path>
                <a:path w="400685" h="200025">
                  <a:moveTo>
                    <a:pt x="25496" y="20320"/>
                  </a:moveTo>
                  <a:lnTo>
                    <a:pt x="20899" y="20320"/>
                  </a:lnTo>
                  <a:lnTo>
                    <a:pt x="21234" y="21590"/>
                  </a:lnTo>
                  <a:lnTo>
                    <a:pt x="25737" y="21590"/>
                  </a:lnTo>
                  <a:lnTo>
                    <a:pt x="25496" y="20320"/>
                  </a:lnTo>
                  <a:close/>
                </a:path>
                <a:path w="400685" h="200025">
                  <a:moveTo>
                    <a:pt x="28794" y="19050"/>
                  </a:moveTo>
                  <a:lnTo>
                    <a:pt x="25109" y="19050"/>
                  </a:lnTo>
                  <a:lnTo>
                    <a:pt x="25496" y="20320"/>
                  </a:lnTo>
                  <a:lnTo>
                    <a:pt x="26459" y="20320"/>
                  </a:lnTo>
                  <a:lnTo>
                    <a:pt x="26627" y="21590"/>
                  </a:lnTo>
                  <a:lnTo>
                    <a:pt x="29779" y="21590"/>
                  </a:lnTo>
                  <a:lnTo>
                    <a:pt x="29465" y="20320"/>
                  </a:lnTo>
                  <a:lnTo>
                    <a:pt x="28794" y="19050"/>
                  </a:lnTo>
                  <a:close/>
                </a:path>
                <a:path w="400685" h="200025">
                  <a:moveTo>
                    <a:pt x="31192" y="20320"/>
                  </a:moveTo>
                  <a:lnTo>
                    <a:pt x="30386" y="20320"/>
                  </a:lnTo>
                  <a:lnTo>
                    <a:pt x="30386" y="21590"/>
                  </a:lnTo>
                  <a:lnTo>
                    <a:pt x="31192" y="21590"/>
                  </a:lnTo>
                  <a:lnTo>
                    <a:pt x="31192" y="20320"/>
                  </a:lnTo>
                  <a:close/>
                </a:path>
                <a:path w="400685" h="200025">
                  <a:moveTo>
                    <a:pt x="23915" y="19050"/>
                  </a:moveTo>
                  <a:lnTo>
                    <a:pt x="19067" y="19050"/>
                  </a:lnTo>
                  <a:lnTo>
                    <a:pt x="19737" y="20320"/>
                  </a:lnTo>
                  <a:lnTo>
                    <a:pt x="24009" y="20320"/>
                  </a:lnTo>
                  <a:lnTo>
                    <a:pt x="23915" y="19050"/>
                  </a:lnTo>
                  <a:close/>
                </a:path>
                <a:path w="400685" h="200025">
                  <a:moveTo>
                    <a:pt x="31192" y="19050"/>
                  </a:moveTo>
                  <a:lnTo>
                    <a:pt x="29664" y="19050"/>
                  </a:lnTo>
                  <a:lnTo>
                    <a:pt x="29999" y="20320"/>
                  </a:lnTo>
                  <a:lnTo>
                    <a:pt x="31077" y="20320"/>
                  </a:lnTo>
                  <a:lnTo>
                    <a:pt x="31192" y="19050"/>
                  </a:lnTo>
                  <a:close/>
                </a:path>
                <a:path w="400685" h="200025">
                  <a:moveTo>
                    <a:pt x="22533" y="17780"/>
                  </a:moveTo>
                  <a:lnTo>
                    <a:pt x="17915" y="17780"/>
                  </a:lnTo>
                  <a:lnTo>
                    <a:pt x="18418" y="19050"/>
                  </a:lnTo>
                  <a:lnTo>
                    <a:pt x="22973" y="19050"/>
                  </a:lnTo>
                  <a:lnTo>
                    <a:pt x="22533" y="17780"/>
                  </a:lnTo>
                  <a:close/>
                </a:path>
                <a:path w="400685" h="200025">
                  <a:moveTo>
                    <a:pt x="28030" y="17780"/>
                  </a:moveTo>
                  <a:lnTo>
                    <a:pt x="24512" y="17780"/>
                  </a:lnTo>
                  <a:lnTo>
                    <a:pt x="24512" y="19050"/>
                  </a:lnTo>
                  <a:lnTo>
                    <a:pt x="28030" y="19050"/>
                  </a:lnTo>
                  <a:lnTo>
                    <a:pt x="28030" y="17780"/>
                  </a:lnTo>
                  <a:close/>
                </a:path>
                <a:path w="400685" h="200025">
                  <a:moveTo>
                    <a:pt x="30533" y="17780"/>
                  </a:moveTo>
                  <a:lnTo>
                    <a:pt x="28794" y="17780"/>
                  </a:lnTo>
                  <a:lnTo>
                    <a:pt x="28889" y="19050"/>
                  </a:lnTo>
                  <a:lnTo>
                    <a:pt x="30983" y="19050"/>
                  </a:lnTo>
                  <a:lnTo>
                    <a:pt x="30533" y="17780"/>
                  </a:lnTo>
                  <a:close/>
                </a:path>
                <a:path w="400685" h="200025">
                  <a:moveTo>
                    <a:pt x="21140" y="16510"/>
                  </a:moveTo>
                  <a:lnTo>
                    <a:pt x="16826" y="16510"/>
                  </a:lnTo>
                  <a:lnTo>
                    <a:pt x="17025" y="17780"/>
                  </a:lnTo>
                  <a:lnTo>
                    <a:pt x="21517" y="17780"/>
                  </a:lnTo>
                  <a:lnTo>
                    <a:pt x="21140" y="16510"/>
                  </a:lnTo>
                  <a:close/>
                </a:path>
                <a:path w="400685" h="200025">
                  <a:moveTo>
                    <a:pt x="27014" y="16510"/>
                  </a:moveTo>
                  <a:lnTo>
                    <a:pt x="23255" y="16510"/>
                  </a:lnTo>
                  <a:lnTo>
                    <a:pt x="23549" y="17780"/>
                  </a:lnTo>
                  <a:lnTo>
                    <a:pt x="27611" y="17780"/>
                  </a:lnTo>
                  <a:lnTo>
                    <a:pt x="27014" y="16510"/>
                  </a:lnTo>
                  <a:close/>
                </a:path>
                <a:path w="400685" h="200025">
                  <a:moveTo>
                    <a:pt x="30386" y="16510"/>
                  </a:moveTo>
                  <a:lnTo>
                    <a:pt x="27925" y="16510"/>
                  </a:lnTo>
                  <a:lnTo>
                    <a:pt x="28145" y="17780"/>
                  </a:lnTo>
                  <a:lnTo>
                    <a:pt x="30428" y="17780"/>
                  </a:lnTo>
                  <a:lnTo>
                    <a:pt x="30386" y="16510"/>
                  </a:lnTo>
                  <a:close/>
                </a:path>
                <a:path w="400685" h="200025">
                  <a:moveTo>
                    <a:pt x="19643" y="15240"/>
                  </a:moveTo>
                  <a:lnTo>
                    <a:pt x="14900" y="15240"/>
                  </a:lnTo>
                  <a:lnTo>
                    <a:pt x="15769" y="16510"/>
                  </a:lnTo>
                  <a:lnTo>
                    <a:pt x="20083" y="16510"/>
                  </a:lnTo>
                  <a:lnTo>
                    <a:pt x="19643" y="15240"/>
                  </a:lnTo>
                  <a:close/>
                </a:path>
                <a:path w="400685" h="200025">
                  <a:moveTo>
                    <a:pt x="25904" y="15240"/>
                  </a:moveTo>
                  <a:lnTo>
                    <a:pt x="22334" y="15240"/>
                  </a:lnTo>
                  <a:lnTo>
                    <a:pt x="23088" y="16510"/>
                  </a:lnTo>
                  <a:lnTo>
                    <a:pt x="26512" y="16510"/>
                  </a:lnTo>
                  <a:lnTo>
                    <a:pt x="25904" y="15240"/>
                  </a:lnTo>
                  <a:close/>
                </a:path>
                <a:path w="400685" h="200025">
                  <a:moveTo>
                    <a:pt x="29873" y="15240"/>
                  </a:moveTo>
                  <a:lnTo>
                    <a:pt x="27569" y="15240"/>
                  </a:lnTo>
                  <a:lnTo>
                    <a:pt x="27569" y="16510"/>
                  </a:lnTo>
                  <a:lnTo>
                    <a:pt x="29999" y="16510"/>
                  </a:lnTo>
                  <a:lnTo>
                    <a:pt x="29873" y="15240"/>
                  </a:lnTo>
                  <a:close/>
                </a:path>
                <a:path w="400685" h="200025">
                  <a:moveTo>
                    <a:pt x="15915" y="12700"/>
                  </a:moveTo>
                  <a:lnTo>
                    <a:pt x="15245" y="13970"/>
                  </a:lnTo>
                  <a:lnTo>
                    <a:pt x="14763" y="15240"/>
                  </a:lnTo>
                  <a:lnTo>
                    <a:pt x="18460" y="15240"/>
                  </a:lnTo>
                  <a:lnTo>
                    <a:pt x="18177" y="13970"/>
                  </a:lnTo>
                  <a:lnTo>
                    <a:pt x="17025" y="13970"/>
                  </a:lnTo>
                  <a:lnTo>
                    <a:pt x="15915" y="12700"/>
                  </a:lnTo>
                  <a:close/>
                </a:path>
                <a:path w="400685" h="200025">
                  <a:moveTo>
                    <a:pt x="25161" y="13970"/>
                  </a:moveTo>
                  <a:lnTo>
                    <a:pt x="21622" y="13970"/>
                  </a:lnTo>
                  <a:lnTo>
                    <a:pt x="21810" y="15240"/>
                  </a:lnTo>
                  <a:lnTo>
                    <a:pt x="25255" y="15240"/>
                  </a:lnTo>
                  <a:lnTo>
                    <a:pt x="25161" y="13970"/>
                  </a:lnTo>
                  <a:close/>
                </a:path>
                <a:path w="400685" h="200025">
                  <a:moveTo>
                    <a:pt x="29370" y="13970"/>
                  </a:moveTo>
                  <a:lnTo>
                    <a:pt x="26973" y="13970"/>
                  </a:lnTo>
                  <a:lnTo>
                    <a:pt x="27109" y="15240"/>
                  </a:lnTo>
                  <a:lnTo>
                    <a:pt x="29370" y="15240"/>
                  </a:lnTo>
                  <a:lnTo>
                    <a:pt x="29370" y="13970"/>
                  </a:lnTo>
                  <a:close/>
                </a:path>
                <a:path w="400685" h="200025">
                  <a:moveTo>
                    <a:pt x="24512" y="12700"/>
                  </a:moveTo>
                  <a:lnTo>
                    <a:pt x="20418" y="12700"/>
                  </a:lnTo>
                  <a:lnTo>
                    <a:pt x="20952" y="13970"/>
                  </a:lnTo>
                  <a:lnTo>
                    <a:pt x="25109" y="13970"/>
                  </a:lnTo>
                  <a:lnTo>
                    <a:pt x="24512" y="12700"/>
                  </a:lnTo>
                  <a:close/>
                </a:path>
                <a:path w="400685" h="200025">
                  <a:moveTo>
                    <a:pt x="28554" y="11430"/>
                  </a:moveTo>
                  <a:lnTo>
                    <a:pt x="26072" y="11430"/>
                  </a:lnTo>
                  <a:lnTo>
                    <a:pt x="26355" y="12700"/>
                  </a:lnTo>
                  <a:lnTo>
                    <a:pt x="26512" y="13970"/>
                  </a:lnTo>
                  <a:lnTo>
                    <a:pt x="28889" y="13970"/>
                  </a:lnTo>
                  <a:lnTo>
                    <a:pt x="28669" y="12700"/>
                  </a:lnTo>
                  <a:lnTo>
                    <a:pt x="28554" y="11430"/>
                  </a:lnTo>
                  <a:close/>
                </a:path>
                <a:path w="400685" h="200025">
                  <a:moveTo>
                    <a:pt x="22009" y="8890"/>
                  </a:moveTo>
                  <a:lnTo>
                    <a:pt x="17842" y="8890"/>
                  </a:lnTo>
                  <a:lnTo>
                    <a:pt x="18125" y="10160"/>
                  </a:lnTo>
                  <a:lnTo>
                    <a:pt x="18879" y="10160"/>
                  </a:lnTo>
                  <a:lnTo>
                    <a:pt x="19067" y="11430"/>
                  </a:lnTo>
                  <a:lnTo>
                    <a:pt x="20323" y="11430"/>
                  </a:lnTo>
                  <a:lnTo>
                    <a:pt x="20323" y="12700"/>
                  </a:lnTo>
                  <a:lnTo>
                    <a:pt x="23863" y="12700"/>
                  </a:lnTo>
                  <a:lnTo>
                    <a:pt x="23182" y="11430"/>
                  </a:lnTo>
                  <a:lnTo>
                    <a:pt x="22439" y="10160"/>
                  </a:lnTo>
                  <a:lnTo>
                    <a:pt x="22009" y="8890"/>
                  </a:lnTo>
                  <a:close/>
                </a:path>
                <a:path w="400685" h="200025">
                  <a:moveTo>
                    <a:pt x="28030" y="10160"/>
                  </a:moveTo>
                  <a:lnTo>
                    <a:pt x="25737" y="10160"/>
                  </a:lnTo>
                  <a:lnTo>
                    <a:pt x="25611" y="11430"/>
                  </a:lnTo>
                  <a:lnTo>
                    <a:pt x="28145" y="11430"/>
                  </a:lnTo>
                  <a:lnTo>
                    <a:pt x="28030" y="10160"/>
                  </a:lnTo>
                  <a:close/>
                </a:path>
                <a:path w="400685" h="200025">
                  <a:moveTo>
                    <a:pt x="27611" y="8890"/>
                  </a:moveTo>
                  <a:lnTo>
                    <a:pt x="25109" y="8890"/>
                  </a:lnTo>
                  <a:lnTo>
                    <a:pt x="25255" y="10160"/>
                  </a:lnTo>
                  <a:lnTo>
                    <a:pt x="27569" y="10160"/>
                  </a:lnTo>
                  <a:lnTo>
                    <a:pt x="27611" y="8890"/>
                  </a:lnTo>
                  <a:close/>
                </a:path>
                <a:path w="400685" h="200025">
                  <a:moveTo>
                    <a:pt x="19988" y="6350"/>
                  </a:moveTo>
                  <a:lnTo>
                    <a:pt x="18125" y="6350"/>
                  </a:lnTo>
                  <a:lnTo>
                    <a:pt x="17360" y="7620"/>
                  </a:lnTo>
                  <a:lnTo>
                    <a:pt x="17308" y="8890"/>
                  </a:lnTo>
                  <a:lnTo>
                    <a:pt x="20952" y="8890"/>
                  </a:lnTo>
                  <a:lnTo>
                    <a:pt x="20952" y="7620"/>
                  </a:lnTo>
                  <a:lnTo>
                    <a:pt x="20543" y="7620"/>
                  </a:lnTo>
                  <a:lnTo>
                    <a:pt x="19988" y="6350"/>
                  </a:lnTo>
                  <a:close/>
                </a:path>
                <a:path w="400685" h="200025">
                  <a:moveTo>
                    <a:pt x="26973" y="7620"/>
                  </a:moveTo>
                  <a:lnTo>
                    <a:pt x="24627" y="7620"/>
                  </a:lnTo>
                  <a:lnTo>
                    <a:pt x="24700" y="8890"/>
                  </a:lnTo>
                  <a:lnTo>
                    <a:pt x="27161" y="8890"/>
                  </a:lnTo>
                  <a:lnTo>
                    <a:pt x="26973" y="7620"/>
                  </a:lnTo>
                  <a:close/>
                </a:path>
                <a:path w="400685" h="200025">
                  <a:moveTo>
                    <a:pt x="26627" y="6350"/>
                  </a:moveTo>
                  <a:lnTo>
                    <a:pt x="24627" y="6350"/>
                  </a:lnTo>
                  <a:lnTo>
                    <a:pt x="24344" y="7620"/>
                  </a:lnTo>
                  <a:lnTo>
                    <a:pt x="26815" y="7620"/>
                  </a:lnTo>
                  <a:lnTo>
                    <a:pt x="26627" y="635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118133" y="3625127"/>
              <a:ext cx="340360" cy="179070"/>
            </a:xfrm>
            <a:custGeom>
              <a:avLst/>
              <a:gdLst/>
              <a:ahLst/>
              <a:cxnLst/>
              <a:rect l="l" t="t" r="r" b="b"/>
              <a:pathLst>
                <a:path w="340360" h="179070">
                  <a:moveTo>
                    <a:pt x="283407" y="91503"/>
                  </a:moveTo>
                  <a:lnTo>
                    <a:pt x="269248" y="91503"/>
                  </a:lnTo>
                  <a:lnTo>
                    <a:pt x="270818" y="91757"/>
                  </a:lnTo>
                  <a:lnTo>
                    <a:pt x="273866" y="91757"/>
                  </a:lnTo>
                  <a:lnTo>
                    <a:pt x="273269" y="93027"/>
                  </a:lnTo>
                  <a:lnTo>
                    <a:pt x="272881" y="94424"/>
                  </a:lnTo>
                  <a:lnTo>
                    <a:pt x="272452" y="95821"/>
                  </a:lnTo>
                  <a:lnTo>
                    <a:pt x="273771" y="95821"/>
                  </a:lnTo>
                  <a:lnTo>
                    <a:pt x="275070" y="91884"/>
                  </a:lnTo>
                  <a:lnTo>
                    <a:pt x="283295" y="91884"/>
                  </a:lnTo>
                  <a:lnTo>
                    <a:pt x="283407" y="91503"/>
                  </a:lnTo>
                  <a:close/>
                </a:path>
                <a:path w="340360" h="179070">
                  <a:moveTo>
                    <a:pt x="283295" y="91884"/>
                  </a:moveTo>
                  <a:lnTo>
                    <a:pt x="275070" y="91884"/>
                  </a:lnTo>
                  <a:lnTo>
                    <a:pt x="276923" y="92138"/>
                  </a:lnTo>
                  <a:lnTo>
                    <a:pt x="280253" y="92265"/>
                  </a:lnTo>
                  <a:lnTo>
                    <a:pt x="279771" y="93408"/>
                  </a:lnTo>
                  <a:lnTo>
                    <a:pt x="278996" y="95694"/>
                  </a:lnTo>
                  <a:lnTo>
                    <a:pt x="279813" y="95440"/>
                  </a:lnTo>
                  <a:lnTo>
                    <a:pt x="280515" y="95440"/>
                  </a:lnTo>
                  <a:lnTo>
                    <a:pt x="281666" y="92138"/>
                  </a:lnTo>
                  <a:lnTo>
                    <a:pt x="283258" y="92011"/>
                  </a:lnTo>
                  <a:lnTo>
                    <a:pt x="283295" y="91884"/>
                  </a:lnTo>
                  <a:close/>
                </a:path>
                <a:path w="340360" h="179070">
                  <a:moveTo>
                    <a:pt x="263541" y="90106"/>
                  </a:moveTo>
                  <a:lnTo>
                    <a:pt x="263443" y="90360"/>
                  </a:lnTo>
                  <a:lnTo>
                    <a:pt x="263324" y="90868"/>
                  </a:lnTo>
                  <a:lnTo>
                    <a:pt x="263206" y="91503"/>
                  </a:lnTo>
                  <a:lnTo>
                    <a:pt x="265761" y="91630"/>
                  </a:lnTo>
                  <a:lnTo>
                    <a:pt x="267018" y="91630"/>
                  </a:lnTo>
                  <a:lnTo>
                    <a:pt x="266452" y="92773"/>
                  </a:lnTo>
                  <a:lnTo>
                    <a:pt x="265635" y="95313"/>
                  </a:lnTo>
                  <a:lnTo>
                    <a:pt x="266190" y="95313"/>
                  </a:lnTo>
                  <a:lnTo>
                    <a:pt x="266546" y="95440"/>
                  </a:lnTo>
                  <a:lnTo>
                    <a:pt x="267018" y="95440"/>
                  </a:lnTo>
                  <a:lnTo>
                    <a:pt x="267363" y="94170"/>
                  </a:lnTo>
                  <a:lnTo>
                    <a:pt x="267824" y="92773"/>
                  </a:lnTo>
                  <a:lnTo>
                    <a:pt x="268285" y="91630"/>
                  </a:lnTo>
                  <a:lnTo>
                    <a:pt x="268578" y="91503"/>
                  </a:lnTo>
                  <a:lnTo>
                    <a:pt x="283407" y="91503"/>
                  </a:lnTo>
                  <a:lnTo>
                    <a:pt x="283518" y="91122"/>
                  </a:lnTo>
                  <a:lnTo>
                    <a:pt x="279572" y="91122"/>
                  </a:lnTo>
                  <a:lnTo>
                    <a:pt x="278881" y="90995"/>
                  </a:lnTo>
                  <a:lnTo>
                    <a:pt x="279771" y="90741"/>
                  </a:lnTo>
                  <a:lnTo>
                    <a:pt x="275698" y="90741"/>
                  </a:lnTo>
                  <a:lnTo>
                    <a:pt x="275698" y="90614"/>
                  </a:lnTo>
                  <a:lnTo>
                    <a:pt x="273384" y="90614"/>
                  </a:lnTo>
                  <a:lnTo>
                    <a:pt x="272955" y="90487"/>
                  </a:lnTo>
                  <a:lnTo>
                    <a:pt x="273478" y="90360"/>
                  </a:lnTo>
                  <a:lnTo>
                    <a:pt x="266243" y="90360"/>
                  </a:lnTo>
                  <a:lnTo>
                    <a:pt x="263541" y="90106"/>
                  </a:lnTo>
                  <a:close/>
                </a:path>
                <a:path w="340360" h="179070">
                  <a:moveTo>
                    <a:pt x="282642" y="89979"/>
                  </a:moveTo>
                  <a:lnTo>
                    <a:pt x="281405" y="89979"/>
                  </a:lnTo>
                  <a:lnTo>
                    <a:pt x="281279" y="90106"/>
                  </a:lnTo>
                  <a:lnTo>
                    <a:pt x="281218" y="90360"/>
                  </a:lnTo>
                  <a:lnTo>
                    <a:pt x="280975" y="90868"/>
                  </a:lnTo>
                  <a:lnTo>
                    <a:pt x="280724" y="91122"/>
                  </a:lnTo>
                  <a:lnTo>
                    <a:pt x="283518" y="91122"/>
                  </a:lnTo>
                  <a:lnTo>
                    <a:pt x="283556" y="90995"/>
                  </a:lnTo>
                  <a:lnTo>
                    <a:pt x="282535" y="90995"/>
                  </a:lnTo>
                  <a:lnTo>
                    <a:pt x="282642" y="89979"/>
                  </a:lnTo>
                  <a:close/>
                </a:path>
                <a:path w="340360" h="179070">
                  <a:moveTo>
                    <a:pt x="283593" y="90868"/>
                  </a:moveTo>
                  <a:lnTo>
                    <a:pt x="283185" y="90868"/>
                  </a:lnTo>
                  <a:lnTo>
                    <a:pt x="282535" y="90995"/>
                  </a:lnTo>
                  <a:lnTo>
                    <a:pt x="283556" y="90995"/>
                  </a:lnTo>
                  <a:lnTo>
                    <a:pt x="283593" y="90868"/>
                  </a:lnTo>
                  <a:close/>
                </a:path>
                <a:path w="340360" h="179070">
                  <a:moveTo>
                    <a:pt x="285319" y="85534"/>
                  </a:moveTo>
                  <a:lnTo>
                    <a:pt x="278180" y="85534"/>
                  </a:lnTo>
                  <a:lnTo>
                    <a:pt x="278253" y="85661"/>
                  </a:lnTo>
                  <a:lnTo>
                    <a:pt x="278829" y="85661"/>
                  </a:lnTo>
                  <a:lnTo>
                    <a:pt x="281530" y="85915"/>
                  </a:lnTo>
                  <a:lnTo>
                    <a:pt x="282808" y="85915"/>
                  </a:lnTo>
                  <a:lnTo>
                    <a:pt x="282228" y="87185"/>
                  </a:lnTo>
                  <a:lnTo>
                    <a:pt x="281813" y="88328"/>
                  </a:lnTo>
                  <a:lnTo>
                    <a:pt x="281436" y="89598"/>
                  </a:lnTo>
                  <a:lnTo>
                    <a:pt x="279572" y="90360"/>
                  </a:lnTo>
                  <a:lnTo>
                    <a:pt x="277625" y="90614"/>
                  </a:lnTo>
                  <a:lnTo>
                    <a:pt x="275698" y="90741"/>
                  </a:lnTo>
                  <a:lnTo>
                    <a:pt x="279771" y="90741"/>
                  </a:lnTo>
                  <a:lnTo>
                    <a:pt x="280515" y="90360"/>
                  </a:lnTo>
                  <a:lnTo>
                    <a:pt x="281405" y="89979"/>
                  </a:lnTo>
                  <a:lnTo>
                    <a:pt x="282642" y="89979"/>
                  </a:lnTo>
                  <a:lnTo>
                    <a:pt x="283017" y="89090"/>
                  </a:lnTo>
                  <a:lnTo>
                    <a:pt x="283143" y="88836"/>
                  </a:lnTo>
                  <a:lnTo>
                    <a:pt x="283331" y="88709"/>
                  </a:lnTo>
                  <a:lnTo>
                    <a:pt x="283185" y="88709"/>
                  </a:lnTo>
                  <a:lnTo>
                    <a:pt x="283366" y="88455"/>
                  </a:lnTo>
                  <a:lnTo>
                    <a:pt x="283457" y="87947"/>
                  </a:lnTo>
                  <a:lnTo>
                    <a:pt x="283792" y="87566"/>
                  </a:lnTo>
                  <a:lnTo>
                    <a:pt x="284651" y="87439"/>
                  </a:lnTo>
                  <a:lnTo>
                    <a:pt x="284797" y="87185"/>
                  </a:lnTo>
                  <a:lnTo>
                    <a:pt x="283551" y="87185"/>
                  </a:lnTo>
                  <a:lnTo>
                    <a:pt x="283677" y="86931"/>
                  </a:lnTo>
                  <a:lnTo>
                    <a:pt x="283773" y="86677"/>
                  </a:lnTo>
                  <a:lnTo>
                    <a:pt x="283938" y="86042"/>
                  </a:lnTo>
                  <a:lnTo>
                    <a:pt x="284829" y="86042"/>
                  </a:lnTo>
                  <a:lnTo>
                    <a:pt x="285185" y="85915"/>
                  </a:lnTo>
                  <a:lnTo>
                    <a:pt x="285319" y="85534"/>
                  </a:lnTo>
                  <a:close/>
                </a:path>
                <a:path w="340360" h="179070">
                  <a:moveTo>
                    <a:pt x="275948" y="89852"/>
                  </a:moveTo>
                  <a:lnTo>
                    <a:pt x="274452" y="89852"/>
                  </a:lnTo>
                  <a:lnTo>
                    <a:pt x="274326" y="90360"/>
                  </a:lnTo>
                  <a:lnTo>
                    <a:pt x="274201" y="90614"/>
                  </a:lnTo>
                  <a:lnTo>
                    <a:pt x="275656" y="90614"/>
                  </a:lnTo>
                  <a:lnTo>
                    <a:pt x="275773" y="90233"/>
                  </a:lnTo>
                  <a:lnTo>
                    <a:pt x="275948" y="89852"/>
                  </a:lnTo>
                  <a:close/>
                </a:path>
                <a:path w="340360" h="179070">
                  <a:moveTo>
                    <a:pt x="265761" y="83629"/>
                  </a:moveTo>
                  <a:lnTo>
                    <a:pt x="265541" y="84010"/>
                  </a:lnTo>
                  <a:lnTo>
                    <a:pt x="265426" y="84518"/>
                  </a:lnTo>
                  <a:lnTo>
                    <a:pt x="265227" y="85026"/>
                  </a:lnTo>
                  <a:lnTo>
                    <a:pt x="268169" y="85280"/>
                  </a:lnTo>
                  <a:lnTo>
                    <a:pt x="269510" y="85280"/>
                  </a:lnTo>
                  <a:lnTo>
                    <a:pt x="268913" y="86550"/>
                  </a:lnTo>
                  <a:lnTo>
                    <a:pt x="268367" y="88328"/>
                  </a:lnTo>
                  <a:lnTo>
                    <a:pt x="268044" y="89598"/>
                  </a:lnTo>
                  <a:lnTo>
                    <a:pt x="267824" y="89979"/>
                  </a:lnTo>
                  <a:lnTo>
                    <a:pt x="267709" y="90233"/>
                  </a:lnTo>
                  <a:lnTo>
                    <a:pt x="267562" y="90360"/>
                  </a:lnTo>
                  <a:lnTo>
                    <a:pt x="270934" y="90360"/>
                  </a:lnTo>
                  <a:lnTo>
                    <a:pt x="270421" y="90233"/>
                  </a:lnTo>
                  <a:lnTo>
                    <a:pt x="269248" y="90106"/>
                  </a:lnTo>
                  <a:lnTo>
                    <a:pt x="269757" y="88582"/>
                  </a:lnTo>
                  <a:lnTo>
                    <a:pt x="270379" y="87439"/>
                  </a:lnTo>
                  <a:lnTo>
                    <a:pt x="271011" y="86550"/>
                  </a:lnTo>
                  <a:lnTo>
                    <a:pt x="270379" y="86550"/>
                  </a:lnTo>
                  <a:lnTo>
                    <a:pt x="270478" y="86042"/>
                  </a:lnTo>
                  <a:lnTo>
                    <a:pt x="270766" y="85407"/>
                  </a:lnTo>
                  <a:lnTo>
                    <a:pt x="285364" y="85407"/>
                  </a:lnTo>
                  <a:lnTo>
                    <a:pt x="285499" y="85026"/>
                  </a:lnTo>
                  <a:lnTo>
                    <a:pt x="284870" y="84772"/>
                  </a:lnTo>
                  <a:lnTo>
                    <a:pt x="282274" y="84772"/>
                  </a:lnTo>
                  <a:lnTo>
                    <a:pt x="281813" y="84645"/>
                  </a:lnTo>
                  <a:lnTo>
                    <a:pt x="282090" y="84518"/>
                  </a:lnTo>
                  <a:lnTo>
                    <a:pt x="275237" y="84518"/>
                  </a:lnTo>
                  <a:lnTo>
                    <a:pt x="274598" y="84391"/>
                  </a:lnTo>
                  <a:lnTo>
                    <a:pt x="275384" y="84264"/>
                  </a:lnTo>
                  <a:lnTo>
                    <a:pt x="275949" y="84010"/>
                  </a:lnTo>
                  <a:lnTo>
                    <a:pt x="268525" y="84010"/>
                  </a:lnTo>
                  <a:lnTo>
                    <a:pt x="267175" y="83883"/>
                  </a:lnTo>
                  <a:lnTo>
                    <a:pt x="265761" y="83629"/>
                  </a:lnTo>
                  <a:close/>
                </a:path>
                <a:path w="340360" h="179070">
                  <a:moveTo>
                    <a:pt x="285364" y="85407"/>
                  </a:moveTo>
                  <a:lnTo>
                    <a:pt x="271970" y="85407"/>
                  </a:lnTo>
                  <a:lnTo>
                    <a:pt x="273269" y="85661"/>
                  </a:lnTo>
                  <a:lnTo>
                    <a:pt x="274640" y="85788"/>
                  </a:lnTo>
                  <a:lnTo>
                    <a:pt x="275886" y="85788"/>
                  </a:lnTo>
                  <a:lnTo>
                    <a:pt x="275002" y="87947"/>
                  </a:lnTo>
                  <a:lnTo>
                    <a:pt x="274598" y="89471"/>
                  </a:lnTo>
                  <a:lnTo>
                    <a:pt x="273384" y="89979"/>
                  </a:lnTo>
                  <a:lnTo>
                    <a:pt x="272263" y="90233"/>
                  </a:lnTo>
                  <a:lnTo>
                    <a:pt x="270934" y="90360"/>
                  </a:lnTo>
                  <a:lnTo>
                    <a:pt x="273478" y="90360"/>
                  </a:lnTo>
                  <a:lnTo>
                    <a:pt x="274452" y="89852"/>
                  </a:lnTo>
                  <a:lnTo>
                    <a:pt x="275948" y="89852"/>
                  </a:lnTo>
                  <a:lnTo>
                    <a:pt x="276521" y="88635"/>
                  </a:lnTo>
                  <a:lnTo>
                    <a:pt x="277293" y="87439"/>
                  </a:lnTo>
                  <a:lnTo>
                    <a:pt x="276515" y="87439"/>
                  </a:lnTo>
                  <a:lnTo>
                    <a:pt x="277195" y="85788"/>
                  </a:lnTo>
                  <a:lnTo>
                    <a:pt x="277457" y="85661"/>
                  </a:lnTo>
                  <a:lnTo>
                    <a:pt x="277844" y="85661"/>
                  </a:lnTo>
                  <a:lnTo>
                    <a:pt x="278180" y="85534"/>
                  </a:lnTo>
                  <a:lnTo>
                    <a:pt x="285319" y="85534"/>
                  </a:lnTo>
                  <a:lnTo>
                    <a:pt x="285364" y="85407"/>
                  </a:lnTo>
                  <a:close/>
                </a:path>
                <a:path w="340360" h="179070">
                  <a:moveTo>
                    <a:pt x="283374" y="88635"/>
                  </a:moveTo>
                  <a:close/>
                </a:path>
                <a:path w="340360" h="179070">
                  <a:moveTo>
                    <a:pt x="283457" y="88582"/>
                  </a:moveTo>
                  <a:close/>
                </a:path>
                <a:path w="340360" h="179070">
                  <a:moveTo>
                    <a:pt x="278829" y="85661"/>
                  </a:moveTo>
                  <a:lnTo>
                    <a:pt x="278399" y="85661"/>
                  </a:lnTo>
                  <a:lnTo>
                    <a:pt x="277750" y="86169"/>
                  </a:lnTo>
                  <a:lnTo>
                    <a:pt x="277195" y="86804"/>
                  </a:lnTo>
                  <a:lnTo>
                    <a:pt x="276515" y="87439"/>
                  </a:lnTo>
                  <a:lnTo>
                    <a:pt x="277293" y="87439"/>
                  </a:lnTo>
                  <a:lnTo>
                    <a:pt x="277457" y="87185"/>
                  </a:lnTo>
                  <a:lnTo>
                    <a:pt x="278829" y="85661"/>
                  </a:lnTo>
                  <a:close/>
                </a:path>
                <a:path w="340360" h="179070">
                  <a:moveTo>
                    <a:pt x="285090" y="86677"/>
                  </a:moveTo>
                  <a:lnTo>
                    <a:pt x="284410" y="86931"/>
                  </a:lnTo>
                  <a:lnTo>
                    <a:pt x="283740" y="87058"/>
                  </a:lnTo>
                  <a:lnTo>
                    <a:pt x="283551" y="87185"/>
                  </a:lnTo>
                  <a:lnTo>
                    <a:pt x="284797" y="87185"/>
                  </a:lnTo>
                  <a:lnTo>
                    <a:pt x="285090" y="86677"/>
                  </a:lnTo>
                  <a:close/>
                </a:path>
                <a:path w="340360" h="179070">
                  <a:moveTo>
                    <a:pt x="271970" y="85407"/>
                  </a:moveTo>
                  <a:lnTo>
                    <a:pt x="271541" y="85407"/>
                  </a:lnTo>
                  <a:lnTo>
                    <a:pt x="271101" y="85788"/>
                  </a:lnTo>
                  <a:lnTo>
                    <a:pt x="270714" y="86169"/>
                  </a:lnTo>
                  <a:lnTo>
                    <a:pt x="270379" y="86550"/>
                  </a:lnTo>
                  <a:lnTo>
                    <a:pt x="271011" y="86550"/>
                  </a:lnTo>
                  <a:lnTo>
                    <a:pt x="271970" y="85407"/>
                  </a:lnTo>
                  <a:close/>
                </a:path>
                <a:path w="340360" h="179070">
                  <a:moveTo>
                    <a:pt x="284599" y="84010"/>
                  </a:moveTo>
                  <a:lnTo>
                    <a:pt x="283404" y="84010"/>
                  </a:lnTo>
                  <a:lnTo>
                    <a:pt x="283258" y="84264"/>
                  </a:lnTo>
                  <a:lnTo>
                    <a:pt x="283143" y="84772"/>
                  </a:lnTo>
                  <a:lnTo>
                    <a:pt x="284535" y="84772"/>
                  </a:lnTo>
                  <a:lnTo>
                    <a:pt x="284599" y="84010"/>
                  </a:lnTo>
                  <a:close/>
                </a:path>
                <a:path w="340360" h="179070">
                  <a:moveTo>
                    <a:pt x="278402" y="83502"/>
                  </a:moveTo>
                  <a:lnTo>
                    <a:pt x="277007" y="83502"/>
                  </a:lnTo>
                  <a:lnTo>
                    <a:pt x="276923" y="83629"/>
                  </a:lnTo>
                  <a:lnTo>
                    <a:pt x="276839" y="83883"/>
                  </a:lnTo>
                  <a:lnTo>
                    <a:pt x="276755" y="84010"/>
                  </a:lnTo>
                  <a:lnTo>
                    <a:pt x="276515" y="84264"/>
                  </a:lnTo>
                  <a:lnTo>
                    <a:pt x="276473" y="84518"/>
                  </a:lnTo>
                  <a:lnTo>
                    <a:pt x="282090" y="84518"/>
                  </a:lnTo>
                  <a:lnTo>
                    <a:pt x="282368" y="84391"/>
                  </a:lnTo>
                  <a:lnTo>
                    <a:pt x="279907" y="84391"/>
                  </a:lnTo>
                  <a:lnTo>
                    <a:pt x="278180" y="84264"/>
                  </a:lnTo>
                  <a:lnTo>
                    <a:pt x="278402" y="83502"/>
                  </a:lnTo>
                  <a:close/>
                </a:path>
                <a:path w="340360" h="179070">
                  <a:moveTo>
                    <a:pt x="280609" y="84137"/>
                  </a:moveTo>
                  <a:lnTo>
                    <a:pt x="280253" y="84264"/>
                  </a:lnTo>
                  <a:lnTo>
                    <a:pt x="280159" y="84391"/>
                  </a:lnTo>
                  <a:lnTo>
                    <a:pt x="280515" y="84264"/>
                  </a:lnTo>
                  <a:lnTo>
                    <a:pt x="280609" y="84137"/>
                  </a:lnTo>
                  <a:close/>
                </a:path>
                <a:path w="340360" h="179070">
                  <a:moveTo>
                    <a:pt x="287588" y="79565"/>
                  </a:moveTo>
                  <a:lnTo>
                    <a:pt x="280829" y="79565"/>
                  </a:lnTo>
                  <a:lnTo>
                    <a:pt x="283551" y="79819"/>
                  </a:lnTo>
                  <a:lnTo>
                    <a:pt x="284829" y="79819"/>
                  </a:lnTo>
                  <a:lnTo>
                    <a:pt x="284231" y="81216"/>
                  </a:lnTo>
                  <a:lnTo>
                    <a:pt x="283457" y="83502"/>
                  </a:lnTo>
                  <a:lnTo>
                    <a:pt x="282410" y="84010"/>
                  </a:lnTo>
                  <a:lnTo>
                    <a:pt x="281405" y="84264"/>
                  </a:lnTo>
                  <a:lnTo>
                    <a:pt x="280253" y="84391"/>
                  </a:lnTo>
                  <a:lnTo>
                    <a:pt x="282368" y="84391"/>
                  </a:lnTo>
                  <a:lnTo>
                    <a:pt x="282923" y="84264"/>
                  </a:lnTo>
                  <a:lnTo>
                    <a:pt x="283404" y="84010"/>
                  </a:lnTo>
                  <a:lnTo>
                    <a:pt x="284599" y="84010"/>
                  </a:lnTo>
                  <a:lnTo>
                    <a:pt x="284651" y="83502"/>
                  </a:lnTo>
                  <a:lnTo>
                    <a:pt x="285687" y="82105"/>
                  </a:lnTo>
                  <a:lnTo>
                    <a:pt x="286617" y="81597"/>
                  </a:lnTo>
                  <a:lnTo>
                    <a:pt x="285457" y="81597"/>
                  </a:lnTo>
                  <a:lnTo>
                    <a:pt x="285645" y="80962"/>
                  </a:lnTo>
                  <a:lnTo>
                    <a:pt x="285941" y="80200"/>
                  </a:lnTo>
                  <a:lnTo>
                    <a:pt x="286075" y="79692"/>
                  </a:lnTo>
                  <a:lnTo>
                    <a:pt x="287520" y="79692"/>
                  </a:lnTo>
                  <a:lnTo>
                    <a:pt x="287588" y="79565"/>
                  </a:lnTo>
                  <a:close/>
                </a:path>
                <a:path w="340360" h="179070">
                  <a:moveTo>
                    <a:pt x="269363" y="77406"/>
                  </a:moveTo>
                  <a:lnTo>
                    <a:pt x="269206" y="77533"/>
                  </a:lnTo>
                  <a:lnTo>
                    <a:pt x="268955" y="77660"/>
                  </a:lnTo>
                  <a:lnTo>
                    <a:pt x="268525" y="78168"/>
                  </a:lnTo>
                  <a:lnTo>
                    <a:pt x="268044" y="78930"/>
                  </a:lnTo>
                  <a:lnTo>
                    <a:pt x="270421" y="79184"/>
                  </a:lnTo>
                  <a:lnTo>
                    <a:pt x="271541" y="79184"/>
                  </a:lnTo>
                  <a:lnTo>
                    <a:pt x="270818" y="80708"/>
                  </a:lnTo>
                  <a:lnTo>
                    <a:pt x="270298" y="82613"/>
                  </a:lnTo>
                  <a:lnTo>
                    <a:pt x="269855" y="84010"/>
                  </a:lnTo>
                  <a:lnTo>
                    <a:pt x="271363" y="84010"/>
                  </a:lnTo>
                  <a:lnTo>
                    <a:pt x="272278" y="81978"/>
                  </a:lnTo>
                  <a:lnTo>
                    <a:pt x="272911" y="80835"/>
                  </a:lnTo>
                  <a:lnTo>
                    <a:pt x="272263" y="80835"/>
                  </a:lnTo>
                  <a:lnTo>
                    <a:pt x="272672" y="79565"/>
                  </a:lnTo>
                  <a:lnTo>
                    <a:pt x="272881" y="79057"/>
                  </a:lnTo>
                  <a:lnTo>
                    <a:pt x="273478" y="79057"/>
                  </a:lnTo>
                  <a:lnTo>
                    <a:pt x="273771" y="78930"/>
                  </a:lnTo>
                  <a:lnTo>
                    <a:pt x="287932" y="78930"/>
                  </a:lnTo>
                  <a:lnTo>
                    <a:pt x="288001" y="78803"/>
                  </a:lnTo>
                  <a:lnTo>
                    <a:pt x="286462" y="78803"/>
                  </a:lnTo>
                  <a:lnTo>
                    <a:pt x="286522" y="78676"/>
                  </a:lnTo>
                  <a:lnTo>
                    <a:pt x="284127" y="78676"/>
                  </a:lnTo>
                  <a:lnTo>
                    <a:pt x="283457" y="78549"/>
                  </a:lnTo>
                  <a:lnTo>
                    <a:pt x="284274" y="78295"/>
                  </a:lnTo>
                  <a:lnTo>
                    <a:pt x="284574" y="78168"/>
                  </a:lnTo>
                  <a:lnTo>
                    <a:pt x="277918" y="78168"/>
                  </a:lnTo>
                  <a:lnTo>
                    <a:pt x="277457" y="78041"/>
                  </a:lnTo>
                  <a:lnTo>
                    <a:pt x="278012" y="77914"/>
                  </a:lnTo>
                  <a:lnTo>
                    <a:pt x="270012" y="77914"/>
                  </a:lnTo>
                  <a:lnTo>
                    <a:pt x="268913" y="77787"/>
                  </a:lnTo>
                  <a:lnTo>
                    <a:pt x="269154" y="77660"/>
                  </a:lnTo>
                  <a:lnTo>
                    <a:pt x="269363" y="77406"/>
                  </a:lnTo>
                  <a:close/>
                </a:path>
                <a:path w="340360" h="179070">
                  <a:moveTo>
                    <a:pt x="287932" y="78930"/>
                  </a:moveTo>
                  <a:lnTo>
                    <a:pt x="273866" y="78930"/>
                  </a:lnTo>
                  <a:lnTo>
                    <a:pt x="273991" y="79057"/>
                  </a:lnTo>
                  <a:lnTo>
                    <a:pt x="274598" y="79057"/>
                  </a:lnTo>
                  <a:lnTo>
                    <a:pt x="275886" y="79311"/>
                  </a:lnTo>
                  <a:lnTo>
                    <a:pt x="278399" y="79311"/>
                  </a:lnTo>
                  <a:lnTo>
                    <a:pt x="277503" y="81597"/>
                  </a:lnTo>
                  <a:lnTo>
                    <a:pt x="277195" y="82994"/>
                  </a:lnTo>
                  <a:lnTo>
                    <a:pt x="275237" y="83756"/>
                  </a:lnTo>
                  <a:lnTo>
                    <a:pt x="273384" y="84010"/>
                  </a:lnTo>
                  <a:lnTo>
                    <a:pt x="275949" y="84010"/>
                  </a:lnTo>
                  <a:lnTo>
                    <a:pt x="277007" y="83502"/>
                  </a:lnTo>
                  <a:lnTo>
                    <a:pt x="278402" y="83502"/>
                  </a:lnTo>
                  <a:lnTo>
                    <a:pt x="278550" y="82994"/>
                  </a:lnTo>
                  <a:lnTo>
                    <a:pt x="278661" y="82486"/>
                  </a:lnTo>
                  <a:lnTo>
                    <a:pt x="278714" y="82359"/>
                  </a:lnTo>
                  <a:lnTo>
                    <a:pt x="278829" y="82232"/>
                  </a:lnTo>
                  <a:lnTo>
                    <a:pt x="279436" y="81216"/>
                  </a:lnTo>
                  <a:lnTo>
                    <a:pt x="279918" y="80708"/>
                  </a:lnTo>
                  <a:lnTo>
                    <a:pt x="279258" y="80708"/>
                  </a:lnTo>
                  <a:lnTo>
                    <a:pt x="279342" y="80200"/>
                  </a:lnTo>
                  <a:lnTo>
                    <a:pt x="279666" y="79565"/>
                  </a:lnTo>
                  <a:lnTo>
                    <a:pt x="287588" y="79565"/>
                  </a:lnTo>
                  <a:lnTo>
                    <a:pt x="287932" y="78930"/>
                  </a:lnTo>
                  <a:close/>
                </a:path>
                <a:path w="340360" h="179070">
                  <a:moveTo>
                    <a:pt x="279072" y="82118"/>
                  </a:moveTo>
                  <a:lnTo>
                    <a:pt x="278902" y="82232"/>
                  </a:lnTo>
                  <a:lnTo>
                    <a:pt x="279072" y="82118"/>
                  </a:lnTo>
                  <a:close/>
                </a:path>
                <a:path w="340360" h="179070">
                  <a:moveTo>
                    <a:pt x="286944" y="80835"/>
                  </a:moveTo>
                  <a:lnTo>
                    <a:pt x="286410" y="81089"/>
                  </a:lnTo>
                  <a:lnTo>
                    <a:pt x="285687" y="81216"/>
                  </a:lnTo>
                  <a:lnTo>
                    <a:pt x="285457" y="81597"/>
                  </a:lnTo>
                  <a:lnTo>
                    <a:pt x="286617" y="81597"/>
                  </a:lnTo>
                  <a:lnTo>
                    <a:pt x="286849" y="81470"/>
                  </a:lnTo>
                  <a:lnTo>
                    <a:pt x="286944" y="80835"/>
                  </a:lnTo>
                  <a:close/>
                </a:path>
                <a:path w="340360" h="179070">
                  <a:moveTo>
                    <a:pt x="274598" y="79057"/>
                  </a:moveTo>
                  <a:lnTo>
                    <a:pt x="274138" y="79057"/>
                  </a:lnTo>
                  <a:lnTo>
                    <a:pt x="272787" y="80200"/>
                  </a:lnTo>
                  <a:lnTo>
                    <a:pt x="272263" y="80835"/>
                  </a:lnTo>
                  <a:lnTo>
                    <a:pt x="272911" y="80835"/>
                  </a:lnTo>
                  <a:lnTo>
                    <a:pt x="273122" y="80454"/>
                  </a:lnTo>
                  <a:lnTo>
                    <a:pt x="274598" y="79057"/>
                  </a:lnTo>
                  <a:close/>
                </a:path>
                <a:path w="340360" h="179070">
                  <a:moveTo>
                    <a:pt x="280829" y="79565"/>
                  </a:moveTo>
                  <a:lnTo>
                    <a:pt x="280389" y="79565"/>
                  </a:lnTo>
                  <a:lnTo>
                    <a:pt x="279960" y="79946"/>
                  </a:lnTo>
                  <a:lnTo>
                    <a:pt x="279258" y="80708"/>
                  </a:lnTo>
                  <a:lnTo>
                    <a:pt x="279918" y="80708"/>
                  </a:lnTo>
                  <a:lnTo>
                    <a:pt x="280350" y="80200"/>
                  </a:lnTo>
                  <a:lnTo>
                    <a:pt x="280829" y="79565"/>
                  </a:lnTo>
                  <a:close/>
                </a:path>
                <a:path w="340360" h="179070">
                  <a:moveTo>
                    <a:pt x="287058" y="77533"/>
                  </a:moveTo>
                  <a:lnTo>
                    <a:pt x="286075" y="77533"/>
                  </a:lnTo>
                  <a:lnTo>
                    <a:pt x="285781" y="77914"/>
                  </a:lnTo>
                  <a:lnTo>
                    <a:pt x="285499" y="78168"/>
                  </a:lnTo>
                  <a:lnTo>
                    <a:pt x="285331" y="78676"/>
                  </a:lnTo>
                  <a:lnTo>
                    <a:pt x="286522" y="78676"/>
                  </a:lnTo>
                  <a:lnTo>
                    <a:pt x="287058" y="77533"/>
                  </a:lnTo>
                  <a:close/>
                </a:path>
                <a:path w="340360" h="179070">
                  <a:moveTo>
                    <a:pt x="280551" y="77406"/>
                  </a:moveTo>
                  <a:lnTo>
                    <a:pt x="278996" y="77406"/>
                  </a:lnTo>
                  <a:lnTo>
                    <a:pt x="278939" y="77533"/>
                  </a:lnTo>
                  <a:lnTo>
                    <a:pt x="278829" y="78168"/>
                  </a:lnTo>
                  <a:lnTo>
                    <a:pt x="280200" y="78168"/>
                  </a:lnTo>
                  <a:lnTo>
                    <a:pt x="280551" y="77406"/>
                  </a:lnTo>
                  <a:close/>
                </a:path>
                <a:path w="340360" h="179070">
                  <a:moveTo>
                    <a:pt x="290315" y="73215"/>
                  </a:moveTo>
                  <a:lnTo>
                    <a:pt x="289928" y="73215"/>
                  </a:lnTo>
                  <a:lnTo>
                    <a:pt x="288431" y="74358"/>
                  </a:lnTo>
                  <a:lnTo>
                    <a:pt x="287237" y="75628"/>
                  </a:lnTo>
                  <a:lnTo>
                    <a:pt x="286294" y="77025"/>
                  </a:lnTo>
                  <a:lnTo>
                    <a:pt x="284389" y="77787"/>
                  </a:lnTo>
                  <a:lnTo>
                    <a:pt x="282368" y="78168"/>
                  </a:lnTo>
                  <a:lnTo>
                    <a:pt x="284574" y="78168"/>
                  </a:lnTo>
                  <a:lnTo>
                    <a:pt x="286075" y="77533"/>
                  </a:lnTo>
                  <a:lnTo>
                    <a:pt x="287058" y="77533"/>
                  </a:lnTo>
                  <a:lnTo>
                    <a:pt x="287237" y="77152"/>
                  </a:lnTo>
                  <a:lnTo>
                    <a:pt x="287645" y="76517"/>
                  </a:lnTo>
                  <a:lnTo>
                    <a:pt x="287760" y="76390"/>
                  </a:lnTo>
                  <a:lnTo>
                    <a:pt x="288504" y="75247"/>
                  </a:lnTo>
                  <a:lnTo>
                    <a:pt x="289352" y="74104"/>
                  </a:lnTo>
                  <a:lnTo>
                    <a:pt x="290315" y="73215"/>
                  </a:lnTo>
                  <a:close/>
                </a:path>
                <a:path w="340360" h="179070">
                  <a:moveTo>
                    <a:pt x="276808" y="69659"/>
                  </a:moveTo>
                  <a:lnTo>
                    <a:pt x="274954" y="70929"/>
                  </a:lnTo>
                  <a:lnTo>
                    <a:pt x="274913" y="71183"/>
                  </a:lnTo>
                  <a:lnTo>
                    <a:pt x="274787" y="71310"/>
                  </a:lnTo>
                  <a:lnTo>
                    <a:pt x="274640" y="71310"/>
                  </a:lnTo>
                  <a:lnTo>
                    <a:pt x="274379" y="72072"/>
                  </a:lnTo>
                  <a:lnTo>
                    <a:pt x="273538" y="73850"/>
                  </a:lnTo>
                  <a:lnTo>
                    <a:pt x="273444" y="74104"/>
                  </a:lnTo>
                  <a:lnTo>
                    <a:pt x="272619" y="77152"/>
                  </a:lnTo>
                  <a:lnTo>
                    <a:pt x="272452" y="77406"/>
                  </a:lnTo>
                  <a:lnTo>
                    <a:pt x="272305" y="77787"/>
                  </a:lnTo>
                  <a:lnTo>
                    <a:pt x="272138" y="77914"/>
                  </a:lnTo>
                  <a:lnTo>
                    <a:pt x="275551" y="77914"/>
                  </a:lnTo>
                  <a:lnTo>
                    <a:pt x="274954" y="77787"/>
                  </a:lnTo>
                  <a:lnTo>
                    <a:pt x="274379" y="77787"/>
                  </a:lnTo>
                  <a:lnTo>
                    <a:pt x="273866" y="77660"/>
                  </a:lnTo>
                  <a:lnTo>
                    <a:pt x="274138" y="76517"/>
                  </a:lnTo>
                  <a:lnTo>
                    <a:pt x="274326" y="76009"/>
                  </a:lnTo>
                  <a:lnTo>
                    <a:pt x="274913" y="74993"/>
                  </a:lnTo>
                  <a:lnTo>
                    <a:pt x="275551" y="74104"/>
                  </a:lnTo>
                  <a:lnTo>
                    <a:pt x="274913" y="74104"/>
                  </a:lnTo>
                  <a:lnTo>
                    <a:pt x="275038" y="73596"/>
                  </a:lnTo>
                  <a:lnTo>
                    <a:pt x="275122" y="73342"/>
                  </a:lnTo>
                  <a:lnTo>
                    <a:pt x="275290" y="73088"/>
                  </a:lnTo>
                  <a:lnTo>
                    <a:pt x="290619" y="73088"/>
                  </a:lnTo>
                  <a:lnTo>
                    <a:pt x="290870" y="72326"/>
                  </a:lnTo>
                  <a:lnTo>
                    <a:pt x="280975" y="72326"/>
                  </a:lnTo>
                  <a:lnTo>
                    <a:pt x="277750" y="71945"/>
                  </a:lnTo>
                  <a:lnTo>
                    <a:pt x="277562" y="71945"/>
                  </a:lnTo>
                  <a:lnTo>
                    <a:pt x="277007" y="71818"/>
                  </a:lnTo>
                  <a:lnTo>
                    <a:pt x="275886" y="71818"/>
                  </a:lnTo>
                  <a:lnTo>
                    <a:pt x="275991" y="71310"/>
                  </a:lnTo>
                  <a:lnTo>
                    <a:pt x="276473" y="70167"/>
                  </a:lnTo>
                  <a:lnTo>
                    <a:pt x="276808" y="69659"/>
                  </a:lnTo>
                  <a:close/>
                </a:path>
                <a:path w="340360" h="179070">
                  <a:moveTo>
                    <a:pt x="281666" y="73342"/>
                  </a:moveTo>
                  <a:lnTo>
                    <a:pt x="280389" y="73342"/>
                  </a:lnTo>
                  <a:lnTo>
                    <a:pt x="279907" y="74485"/>
                  </a:lnTo>
                  <a:lnTo>
                    <a:pt x="279164" y="77025"/>
                  </a:lnTo>
                  <a:lnTo>
                    <a:pt x="278064" y="77406"/>
                  </a:lnTo>
                  <a:lnTo>
                    <a:pt x="277007" y="77660"/>
                  </a:lnTo>
                  <a:lnTo>
                    <a:pt x="275991" y="77787"/>
                  </a:lnTo>
                  <a:lnTo>
                    <a:pt x="275698" y="77787"/>
                  </a:lnTo>
                  <a:lnTo>
                    <a:pt x="275656" y="77914"/>
                  </a:lnTo>
                  <a:lnTo>
                    <a:pt x="278012" y="77914"/>
                  </a:lnTo>
                  <a:lnTo>
                    <a:pt x="278996" y="77406"/>
                  </a:lnTo>
                  <a:lnTo>
                    <a:pt x="280551" y="77406"/>
                  </a:lnTo>
                  <a:lnTo>
                    <a:pt x="281243" y="76009"/>
                  </a:lnTo>
                  <a:lnTo>
                    <a:pt x="281817" y="74993"/>
                  </a:lnTo>
                  <a:lnTo>
                    <a:pt x="281122" y="74993"/>
                  </a:lnTo>
                  <a:lnTo>
                    <a:pt x="281530" y="73850"/>
                  </a:lnTo>
                  <a:lnTo>
                    <a:pt x="281666" y="73342"/>
                  </a:lnTo>
                  <a:close/>
                </a:path>
                <a:path w="340360" h="179070">
                  <a:moveTo>
                    <a:pt x="288001" y="76263"/>
                  </a:moveTo>
                  <a:lnTo>
                    <a:pt x="287823" y="76390"/>
                  </a:lnTo>
                  <a:lnTo>
                    <a:pt x="288001" y="76263"/>
                  </a:lnTo>
                  <a:close/>
                </a:path>
                <a:path w="340360" h="179070">
                  <a:moveTo>
                    <a:pt x="290577" y="73215"/>
                  </a:moveTo>
                  <a:lnTo>
                    <a:pt x="290315" y="73215"/>
                  </a:lnTo>
                  <a:lnTo>
                    <a:pt x="289352" y="76263"/>
                  </a:lnTo>
                  <a:lnTo>
                    <a:pt x="290095" y="74866"/>
                  </a:lnTo>
                  <a:lnTo>
                    <a:pt x="290577" y="73215"/>
                  </a:lnTo>
                  <a:close/>
                </a:path>
                <a:path w="340360" h="179070">
                  <a:moveTo>
                    <a:pt x="283457" y="73215"/>
                  </a:moveTo>
                  <a:lnTo>
                    <a:pt x="282965" y="73215"/>
                  </a:lnTo>
                  <a:lnTo>
                    <a:pt x="282274" y="73850"/>
                  </a:lnTo>
                  <a:lnTo>
                    <a:pt x="281666" y="74358"/>
                  </a:lnTo>
                  <a:lnTo>
                    <a:pt x="281122" y="74993"/>
                  </a:lnTo>
                  <a:lnTo>
                    <a:pt x="281817" y="74993"/>
                  </a:lnTo>
                  <a:lnTo>
                    <a:pt x="282033" y="74612"/>
                  </a:lnTo>
                  <a:lnTo>
                    <a:pt x="283457" y="73215"/>
                  </a:lnTo>
                  <a:close/>
                </a:path>
                <a:path w="340360" h="179070">
                  <a:moveTo>
                    <a:pt x="290619" y="73088"/>
                  </a:moveTo>
                  <a:lnTo>
                    <a:pt x="275991" y="73088"/>
                  </a:lnTo>
                  <a:lnTo>
                    <a:pt x="275551" y="73469"/>
                  </a:lnTo>
                  <a:lnTo>
                    <a:pt x="274913" y="74104"/>
                  </a:lnTo>
                  <a:lnTo>
                    <a:pt x="275551" y="74104"/>
                  </a:lnTo>
                  <a:lnTo>
                    <a:pt x="276420" y="73215"/>
                  </a:lnTo>
                  <a:lnTo>
                    <a:pt x="290577" y="73215"/>
                  </a:lnTo>
                  <a:lnTo>
                    <a:pt x="290619" y="73088"/>
                  </a:lnTo>
                  <a:close/>
                </a:path>
                <a:path w="340360" h="179070">
                  <a:moveTo>
                    <a:pt x="289928" y="73215"/>
                  </a:moveTo>
                  <a:lnTo>
                    <a:pt x="283457" y="73215"/>
                  </a:lnTo>
                  <a:lnTo>
                    <a:pt x="285645" y="73469"/>
                  </a:lnTo>
                  <a:lnTo>
                    <a:pt x="287813" y="73596"/>
                  </a:lnTo>
                  <a:lnTo>
                    <a:pt x="289928" y="73215"/>
                  </a:lnTo>
                  <a:close/>
                </a:path>
                <a:path w="340360" h="179070">
                  <a:moveTo>
                    <a:pt x="282148" y="73215"/>
                  </a:moveTo>
                  <a:lnTo>
                    <a:pt x="277844" y="73215"/>
                  </a:lnTo>
                  <a:lnTo>
                    <a:pt x="279090" y="73469"/>
                  </a:lnTo>
                  <a:lnTo>
                    <a:pt x="280389" y="73342"/>
                  </a:lnTo>
                  <a:lnTo>
                    <a:pt x="281666" y="73342"/>
                  </a:lnTo>
                  <a:lnTo>
                    <a:pt x="282148" y="73215"/>
                  </a:lnTo>
                  <a:close/>
                </a:path>
                <a:path w="340360" h="179070">
                  <a:moveTo>
                    <a:pt x="285090" y="65722"/>
                  </a:moveTo>
                  <a:lnTo>
                    <a:pt x="281997" y="69659"/>
                  </a:lnTo>
                  <a:lnTo>
                    <a:pt x="281530" y="71310"/>
                  </a:lnTo>
                  <a:lnTo>
                    <a:pt x="281279" y="71564"/>
                  </a:lnTo>
                  <a:lnTo>
                    <a:pt x="280975" y="72326"/>
                  </a:lnTo>
                  <a:lnTo>
                    <a:pt x="287907" y="72326"/>
                  </a:lnTo>
                  <a:lnTo>
                    <a:pt x="286609" y="72199"/>
                  </a:lnTo>
                  <a:lnTo>
                    <a:pt x="286895" y="72072"/>
                  </a:lnTo>
                  <a:lnTo>
                    <a:pt x="284651" y="72072"/>
                  </a:lnTo>
                  <a:lnTo>
                    <a:pt x="283404" y="71818"/>
                  </a:lnTo>
                  <a:lnTo>
                    <a:pt x="282808" y="71818"/>
                  </a:lnTo>
                  <a:lnTo>
                    <a:pt x="283017" y="70675"/>
                  </a:lnTo>
                  <a:lnTo>
                    <a:pt x="283185" y="70040"/>
                  </a:lnTo>
                  <a:lnTo>
                    <a:pt x="284221" y="68516"/>
                  </a:lnTo>
                  <a:lnTo>
                    <a:pt x="284427" y="68262"/>
                  </a:lnTo>
                  <a:lnTo>
                    <a:pt x="283792" y="68262"/>
                  </a:lnTo>
                  <a:lnTo>
                    <a:pt x="284043" y="67500"/>
                  </a:lnTo>
                  <a:lnTo>
                    <a:pt x="284162" y="67246"/>
                  </a:lnTo>
                  <a:lnTo>
                    <a:pt x="285090" y="65722"/>
                  </a:lnTo>
                  <a:close/>
                </a:path>
                <a:path w="340360" h="179070">
                  <a:moveTo>
                    <a:pt x="290912" y="72199"/>
                  </a:moveTo>
                  <a:lnTo>
                    <a:pt x="289614" y="72326"/>
                  </a:lnTo>
                  <a:lnTo>
                    <a:pt x="290870" y="72326"/>
                  </a:lnTo>
                  <a:lnTo>
                    <a:pt x="290912" y="72199"/>
                  </a:lnTo>
                  <a:close/>
                </a:path>
                <a:path w="340360" h="179070">
                  <a:moveTo>
                    <a:pt x="285143" y="71691"/>
                  </a:moveTo>
                  <a:lnTo>
                    <a:pt x="284651" y="72072"/>
                  </a:lnTo>
                  <a:lnTo>
                    <a:pt x="284870" y="71945"/>
                  </a:lnTo>
                  <a:lnTo>
                    <a:pt x="285143" y="71691"/>
                  </a:lnTo>
                  <a:close/>
                </a:path>
                <a:path w="340360" h="179070">
                  <a:moveTo>
                    <a:pt x="290095" y="70294"/>
                  </a:moveTo>
                  <a:lnTo>
                    <a:pt x="288431" y="71183"/>
                  </a:lnTo>
                  <a:lnTo>
                    <a:pt x="286609" y="71818"/>
                  </a:lnTo>
                  <a:lnTo>
                    <a:pt x="284870" y="72072"/>
                  </a:lnTo>
                  <a:lnTo>
                    <a:pt x="286895" y="72072"/>
                  </a:lnTo>
                  <a:lnTo>
                    <a:pt x="287467" y="71818"/>
                  </a:lnTo>
                  <a:lnTo>
                    <a:pt x="288431" y="71310"/>
                  </a:lnTo>
                  <a:lnTo>
                    <a:pt x="289258" y="70929"/>
                  </a:lnTo>
                  <a:lnTo>
                    <a:pt x="290095" y="70294"/>
                  </a:lnTo>
                  <a:close/>
                </a:path>
                <a:path w="340360" h="179070">
                  <a:moveTo>
                    <a:pt x="278253" y="71564"/>
                  </a:moveTo>
                  <a:lnTo>
                    <a:pt x="278012" y="71691"/>
                  </a:lnTo>
                  <a:lnTo>
                    <a:pt x="277844" y="71818"/>
                  </a:lnTo>
                  <a:lnTo>
                    <a:pt x="277562" y="71945"/>
                  </a:lnTo>
                  <a:lnTo>
                    <a:pt x="277750" y="71945"/>
                  </a:lnTo>
                  <a:lnTo>
                    <a:pt x="278253" y="71564"/>
                  </a:lnTo>
                  <a:close/>
                </a:path>
                <a:path w="340360" h="179070">
                  <a:moveTo>
                    <a:pt x="287153" y="65722"/>
                  </a:moveTo>
                  <a:lnTo>
                    <a:pt x="286556" y="65976"/>
                  </a:lnTo>
                  <a:lnTo>
                    <a:pt x="286294" y="66230"/>
                  </a:lnTo>
                  <a:lnTo>
                    <a:pt x="285331" y="66865"/>
                  </a:lnTo>
                  <a:lnTo>
                    <a:pt x="284535" y="67500"/>
                  </a:lnTo>
                  <a:lnTo>
                    <a:pt x="283792" y="68262"/>
                  </a:lnTo>
                  <a:lnTo>
                    <a:pt x="284427" y="68262"/>
                  </a:lnTo>
                  <a:lnTo>
                    <a:pt x="285457" y="66992"/>
                  </a:lnTo>
                  <a:lnTo>
                    <a:pt x="287153" y="65722"/>
                  </a:lnTo>
                  <a:close/>
                </a:path>
                <a:path w="340360" h="179070">
                  <a:moveTo>
                    <a:pt x="291488" y="64706"/>
                  </a:moveTo>
                  <a:lnTo>
                    <a:pt x="291017" y="64833"/>
                  </a:lnTo>
                  <a:lnTo>
                    <a:pt x="290577" y="64833"/>
                  </a:lnTo>
                  <a:lnTo>
                    <a:pt x="290315" y="65468"/>
                  </a:lnTo>
                  <a:lnTo>
                    <a:pt x="290129" y="66357"/>
                  </a:lnTo>
                  <a:lnTo>
                    <a:pt x="289928" y="66992"/>
                  </a:lnTo>
                  <a:lnTo>
                    <a:pt x="291488" y="67246"/>
                  </a:lnTo>
                  <a:lnTo>
                    <a:pt x="294504" y="67500"/>
                  </a:lnTo>
                  <a:lnTo>
                    <a:pt x="295582" y="66357"/>
                  </a:lnTo>
                  <a:lnTo>
                    <a:pt x="291687" y="65976"/>
                  </a:lnTo>
                  <a:lnTo>
                    <a:pt x="291785" y="65468"/>
                  </a:lnTo>
                  <a:lnTo>
                    <a:pt x="291875" y="64833"/>
                  </a:lnTo>
                  <a:lnTo>
                    <a:pt x="291488" y="64706"/>
                  </a:lnTo>
                  <a:close/>
                </a:path>
                <a:path w="340360" h="179070">
                  <a:moveTo>
                    <a:pt x="322073" y="23368"/>
                  </a:moveTo>
                  <a:lnTo>
                    <a:pt x="320168" y="23368"/>
                  </a:lnTo>
                  <a:lnTo>
                    <a:pt x="320409" y="23622"/>
                  </a:lnTo>
                  <a:lnTo>
                    <a:pt x="320628" y="24003"/>
                  </a:lnTo>
                  <a:lnTo>
                    <a:pt x="320859" y="24130"/>
                  </a:lnTo>
                  <a:lnTo>
                    <a:pt x="322639" y="27051"/>
                  </a:lnTo>
                  <a:lnTo>
                    <a:pt x="323634" y="28321"/>
                  </a:lnTo>
                  <a:lnTo>
                    <a:pt x="323686" y="28448"/>
                  </a:lnTo>
                  <a:lnTo>
                    <a:pt x="323895" y="28702"/>
                  </a:lnTo>
                  <a:lnTo>
                    <a:pt x="325801" y="28829"/>
                  </a:lnTo>
                  <a:lnTo>
                    <a:pt x="326471" y="28575"/>
                  </a:lnTo>
                  <a:lnTo>
                    <a:pt x="326911" y="28448"/>
                  </a:lnTo>
                  <a:lnTo>
                    <a:pt x="327495" y="28219"/>
                  </a:lnTo>
                  <a:lnTo>
                    <a:pt x="328691" y="27813"/>
                  </a:lnTo>
                  <a:lnTo>
                    <a:pt x="324785" y="27813"/>
                  </a:lnTo>
                  <a:lnTo>
                    <a:pt x="323948" y="26670"/>
                  </a:lnTo>
                  <a:lnTo>
                    <a:pt x="324838" y="26670"/>
                  </a:lnTo>
                  <a:lnTo>
                    <a:pt x="323801" y="25781"/>
                  </a:lnTo>
                  <a:lnTo>
                    <a:pt x="322984" y="24892"/>
                  </a:lnTo>
                  <a:lnTo>
                    <a:pt x="322283" y="23876"/>
                  </a:lnTo>
                  <a:lnTo>
                    <a:pt x="322073" y="23368"/>
                  </a:lnTo>
                  <a:close/>
                </a:path>
                <a:path w="340360" h="179070">
                  <a:moveTo>
                    <a:pt x="327636" y="28219"/>
                  </a:moveTo>
                  <a:lnTo>
                    <a:pt x="327770" y="28321"/>
                  </a:lnTo>
                  <a:lnTo>
                    <a:pt x="328105" y="28448"/>
                  </a:lnTo>
                  <a:lnTo>
                    <a:pt x="327937" y="28321"/>
                  </a:lnTo>
                  <a:lnTo>
                    <a:pt x="327636" y="28219"/>
                  </a:lnTo>
                  <a:close/>
                </a:path>
                <a:path w="340360" h="179070">
                  <a:moveTo>
                    <a:pt x="332565" y="27051"/>
                  </a:moveTo>
                  <a:lnTo>
                    <a:pt x="330660" y="27051"/>
                  </a:lnTo>
                  <a:lnTo>
                    <a:pt x="330932" y="27432"/>
                  </a:lnTo>
                  <a:lnTo>
                    <a:pt x="331497" y="27813"/>
                  </a:lnTo>
                  <a:lnTo>
                    <a:pt x="331623" y="28194"/>
                  </a:lnTo>
                  <a:lnTo>
                    <a:pt x="331790" y="28448"/>
                  </a:lnTo>
                  <a:lnTo>
                    <a:pt x="331843" y="28321"/>
                  </a:lnTo>
                  <a:lnTo>
                    <a:pt x="332565" y="28321"/>
                  </a:lnTo>
                  <a:lnTo>
                    <a:pt x="332618" y="28194"/>
                  </a:lnTo>
                  <a:lnTo>
                    <a:pt x="333235" y="28194"/>
                  </a:lnTo>
                  <a:lnTo>
                    <a:pt x="332827" y="27432"/>
                  </a:lnTo>
                  <a:lnTo>
                    <a:pt x="332565" y="27051"/>
                  </a:lnTo>
                  <a:close/>
                </a:path>
                <a:path w="340360" h="179070">
                  <a:moveTo>
                    <a:pt x="327602" y="28194"/>
                  </a:moveTo>
                  <a:close/>
                </a:path>
                <a:path w="340360" h="179070">
                  <a:moveTo>
                    <a:pt x="324838" y="26670"/>
                  </a:moveTo>
                  <a:lnTo>
                    <a:pt x="323948" y="26670"/>
                  </a:lnTo>
                  <a:lnTo>
                    <a:pt x="325005" y="27178"/>
                  </a:lnTo>
                  <a:lnTo>
                    <a:pt x="325602" y="27432"/>
                  </a:lnTo>
                  <a:lnTo>
                    <a:pt x="325288" y="27686"/>
                  </a:lnTo>
                  <a:lnTo>
                    <a:pt x="324785" y="27813"/>
                  </a:lnTo>
                  <a:lnTo>
                    <a:pt x="328691" y="27813"/>
                  </a:lnTo>
                  <a:lnTo>
                    <a:pt x="330003" y="27305"/>
                  </a:lnTo>
                  <a:lnTo>
                    <a:pt x="326000" y="27305"/>
                  </a:lnTo>
                  <a:lnTo>
                    <a:pt x="324838" y="26670"/>
                  </a:lnTo>
                  <a:close/>
                </a:path>
                <a:path w="340360" h="179070">
                  <a:moveTo>
                    <a:pt x="328646" y="21590"/>
                  </a:moveTo>
                  <a:lnTo>
                    <a:pt x="326911" y="21590"/>
                  </a:lnTo>
                  <a:lnTo>
                    <a:pt x="327120" y="21844"/>
                  </a:lnTo>
                  <a:lnTo>
                    <a:pt x="327246" y="22225"/>
                  </a:lnTo>
                  <a:lnTo>
                    <a:pt x="327466" y="22479"/>
                  </a:lnTo>
                  <a:lnTo>
                    <a:pt x="325288" y="22479"/>
                  </a:lnTo>
                  <a:lnTo>
                    <a:pt x="326471" y="22606"/>
                  </a:lnTo>
                  <a:lnTo>
                    <a:pt x="327602" y="22860"/>
                  </a:lnTo>
                  <a:lnTo>
                    <a:pt x="329916" y="26035"/>
                  </a:lnTo>
                  <a:lnTo>
                    <a:pt x="328639" y="26416"/>
                  </a:lnTo>
                  <a:lnTo>
                    <a:pt x="327246" y="26924"/>
                  </a:lnTo>
                  <a:lnTo>
                    <a:pt x="326000" y="27305"/>
                  </a:lnTo>
                  <a:lnTo>
                    <a:pt x="330003" y="27305"/>
                  </a:lnTo>
                  <a:lnTo>
                    <a:pt x="330660" y="27051"/>
                  </a:lnTo>
                  <a:lnTo>
                    <a:pt x="332565" y="27051"/>
                  </a:lnTo>
                  <a:lnTo>
                    <a:pt x="333162" y="26797"/>
                  </a:lnTo>
                  <a:lnTo>
                    <a:pt x="333696" y="26670"/>
                  </a:lnTo>
                  <a:lnTo>
                    <a:pt x="334209" y="26416"/>
                  </a:lnTo>
                  <a:lnTo>
                    <a:pt x="334639" y="26416"/>
                  </a:lnTo>
                  <a:lnTo>
                    <a:pt x="336398" y="26162"/>
                  </a:lnTo>
                  <a:lnTo>
                    <a:pt x="337410" y="26162"/>
                  </a:lnTo>
                  <a:lnTo>
                    <a:pt x="337717" y="25908"/>
                  </a:lnTo>
                  <a:lnTo>
                    <a:pt x="337256" y="25908"/>
                  </a:lnTo>
                  <a:lnTo>
                    <a:pt x="336953" y="25781"/>
                  </a:lnTo>
                  <a:lnTo>
                    <a:pt x="331215" y="25781"/>
                  </a:lnTo>
                  <a:lnTo>
                    <a:pt x="330785" y="25273"/>
                  </a:lnTo>
                  <a:lnTo>
                    <a:pt x="330440" y="24765"/>
                  </a:lnTo>
                  <a:lnTo>
                    <a:pt x="330105" y="24130"/>
                  </a:lnTo>
                  <a:lnTo>
                    <a:pt x="330989" y="24130"/>
                  </a:lnTo>
                  <a:lnTo>
                    <a:pt x="329675" y="22860"/>
                  </a:lnTo>
                  <a:lnTo>
                    <a:pt x="328646" y="21590"/>
                  </a:lnTo>
                  <a:close/>
                </a:path>
                <a:path w="340360" h="179070">
                  <a:moveTo>
                    <a:pt x="316245" y="26670"/>
                  </a:moveTo>
                  <a:lnTo>
                    <a:pt x="315519" y="26670"/>
                  </a:lnTo>
                  <a:lnTo>
                    <a:pt x="315801" y="26797"/>
                  </a:lnTo>
                  <a:lnTo>
                    <a:pt x="316608" y="27051"/>
                  </a:lnTo>
                  <a:lnTo>
                    <a:pt x="316245" y="26670"/>
                  </a:lnTo>
                  <a:close/>
                </a:path>
                <a:path w="340360" h="179070">
                  <a:moveTo>
                    <a:pt x="316765" y="24511"/>
                  </a:moveTo>
                  <a:lnTo>
                    <a:pt x="312744" y="24511"/>
                  </a:lnTo>
                  <a:lnTo>
                    <a:pt x="312761" y="24765"/>
                  </a:lnTo>
                  <a:lnTo>
                    <a:pt x="312922" y="25019"/>
                  </a:lnTo>
                  <a:lnTo>
                    <a:pt x="313142" y="25527"/>
                  </a:lnTo>
                  <a:lnTo>
                    <a:pt x="313466" y="25908"/>
                  </a:lnTo>
                  <a:lnTo>
                    <a:pt x="314116" y="26162"/>
                  </a:lnTo>
                  <a:lnTo>
                    <a:pt x="314796" y="26543"/>
                  </a:lnTo>
                  <a:lnTo>
                    <a:pt x="315571" y="26797"/>
                  </a:lnTo>
                  <a:lnTo>
                    <a:pt x="315519" y="26670"/>
                  </a:lnTo>
                  <a:lnTo>
                    <a:pt x="316245" y="26670"/>
                  </a:lnTo>
                  <a:lnTo>
                    <a:pt x="315519" y="25908"/>
                  </a:lnTo>
                  <a:lnTo>
                    <a:pt x="315037" y="25146"/>
                  </a:lnTo>
                  <a:lnTo>
                    <a:pt x="315571" y="24892"/>
                  </a:lnTo>
                  <a:lnTo>
                    <a:pt x="316765" y="24511"/>
                  </a:lnTo>
                  <a:close/>
                </a:path>
                <a:path w="340360" h="179070">
                  <a:moveTo>
                    <a:pt x="334900" y="26416"/>
                  </a:moveTo>
                  <a:lnTo>
                    <a:pt x="334754" y="26416"/>
                  </a:lnTo>
                  <a:lnTo>
                    <a:pt x="335089" y="26543"/>
                  </a:lnTo>
                  <a:lnTo>
                    <a:pt x="334900" y="26416"/>
                  </a:lnTo>
                  <a:close/>
                </a:path>
                <a:path w="340360" h="179070">
                  <a:moveTo>
                    <a:pt x="337410" y="26162"/>
                  </a:moveTo>
                  <a:lnTo>
                    <a:pt x="336398" y="26162"/>
                  </a:lnTo>
                  <a:lnTo>
                    <a:pt x="337256" y="26289"/>
                  </a:lnTo>
                  <a:lnTo>
                    <a:pt x="337410" y="26162"/>
                  </a:lnTo>
                  <a:close/>
                </a:path>
                <a:path w="340360" h="179070">
                  <a:moveTo>
                    <a:pt x="336649" y="25654"/>
                  </a:moveTo>
                  <a:lnTo>
                    <a:pt x="331843" y="25654"/>
                  </a:lnTo>
                  <a:lnTo>
                    <a:pt x="331550" y="25781"/>
                  </a:lnTo>
                  <a:lnTo>
                    <a:pt x="336953" y="25781"/>
                  </a:lnTo>
                  <a:lnTo>
                    <a:pt x="336649" y="25654"/>
                  </a:lnTo>
                  <a:close/>
                </a:path>
                <a:path w="340360" h="179070">
                  <a:moveTo>
                    <a:pt x="330989" y="24130"/>
                  </a:moveTo>
                  <a:lnTo>
                    <a:pt x="330105" y="24130"/>
                  </a:lnTo>
                  <a:lnTo>
                    <a:pt x="331623" y="25146"/>
                  </a:lnTo>
                  <a:lnTo>
                    <a:pt x="332471" y="25527"/>
                  </a:lnTo>
                  <a:lnTo>
                    <a:pt x="332419" y="25654"/>
                  </a:lnTo>
                  <a:lnTo>
                    <a:pt x="336146" y="25654"/>
                  </a:lnTo>
                  <a:lnTo>
                    <a:pt x="336911" y="25400"/>
                  </a:lnTo>
                  <a:lnTo>
                    <a:pt x="332879" y="25400"/>
                  </a:lnTo>
                  <a:lnTo>
                    <a:pt x="331120" y="24257"/>
                  </a:lnTo>
                  <a:lnTo>
                    <a:pt x="330989" y="24130"/>
                  </a:lnTo>
                  <a:close/>
                </a:path>
                <a:path w="340360" h="179070">
                  <a:moveTo>
                    <a:pt x="338649" y="25146"/>
                  </a:moveTo>
                  <a:lnTo>
                    <a:pt x="337675" y="25146"/>
                  </a:lnTo>
                  <a:lnTo>
                    <a:pt x="338125" y="25654"/>
                  </a:lnTo>
                  <a:lnTo>
                    <a:pt x="338460" y="25527"/>
                  </a:lnTo>
                  <a:lnTo>
                    <a:pt x="338649" y="25146"/>
                  </a:lnTo>
                  <a:close/>
                </a:path>
                <a:path w="340360" h="179070">
                  <a:moveTo>
                    <a:pt x="333829" y="19431"/>
                  </a:moveTo>
                  <a:lnTo>
                    <a:pt x="333497" y="19431"/>
                  </a:lnTo>
                  <a:lnTo>
                    <a:pt x="333644" y="19685"/>
                  </a:lnTo>
                  <a:lnTo>
                    <a:pt x="333937" y="19812"/>
                  </a:lnTo>
                  <a:lnTo>
                    <a:pt x="334209" y="20193"/>
                  </a:lnTo>
                  <a:lnTo>
                    <a:pt x="334314" y="20447"/>
                  </a:lnTo>
                  <a:lnTo>
                    <a:pt x="332471" y="20447"/>
                  </a:lnTo>
                  <a:lnTo>
                    <a:pt x="334555" y="20701"/>
                  </a:lnTo>
                  <a:lnTo>
                    <a:pt x="335235" y="21971"/>
                  </a:lnTo>
                  <a:lnTo>
                    <a:pt x="336806" y="24130"/>
                  </a:lnTo>
                  <a:lnTo>
                    <a:pt x="335529" y="24511"/>
                  </a:lnTo>
                  <a:lnTo>
                    <a:pt x="332879" y="25400"/>
                  </a:lnTo>
                  <a:lnTo>
                    <a:pt x="336911" y="25400"/>
                  </a:lnTo>
                  <a:lnTo>
                    <a:pt x="337675" y="25146"/>
                  </a:lnTo>
                  <a:lnTo>
                    <a:pt x="338649" y="25146"/>
                  </a:lnTo>
                  <a:lnTo>
                    <a:pt x="338921" y="24892"/>
                  </a:lnTo>
                  <a:lnTo>
                    <a:pt x="339110" y="24892"/>
                  </a:lnTo>
                  <a:lnTo>
                    <a:pt x="339455" y="24511"/>
                  </a:lnTo>
                  <a:lnTo>
                    <a:pt x="339685" y="24130"/>
                  </a:lnTo>
                  <a:lnTo>
                    <a:pt x="339832" y="24003"/>
                  </a:lnTo>
                  <a:lnTo>
                    <a:pt x="338178" y="24003"/>
                  </a:lnTo>
                  <a:lnTo>
                    <a:pt x="337256" y="22606"/>
                  </a:lnTo>
                  <a:lnTo>
                    <a:pt x="338241" y="22606"/>
                  </a:lnTo>
                  <a:lnTo>
                    <a:pt x="337549" y="22098"/>
                  </a:lnTo>
                  <a:lnTo>
                    <a:pt x="336492" y="21209"/>
                  </a:lnTo>
                  <a:lnTo>
                    <a:pt x="336649" y="21209"/>
                  </a:lnTo>
                  <a:lnTo>
                    <a:pt x="336586" y="21082"/>
                  </a:lnTo>
                  <a:lnTo>
                    <a:pt x="336398" y="21082"/>
                  </a:lnTo>
                  <a:lnTo>
                    <a:pt x="336345" y="20955"/>
                  </a:lnTo>
                  <a:lnTo>
                    <a:pt x="335529" y="20447"/>
                  </a:lnTo>
                  <a:lnTo>
                    <a:pt x="334209" y="19685"/>
                  </a:lnTo>
                  <a:lnTo>
                    <a:pt x="333829" y="19431"/>
                  </a:lnTo>
                  <a:close/>
                </a:path>
                <a:path w="340360" h="179070">
                  <a:moveTo>
                    <a:pt x="311498" y="19685"/>
                  </a:moveTo>
                  <a:lnTo>
                    <a:pt x="309624" y="19685"/>
                  </a:lnTo>
                  <a:lnTo>
                    <a:pt x="310419" y="20447"/>
                  </a:lnTo>
                  <a:lnTo>
                    <a:pt x="311163" y="21971"/>
                  </a:lnTo>
                  <a:lnTo>
                    <a:pt x="311980" y="23241"/>
                  </a:lnTo>
                  <a:lnTo>
                    <a:pt x="312901" y="24257"/>
                  </a:lnTo>
                  <a:lnTo>
                    <a:pt x="312922" y="24511"/>
                  </a:lnTo>
                  <a:lnTo>
                    <a:pt x="316765" y="24511"/>
                  </a:lnTo>
                  <a:lnTo>
                    <a:pt x="316985" y="24638"/>
                  </a:lnTo>
                  <a:lnTo>
                    <a:pt x="317665" y="24765"/>
                  </a:lnTo>
                  <a:lnTo>
                    <a:pt x="316890" y="24384"/>
                  </a:lnTo>
                  <a:lnTo>
                    <a:pt x="318119" y="24003"/>
                  </a:lnTo>
                  <a:lnTo>
                    <a:pt x="314220" y="24003"/>
                  </a:lnTo>
                  <a:lnTo>
                    <a:pt x="313665" y="23368"/>
                  </a:lnTo>
                  <a:lnTo>
                    <a:pt x="313498" y="22987"/>
                  </a:lnTo>
                  <a:lnTo>
                    <a:pt x="314428" y="22987"/>
                  </a:lnTo>
                  <a:lnTo>
                    <a:pt x="314220" y="22860"/>
                  </a:lnTo>
                  <a:lnTo>
                    <a:pt x="313236" y="22098"/>
                  </a:lnTo>
                  <a:lnTo>
                    <a:pt x="312367" y="21336"/>
                  </a:lnTo>
                  <a:lnTo>
                    <a:pt x="312091" y="20828"/>
                  </a:lnTo>
                  <a:lnTo>
                    <a:pt x="311833" y="20193"/>
                  </a:lnTo>
                  <a:lnTo>
                    <a:pt x="311498" y="19685"/>
                  </a:lnTo>
                  <a:close/>
                </a:path>
                <a:path w="340360" h="179070">
                  <a:moveTo>
                    <a:pt x="314428" y="22987"/>
                  </a:moveTo>
                  <a:lnTo>
                    <a:pt x="313498" y="22987"/>
                  </a:lnTo>
                  <a:lnTo>
                    <a:pt x="314335" y="23495"/>
                  </a:lnTo>
                  <a:lnTo>
                    <a:pt x="314796" y="23749"/>
                  </a:lnTo>
                  <a:lnTo>
                    <a:pt x="314608" y="23749"/>
                  </a:lnTo>
                  <a:lnTo>
                    <a:pt x="314220" y="24003"/>
                  </a:lnTo>
                  <a:lnTo>
                    <a:pt x="318119" y="24003"/>
                  </a:lnTo>
                  <a:lnTo>
                    <a:pt x="319758" y="23495"/>
                  </a:lnTo>
                  <a:lnTo>
                    <a:pt x="315257" y="23495"/>
                  </a:lnTo>
                  <a:lnTo>
                    <a:pt x="314428" y="22987"/>
                  </a:lnTo>
                  <a:close/>
                </a:path>
                <a:path w="340360" h="179070">
                  <a:moveTo>
                    <a:pt x="340021" y="23749"/>
                  </a:moveTo>
                  <a:lnTo>
                    <a:pt x="339068" y="23749"/>
                  </a:lnTo>
                  <a:lnTo>
                    <a:pt x="338178" y="24003"/>
                  </a:lnTo>
                  <a:lnTo>
                    <a:pt x="339832" y="24003"/>
                  </a:lnTo>
                  <a:lnTo>
                    <a:pt x="339979" y="23876"/>
                  </a:lnTo>
                  <a:lnTo>
                    <a:pt x="340021" y="23749"/>
                  </a:lnTo>
                  <a:close/>
                </a:path>
                <a:path w="340360" h="179070">
                  <a:moveTo>
                    <a:pt x="338241" y="22606"/>
                  </a:moveTo>
                  <a:lnTo>
                    <a:pt x="337256" y="22606"/>
                  </a:lnTo>
                  <a:lnTo>
                    <a:pt x="338649" y="23368"/>
                  </a:lnTo>
                  <a:lnTo>
                    <a:pt x="339549" y="23749"/>
                  </a:lnTo>
                  <a:lnTo>
                    <a:pt x="339979" y="23749"/>
                  </a:lnTo>
                  <a:lnTo>
                    <a:pt x="338586" y="22860"/>
                  </a:lnTo>
                  <a:lnTo>
                    <a:pt x="338241" y="22606"/>
                  </a:lnTo>
                  <a:close/>
                </a:path>
                <a:path w="340360" h="179070">
                  <a:moveTo>
                    <a:pt x="318796" y="18796"/>
                  </a:moveTo>
                  <a:lnTo>
                    <a:pt x="314744" y="18796"/>
                  </a:lnTo>
                  <a:lnTo>
                    <a:pt x="316985" y="18923"/>
                  </a:lnTo>
                  <a:lnTo>
                    <a:pt x="318482" y="21336"/>
                  </a:lnTo>
                  <a:lnTo>
                    <a:pt x="319299" y="22352"/>
                  </a:lnTo>
                  <a:lnTo>
                    <a:pt x="317979" y="22606"/>
                  </a:lnTo>
                  <a:lnTo>
                    <a:pt x="316608" y="23114"/>
                  </a:lnTo>
                  <a:lnTo>
                    <a:pt x="315257" y="23495"/>
                  </a:lnTo>
                  <a:lnTo>
                    <a:pt x="319758" y="23495"/>
                  </a:lnTo>
                  <a:lnTo>
                    <a:pt x="320168" y="23368"/>
                  </a:lnTo>
                  <a:lnTo>
                    <a:pt x="322073" y="23368"/>
                  </a:lnTo>
                  <a:lnTo>
                    <a:pt x="323267" y="22860"/>
                  </a:lnTo>
                  <a:lnTo>
                    <a:pt x="323895" y="22733"/>
                  </a:lnTo>
                  <a:lnTo>
                    <a:pt x="323895" y="22606"/>
                  </a:lnTo>
                  <a:lnTo>
                    <a:pt x="324136" y="22606"/>
                  </a:lnTo>
                  <a:lnTo>
                    <a:pt x="325288" y="22479"/>
                  </a:lnTo>
                  <a:lnTo>
                    <a:pt x="327466" y="22479"/>
                  </a:lnTo>
                  <a:lnTo>
                    <a:pt x="326136" y="22098"/>
                  </a:lnTo>
                  <a:lnTo>
                    <a:pt x="320628" y="22098"/>
                  </a:lnTo>
                  <a:lnTo>
                    <a:pt x="320304" y="21590"/>
                  </a:lnTo>
                  <a:lnTo>
                    <a:pt x="319875" y="21082"/>
                  </a:lnTo>
                  <a:lnTo>
                    <a:pt x="319540" y="20447"/>
                  </a:lnTo>
                  <a:lnTo>
                    <a:pt x="320395" y="20447"/>
                  </a:lnTo>
                  <a:lnTo>
                    <a:pt x="319110" y="19177"/>
                  </a:lnTo>
                  <a:lnTo>
                    <a:pt x="318796" y="18796"/>
                  </a:lnTo>
                  <a:close/>
                </a:path>
                <a:path w="340360" h="179070">
                  <a:moveTo>
                    <a:pt x="324136" y="22606"/>
                  </a:moveTo>
                  <a:lnTo>
                    <a:pt x="323895" y="22606"/>
                  </a:lnTo>
                  <a:lnTo>
                    <a:pt x="324189" y="22733"/>
                  </a:lnTo>
                  <a:lnTo>
                    <a:pt x="324283" y="22860"/>
                  </a:lnTo>
                  <a:lnTo>
                    <a:pt x="324471" y="22860"/>
                  </a:lnTo>
                  <a:lnTo>
                    <a:pt x="324230" y="22733"/>
                  </a:lnTo>
                  <a:lnTo>
                    <a:pt x="324136" y="22606"/>
                  </a:lnTo>
                  <a:close/>
                </a:path>
                <a:path w="340360" h="179070">
                  <a:moveTo>
                    <a:pt x="320395" y="20447"/>
                  </a:moveTo>
                  <a:lnTo>
                    <a:pt x="319540" y="20447"/>
                  </a:lnTo>
                  <a:lnTo>
                    <a:pt x="321131" y="21463"/>
                  </a:lnTo>
                  <a:lnTo>
                    <a:pt x="321969" y="21844"/>
                  </a:lnTo>
                  <a:lnTo>
                    <a:pt x="321875" y="21971"/>
                  </a:lnTo>
                  <a:lnTo>
                    <a:pt x="321079" y="21971"/>
                  </a:lnTo>
                  <a:lnTo>
                    <a:pt x="320628" y="22098"/>
                  </a:lnTo>
                  <a:lnTo>
                    <a:pt x="326136" y="22098"/>
                  </a:lnTo>
                  <a:lnTo>
                    <a:pt x="325602" y="21971"/>
                  </a:lnTo>
                  <a:lnTo>
                    <a:pt x="326475" y="21717"/>
                  </a:lnTo>
                  <a:lnTo>
                    <a:pt x="322377" y="21717"/>
                  </a:lnTo>
                  <a:lnTo>
                    <a:pt x="320524" y="20574"/>
                  </a:lnTo>
                  <a:lnTo>
                    <a:pt x="320395" y="20447"/>
                  </a:lnTo>
                  <a:close/>
                </a:path>
                <a:path w="340360" h="179070">
                  <a:moveTo>
                    <a:pt x="324872" y="15748"/>
                  </a:moveTo>
                  <a:lnTo>
                    <a:pt x="322880" y="15748"/>
                  </a:lnTo>
                  <a:lnTo>
                    <a:pt x="323414" y="16256"/>
                  </a:lnTo>
                  <a:lnTo>
                    <a:pt x="323634" y="16510"/>
                  </a:lnTo>
                  <a:lnTo>
                    <a:pt x="323686" y="16764"/>
                  </a:lnTo>
                  <a:lnTo>
                    <a:pt x="321875" y="16764"/>
                  </a:lnTo>
                  <a:lnTo>
                    <a:pt x="323948" y="17018"/>
                  </a:lnTo>
                  <a:lnTo>
                    <a:pt x="326251" y="20447"/>
                  </a:lnTo>
                  <a:lnTo>
                    <a:pt x="325005" y="20828"/>
                  </a:lnTo>
                  <a:lnTo>
                    <a:pt x="323686" y="21336"/>
                  </a:lnTo>
                  <a:lnTo>
                    <a:pt x="322377" y="21717"/>
                  </a:lnTo>
                  <a:lnTo>
                    <a:pt x="326475" y="21717"/>
                  </a:lnTo>
                  <a:lnTo>
                    <a:pt x="326911" y="21590"/>
                  </a:lnTo>
                  <a:lnTo>
                    <a:pt x="328646" y="21590"/>
                  </a:lnTo>
                  <a:lnTo>
                    <a:pt x="328440" y="21336"/>
                  </a:lnTo>
                  <a:lnTo>
                    <a:pt x="328440" y="21209"/>
                  </a:lnTo>
                  <a:lnTo>
                    <a:pt x="330440" y="20701"/>
                  </a:lnTo>
                  <a:lnTo>
                    <a:pt x="332471" y="20447"/>
                  </a:lnTo>
                  <a:lnTo>
                    <a:pt x="334314" y="20447"/>
                  </a:lnTo>
                  <a:lnTo>
                    <a:pt x="332471" y="19939"/>
                  </a:lnTo>
                  <a:lnTo>
                    <a:pt x="327560" y="19939"/>
                  </a:lnTo>
                  <a:lnTo>
                    <a:pt x="327194" y="19685"/>
                  </a:lnTo>
                  <a:lnTo>
                    <a:pt x="326733" y="18923"/>
                  </a:lnTo>
                  <a:lnTo>
                    <a:pt x="327654" y="18923"/>
                  </a:lnTo>
                  <a:lnTo>
                    <a:pt x="326733" y="18288"/>
                  </a:lnTo>
                  <a:lnTo>
                    <a:pt x="326000" y="17526"/>
                  </a:lnTo>
                  <a:lnTo>
                    <a:pt x="326136" y="17526"/>
                  </a:lnTo>
                  <a:lnTo>
                    <a:pt x="326000" y="17399"/>
                  </a:lnTo>
                  <a:lnTo>
                    <a:pt x="325801" y="17399"/>
                  </a:lnTo>
                  <a:lnTo>
                    <a:pt x="325696" y="17145"/>
                  </a:lnTo>
                  <a:lnTo>
                    <a:pt x="325340" y="16637"/>
                  </a:lnTo>
                  <a:lnTo>
                    <a:pt x="325131" y="16129"/>
                  </a:lnTo>
                  <a:lnTo>
                    <a:pt x="324872" y="15748"/>
                  </a:lnTo>
                  <a:close/>
                </a:path>
                <a:path w="340360" h="179070">
                  <a:moveTo>
                    <a:pt x="306514" y="20828"/>
                  </a:moveTo>
                  <a:lnTo>
                    <a:pt x="306660" y="20955"/>
                  </a:lnTo>
                  <a:lnTo>
                    <a:pt x="307048" y="21082"/>
                  </a:lnTo>
                  <a:lnTo>
                    <a:pt x="306702" y="20955"/>
                  </a:lnTo>
                  <a:lnTo>
                    <a:pt x="306514" y="20828"/>
                  </a:lnTo>
                  <a:close/>
                </a:path>
                <a:path w="340360" h="179070">
                  <a:moveTo>
                    <a:pt x="307631" y="14224"/>
                  </a:moveTo>
                  <a:lnTo>
                    <a:pt x="305885" y="14224"/>
                  </a:lnTo>
                  <a:lnTo>
                    <a:pt x="307749" y="17399"/>
                  </a:lnTo>
                  <a:lnTo>
                    <a:pt x="308828" y="18669"/>
                  </a:lnTo>
                  <a:lnTo>
                    <a:pt x="307624" y="18923"/>
                  </a:lnTo>
                  <a:lnTo>
                    <a:pt x="305289" y="19812"/>
                  </a:lnTo>
                  <a:lnTo>
                    <a:pt x="305498" y="20066"/>
                  </a:lnTo>
                  <a:lnTo>
                    <a:pt x="306105" y="20701"/>
                  </a:lnTo>
                  <a:lnTo>
                    <a:pt x="306273" y="20828"/>
                  </a:lnTo>
                  <a:lnTo>
                    <a:pt x="306399" y="20955"/>
                  </a:lnTo>
                  <a:lnTo>
                    <a:pt x="306514" y="20828"/>
                  </a:lnTo>
                  <a:lnTo>
                    <a:pt x="307624" y="20447"/>
                  </a:lnTo>
                  <a:lnTo>
                    <a:pt x="309624" y="19685"/>
                  </a:lnTo>
                  <a:lnTo>
                    <a:pt x="311498" y="19685"/>
                  </a:lnTo>
                  <a:lnTo>
                    <a:pt x="312021" y="19431"/>
                  </a:lnTo>
                  <a:lnTo>
                    <a:pt x="312681" y="19177"/>
                  </a:lnTo>
                  <a:lnTo>
                    <a:pt x="313142" y="18923"/>
                  </a:lnTo>
                  <a:lnTo>
                    <a:pt x="313550" y="18923"/>
                  </a:lnTo>
                  <a:lnTo>
                    <a:pt x="314744" y="18796"/>
                  </a:lnTo>
                  <a:lnTo>
                    <a:pt x="318796" y="18796"/>
                  </a:lnTo>
                  <a:lnTo>
                    <a:pt x="318691" y="18669"/>
                  </a:lnTo>
                  <a:lnTo>
                    <a:pt x="316890" y="18669"/>
                  </a:lnTo>
                  <a:lnTo>
                    <a:pt x="316241" y="18415"/>
                  </a:lnTo>
                  <a:lnTo>
                    <a:pt x="310147" y="18415"/>
                  </a:lnTo>
                  <a:lnTo>
                    <a:pt x="309686" y="17907"/>
                  </a:lnTo>
                  <a:lnTo>
                    <a:pt x="309048" y="16764"/>
                  </a:lnTo>
                  <a:lnTo>
                    <a:pt x="309950" y="16764"/>
                  </a:lnTo>
                  <a:lnTo>
                    <a:pt x="308608" y="15494"/>
                  </a:lnTo>
                  <a:lnTo>
                    <a:pt x="307631" y="14224"/>
                  </a:lnTo>
                  <a:close/>
                </a:path>
                <a:path w="340360" h="179070">
                  <a:moveTo>
                    <a:pt x="327654" y="18923"/>
                  </a:moveTo>
                  <a:lnTo>
                    <a:pt x="326733" y="18923"/>
                  </a:lnTo>
                  <a:lnTo>
                    <a:pt x="327654" y="19431"/>
                  </a:lnTo>
                  <a:lnTo>
                    <a:pt x="328283" y="19685"/>
                  </a:lnTo>
                  <a:lnTo>
                    <a:pt x="327990" y="19812"/>
                  </a:lnTo>
                  <a:lnTo>
                    <a:pt x="327770" y="19939"/>
                  </a:lnTo>
                  <a:lnTo>
                    <a:pt x="331623" y="19939"/>
                  </a:lnTo>
                  <a:lnTo>
                    <a:pt x="332178" y="19685"/>
                  </a:lnTo>
                  <a:lnTo>
                    <a:pt x="332838" y="19558"/>
                  </a:lnTo>
                  <a:lnTo>
                    <a:pt x="328691" y="19558"/>
                  </a:lnTo>
                  <a:lnTo>
                    <a:pt x="327654" y="18923"/>
                  </a:lnTo>
                  <a:close/>
                </a:path>
                <a:path w="340360" h="179070">
                  <a:moveTo>
                    <a:pt x="332419" y="18288"/>
                  </a:moveTo>
                  <a:lnTo>
                    <a:pt x="331120" y="18669"/>
                  </a:lnTo>
                  <a:lnTo>
                    <a:pt x="329969" y="19050"/>
                  </a:lnTo>
                  <a:lnTo>
                    <a:pt x="328691" y="19558"/>
                  </a:lnTo>
                  <a:lnTo>
                    <a:pt x="332838" y="19558"/>
                  </a:lnTo>
                  <a:lnTo>
                    <a:pt x="333497" y="19431"/>
                  </a:lnTo>
                  <a:lnTo>
                    <a:pt x="333829" y="19431"/>
                  </a:lnTo>
                  <a:lnTo>
                    <a:pt x="333068" y="18923"/>
                  </a:lnTo>
                  <a:lnTo>
                    <a:pt x="332419" y="18288"/>
                  </a:lnTo>
                  <a:close/>
                </a:path>
                <a:path w="340360" h="179070">
                  <a:moveTo>
                    <a:pt x="313781" y="18923"/>
                  </a:moveTo>
                  <a:lnTo>
                    <a:pt x="313498" y="18923"/>
                  </a:lnTo>
                  <a:lnTo>
                    <a:pt x="313665" y="19050"/>
                  </a:lnTo>
                  <a:lnTo>
                    <a:pt x="313833" y="19050"/>
                  </a:lnTo>
                  <a:lnTo>
                    <a:pt x="313781" y="18923"/>
                  </a:lnTo>
                  <a:close/>
                </a:path>
                <a:path w="340360" h="179070">
                  <a:moveTo>
                    <a:pt x="318063" y="17907"/>
                  </a:moveTo>
                  <a:lnTo>
                    <a:pt x="316482" y="17907"/>
                  </a:lnTo>
                  <a:lnTo>
                    <a:pt x="316608" y="18288"/>
                  </a:lnTo>
                  <a:lnTo>
                    <a:pt x="316890" y="18669"/>
                  </a:lnTo>
                  <a:lnTo>
                    <a:pt x="318691" y="18669"/>
                  </a:lnTo>
                  <a:lnTo>
                    <a:pt x="318063" y="17907"/>
                  </a:lnTo>
                  <a:close/>
                </a:path>
                <a:path w="340360" h="179070">
                  <a:moveTo>
                    <a:pt x="315686" y="18288"/>
                  </a:moveTo>
                  <a:lnTo>
                    <a:pt x="310461" y="18288"/>
                  </a:lnTo>
                  <a:lnTo>
                    <a:pt x="310147" y="18415"/>
                  </a:lnTo>
                  <a:lnTo>
                    <a:pt x="316241" y="18415"/>
                  </a:lnTo>
                  <a:lnTo>
                    <a:pt x="315686" y="18288"/>
                  </a:lnTo>
                  <a:close/>
                </a:path>
                <a:path w="340360" h="179070">
                  <a:moveTo>
                    <a:pt x="309950" y="16764"/>
                  </a:moveTo>
                  <a:lnTo>
                    <a:pt x="309048" y="16764"/>
                  </a:lnTo>
                  <a:lnTo>
                    <a:pt x="309812" y="17272"/>
                  </a:lnTo>
                  <a:lnTo>
                    <a:pt x="310493" y="17780"/>
                  </a:lnTo>
                  <a:lnTo>
                    <a:pt x="311404" y="18288"/>
                  </a:lnTo>
                  <a:lnTo>
                    <a:pt x="315037" y="18288"/>
                  </a:lnTo>
                  <a:lnTo>
                    <a:pt x="315609" y="18034"/>
                  </a:lnTo>
                  <a:lnTo>
                    <a:pt x="311833" y="18034"/>
                  </a:lnTo>
                  <a:lnTo>
                    <a:pt x="310084" y="16891"/>
                  </a:lnTo>
                  <a:lnTo>
                    <a:pt x="309950" y="16764"/>
                  </a:lnTo>
                  <a:close/>
                </a:path>
                <a:path w="340360" h="179070">
                  <a:moveTo>
                    <a:pt x="314349" y="12065"/>
                  </a:moveTo>
                  <a:lnTo>
                    <a:pt x="312367" y="12065"/>
                  </a:lnTo>
                  <a:lnTo>
                    <a:pt x="312587" y="12192"/>
                  </a:lnTo>
                  <a:lnTo>
                    <a:pt x="312796" y="12573"/>
                  </a:lnTo>
                  <a:lnTo>
                    <a:pt x="313142" y="12827"/>
                  </a:lnTo>
                  <a:lnTo>
                    <a:pt x="313236" y="13081"/>
                  </a:lnTo>
                  <a:lnTo>
                    <a:pt x="311404" y="13081"/>
                  </a:lnTo>
                  <a:lnTo>
                    <a:pt x="313498" y="13335"/>
                  </a:lnTo>
                  <a:lnTo>
                    <a:pt x="314943" y="15748"/>
                  </a:lnTo>
                  <a:lnTo>
                    <a:pt x="315739" y="16764"/>
                  </a:lnTo>
                  <a:lnTo>
                    <a:pt x="313142" y="17526"/>
                  </a:lnTo>
                  <a:lnTo>
                    <a:pt x="311833" y="18034"/>
                  </a:lnTo>
                  <a:lnTo>
                    <a:pt x="315609" y="18034"/>
                  </a:lnTo>
                  <a:lnTo>
                    <a:pt x="315896" y="17907"/>
                  </a:lnTo>
                  <a:lnTo>
                    <a:pt x="318063" y="17907"/>
                  </a:lnTo>
                  <a:lnTo>
                    <a:pt x="317958" y="17780"/>
                  </a:lnTo>
                  <a:lnTo>
                    <a:pt x="317979" y="17526"/>
                  </a:lnTo>
                  <a:lnTo>
                    <a:pt x="319875" y="17018"/>
                  </a:lnTo>
                  <a:lnTo>
                    <a:pt x="321875" y="16764"/>
                  </a:lnTo>
                  <a:lnTo>
                    <a:pt x="323686" y="16764"/>
                  </a:lnTo>
                  <a:lnTo>
                    <a:pt x="322398" y="16383"/>
                  </a:lnTo>
                  <a:lnTo>
                    <a:pt x="316943" y="16383"/>
                  </a:lnTo>
                  <a:lnTo>
                    <a:pt x="316650" y="16002"/>
                  </a:lnTo>
                  <a:lnTo>
                    <a:pt x="316482" y="15621"/>
                  </a:lnTo>
                  <a:lnTo>
                    <a:pt x="316199" y="15240"/>
                  </a:lnTo>
                  <a:lnTo>
                    <a:pt x="316970" y="15240"/>
                  </a:lnTo>
                  <a:lnTo>
                    <a:pt x="315424" y="13843"/>
                  </a:lnTo>
                  <a:lnTo>
                    <a:pt x="315686" y="13843"/>
                  </a:lnTo>
                  <a:lnTo>
                    <a:pt x="315519" y="13716"/>
                  </a:lnTo>
                  <a:lnTo>
                    <a:pt x="315372" y="13716"/>
                  </a:lnTo>
                  <a:lnTo>
                    <a:pt x="315257" y="13589"/>
                  </a:lnTo>
                  <a:lnTo>
                    <a:pt x="315205" y="13462"/>
                  </a:lnTo>
                  <a:lnTo>
                    <a:pt x="315037" y="13462"/>
                  </a:lnTo>
                  <a:lnTo>
                    <a:pt x="314459" y="12319"/>
                  </a:lnTo>
                  <a:lnTo>
                    <a:pt x="314349" y="12065"/>
                  </a:lnTo>
                  <a:close/>
                </a:path>
                <a:path w="340360" h="179070">
                  <a:moveTo>
                    <a:pt x="316970" y="15240"/>
                  </a:moveTo>
                  <a:lnTo>
                    <a:pt x="316199" y="15240"/>
                  </a:lnTo>
                  <a:lnTo>
                    <a:pt x="316650" y="15494"/>
                  </a:lnTo>
                  <a:lnTo>
                    <a:pt x="317225" y="15748"/>
                  </a:lnTo>
                  <a:lnTo>
                    <a:pt x="317707" y="16129"/>
                  </a:lnTo>
                  <a:lnTo>
                    <a:pt x="317445" y="16129"/>
                  </a:lnTo>
                  <a:lnTo>
                    <a:pt x="317225" y="16256"/>
                  </a:lnTo>
                  <a:lnTo>
                    <a:pt x="316943" y="16383"/>
                  </a:lnTo>
                  <a:lnTo>
                    <a:pt x="322398" y="16383"/>
                  </a:lnTo>
                  <a:lnTo>
                    <a:pt x="321969" y="16256"/>
                  </a:lnTo>
                  <a:lnTo>
                    <a:pt x="321079" y="16256"/>
                  </a:lnTo>
                  <a:lnTo>
                    <a:pt x="321634" y="16129"/>
                  </a:lnTo>
                  <a:lnTo>
                    <a:pt x="322464" y="15875"/>
                  </a:lnTo>
                  <a:lnTo>
                    <a:pt x="318095" y="15875"/>
                  </a:lnTo>
                  <a:lnTo>
                    <a:pt x="317110" y="15367"/>
                  </a:lnTo>
                  <a:lnTo>
                    <a:pt x="316970" y="15240"/>
                  </a:lnTo>
                  <a:close/>
                </a:path>
                <a:path w="340360" h="179070">
                  <a:moveTo>
                    <a:pt x="321587" y="11049"/>
                  </a:moveTo>
                  <a:lnTo>
                    <a:pt x="318618" y="11049"/>
                  </a:lnTo>
                  <a:lnTo>
                    <a:pt x="319780" y="11176"/>
                  </a:lnTo>
                  <a:lnTo>
                    <a:pt x="320450" y="12446"/>
                  </a:lnTo>
                  <a:lnTo>
                    <a:pt x="322073" y="14605"/>
                  </a:lnTo>
                  <a:lnTo>
                    <a:pt x="320817" y="14986"/>
                  </a:lnTo>
                  <a:lnTo>
                    <a:pt x="319445" y="15367"/>
                  </a:lnTo>
                  <a:lnTo>
                    <a:pt x="318095" y="15875"/>
                  </a:lnTo>
                  <a:lnTo>
                    <a:pt x="322464" y="15875"/>
                  </a:lnTo>
                  <a:lnTo>
                    <a:pt x="322880" y="15748"/>
                  </a:lnTo>
                  <a:lnTo>
                    <a:pt x="324872" y="15748"/>
                  </a:lnTo>
                  <a:lnTo>
                    <a:pt x="324785" y="15621"/>
                  </a:lnTo>
                  <a:lnTo>
                    <a:pt x="325801" y="15113"/>
                  </a:lnTo>
                  <a:lnTo>
                    <a:pt x="326471" y="14986"/>
                  </a:lnTo>
                  <a:lnTo>
                    <a:pt x="326565" y="14859"/>
                  </a:lnTo>
                  <a:lnTo>
                    <a:pt x="327937" y="14859"/>
                  </a:lnTo>
                  <a:lnTo>
                    <a:pt x="327602" y="14478"/>
                  </a:lnTo>
                  <a:lnTo>
                    <a:pt x="327433" y="14351"/>
                  </a:lnTo>
                  <a:lnTo>
                    <a:pt x="323414" y="14351"/>
                  </a:lnTo>
                  <a:lnTo>
                    <a:pt x="322283" y="12827"/>
                  </a:lnTo>
                  <a:lnTo>
                    <a:pt x="323372" y="12827"/>
                  </a:lnTo>
                  <a:lnTo>
                    <a:pt x="321875" y="11430"/>
                  </a:lnTo>
                  <a:lnTo>
                    <a:pt x="321587" y="11049"/>
                  </a:lnTo>
                  <a:close/>
                </a:path>
                <a:path w="340360" h="179070">
                  <a:moveTo>
                    <a:pt x="303749" y="8382"/>
                  </a:moveTo>
                  <a:lnTo>
                    <a:pt x="301791" y="8382"/>
                  </a:lnTo>
                  <a:lnTo>
                    <a:pt x="302085" y="8509"/>
                  </a:lnTo>
                  <a:lnTo>
                    <a:pt x="302378" y="8890"/>
                  </a:lnTo>
                  <a:lnTo>
                    <a:pt x="302545" y="9017"/>
                  </a:lnTo>
                  <a:lnTo>
                    <a:pt x="305194" y="13081"/>
                  </a:lnTo>
                  <a:lnTo>
                    <a:pt x="303749" y="13462"/>
                  </a:lnTo>
                  <a:lnTo>
                    <a:pt x="300933" y="14478"/>
                  </a:lnTo>
                  <a:lnTo>
                    <a:pt x="301749" y="15748"/>
                  </a:lnTo>
                  <a:lnTo>
                    <a:pt x="303163" y="15113"/>
                  </a:lnTo>
                  <a:lnTo>
                    <a:pt x="304514" y="14605"/>
                  </a:lnTo>
                  <a:lnTo>
                    <a:pt x="305885" y="14224"/>
                  </a:lnTo>
                  <a:lnTo>
                    <a:pt x="307631" y="14224"/>
                  </a:lnTo>
                  <a:lnTo>
                    <a:pt x="307533" y="14097"/>
                  </a:lnTo>
                  <a:lnTo>
                    <a:pt x="307435" y="13843"/>
                  </a:lnTo>
                  <a:lnTo>
                    <a:pt x="309404" y="13335"/>
                  </a:lnTo>
                  <a:lnTo>
                    <a:pt x="311404" y="13081"/>
                  </a:lnTo>
                  <a:lnTo>
                    <a:pt x="313236" y="13081"/>
                  </a:lnTo>
                  <a:lnTo>
                    <a:pt x="311862" y="12700"/>
                  </a:lnTo>
                  <a:lnTo>
                    <a:pt x="306440" y="12700"/>
                  </a:lnTo>
                  <a:lnTo>
                    <a:pt x="306221" y="12192"/>
                  </a:lnTo>
                  <a:lnTo>
                    <a:pt x="305938" y="11938"/>
                  </a:lnTo>
                  <a:lnTo>
                    <a:pt x="305655" y="11430"/>
                  </a:lnTo>
                  <a:lnTo>
                    <a:pt x="306440" y="11430"/>
                  </a:lnTo>
                  <a:lnTo>
                    <a:pt x="305477" y="10668"/>
                  </a:lnTo>
                  <a:lnTo>
                    <a:pt x="304587" y="9779"/>
                  </a:lnTo>
                  <a:lnTo>
                    <a:pt x="304283" y="9271"/>
                  </a:lnTo>
                  <a:lnTo>
                    <a:pt x="304032" y="8763"/>
                  </a:lnTo>
                  <a:lnTo>
                    <a:pt x="303749" y="8382"/>
                  </a:lnTo>
                  <a:close/>
                </a:path>
                <a:path w="340360" h="179070">
                  <a:moveTo>
                    <a:pt x="326935" y="14925"/>
                  </a:moveTo>
                  <a:lnTo>
                    <a:pt x="327120" y="14986"/>
                  </a:lnTo>
                  <a:lnTo>
                    <a:pt x="326935" y="14925"/>
                  </a:lnTo>
                  <a:close/>
                </a:path>
                <a:path w="340360" h="179070">
                  <a:moveTo>
                    <a:pt x="326859" y="14859"/>
                  </a:moveTo>
                  <a:close/>
                </a:path>
                <a:path w="340360" h="179070">
                  <a:moveTo>
                    <a:pt x="323372" y="12827"/>
                  </a:moveTo>
                  <a:lnTo>
                    <a:pt x="322283" y="12827"/>
                  </a:lnTo>
                  <a:lnTo>
                    <a:pt x="322984" y="13335"/>
                  </a:lnTo>
                  <a:lnTo>
                    <a:pt x="324670" y="14097"/>
                  </a:lnTo>
                  <a:lnTo>
                    <a:pt x="324524" y="14224"/>
                  </a:lnTo>
                  <a:lnTo>
                    <a:pt x="323686" y="14224"/>
                  </a:lnTo>
                  <a:lnTo>
                    <a:pt x="323414" y="14351"/>
                  </a:lnTo>
                  <a:lnTo>
                    <a:pt x="327433" y="14351"/>
                  </a:lnTo>
                  <a:lnTo>
                    <a:pt x="327052" y="13970"/>
                  </a:lnTo>
                  <a:lnTo>
                    <a:pt x="325131" y="13970"/>
                  </a:lnTo>
                  <a:lnTo>
                    <a:pt x="323372" y="12827"/>
                  </a:lnTo>
                  <a:close/>
                </a:path>
                <a:path w="340360" h="179070">
                  <a:moveTo>
                    <a:pt x="326545" y="13462"/>
                  </a:moveTo>
                  <a:lnTo>
                    <a:pt x="326000" y="13589"/>
                  </a:lnTo>
                  <a:lnTo>
                    <a:pt x="325602" y="13843"/>
                  </a:lnTo>
                  <a:lnTo>
                    <a:pt x="325131" y="13970"/>
                  </a:lnTo>
                  <a:lnTo>
                    <a:pt x="327052" y="13970"/>
                  </a:lnTo>
                  <a:lnTo>
                    <a:pt x="326545" y="13462"/>
                  </a:lnTo>
                  <a:close/>
                </a:path>
                <a:path w="340360" h="179070">
                  <a:moveTo>
                    <a:pt x="306440" y="11430"/>
                  </a:moveTo>
                  <a:lnTo>
                    <a:pt x="305655" y="11430"/>
                  </a:lnTo>
                  <a:lnTo>
                    <a:pt x="306105" y="11811"/>
                  </a:lnTo>
                  <a:lnTo>
                    <a:pt x="306660" y="12192"/>
                  </a:lnTo>
                  <a:lnTo>
                    <a:pt x="307184" y="12319"/>
                  </a:lnTo>
                  <a:lnTo>
                    <a:pt x="306440" y="12700"/>
                  </a:lnTo>
                  <a:lnTo>
                    <a:pt x="311862" y="12700"/>
                  </a:lnTo>
                  <a:lnTo>
                    <a:pt x="311404" y="12573"/>
                  </a:lnTo>
                  <a:lnTo>
                    <a:pt x="310461" y="12573"/>
                  </a:lnTo>
                  <a:lnTo>
                    <a:pt x="311718" y="12192"/>
                  </a:lnTo>
                  <a:lnTo>
                    <a:pt x="307624" y="12192"/>
                  </a:lnTo>
                  <a:lnTo>
                    <a:pt x="306440" y="11430"/>
                  </a:lnTo>
                  <a:close/>
                </a:path>
                <a:path w="340360" h="179070">
                  <a:moveTo>
                    <a:pt x="310980" y="7366"/>
                  </a:moveTo>
                  <a:lnTo>
                    <a:pt x="307864" y="7366"/>
                  </a:lnTo>
                  <a:lnTo>
                    <a:pt x="309257" y="7620"/>
                  </a:lnTo>
                  <a:lnTo>
                    <a:pt x="310723" y="9906"/>
                  </a:lnTo>
                  <a:lnTo>
                    <a:pt x="311592" y="10922"/>
                  </a:lnTo>
                  <a:lnTo>
                    <a:pt x="310199" y="11176"/>
                  </a:lnTo>
                  <a:lnTo>
                    <a:pt x="308995" y="11684"/>
                  </a:lnTo>
                  <a:lnTo>
                    <a:pt x="307624" y="12192"/>
                  </a:lnTo>
                  <a:lnTo>
                    <a:pt x="311718" y="12192"/>
                  </a:lnTo>
                  <a:lnTo>
                    <a:pt x="312367" y="12065"/>
                  </a:lnTo>
                  <a:lnTo>
                    <a:pt x="314349" y="12065"/>
                  </a:lnTo>
                  <a:lnTo>
                    <a:pt x="314294" y="11938"/>
                  </a:lnTo>
                  <a:lnTo>
                    <a:pt x="314744" y="11684"/>
                  </a:lnTo>
                  <a:lnTo>
                    <a:pt x="315372" y="11430"/>
                  </a:lnTo>
                  <a:lnTo>
                    <a:pt x="315896" y="11176"/>
                  </a:lnTo>
                  <a:lnTo>
                    <a:pt x="316335" y="11176"/>
                  </a:lnTo>
                  <a:lnTo>
                    <a:pt x="317445" y="11049"/>
                  </a:lnTo>
                  <a:lnTo>
                    <a:pt x="321587" y="11049"/>
                  </a:lnTo>
                  <a:lnTo>
                    <a:pt x="321395" y="10795"/>
                  </a:lnTo>
                  <a:lnTo>
                    <a:pt x="319540" y="10795"/>
                  </a:lnTo>
                  <a:lnTo>
                    <a:pt x="318948" y="10668"/>
                  </a:lnTo>
                  <a:lnTo>
                    <a:pt x="312796" y="10668"/>
                  </a:lnTo>
                  <a:lnTo>
                    <a:pt x="311718" y="9017"/>
                  </a:lnTo>
                  <a:lnTo>
                    <a:pt x="312611" y="9017"/>
                  </a:lnTo>
                  <a:lnTo>
                    <a:pt x="311278" y="7747"/>
                  </a:lnTo>
                  <a:lnTo>
                    <a:pt x="310980" y="7366"/>
                  </a:lnTo>
                  <a:close/>
                </a:path>
                <a:path w="340360" h="179070">
                  <a:moveTo>
                    <a:pt x="316482" y="11176"/>
                  </a:moveTo>
                  <a:lnTo>
                    <a:pt x="316199" y="11176"/>
                  </a:lnTo>
                  <a:lnTo>
                    <a:pt x="316513" y="11303"/>
                  </a:lnTo>
                  <a:lnTo>
                    <a:pt x="316482" y="11176"/>
                  </a:lnTo>
                  <a:close/>
                </a:path>
                <a:path w="340360" h="179070">
                  <a:moveTo>
                    <a:pt x="320820" y="10033"/>
                  </a:moveTo>
                  <a:lnTo>
                    <a:pt x="319110" y="10033"/>
                  </a:lnTo>
                  <a:lnTo>
                    <a:pt x="319204" y="10160"/>
                  </a:lnTo>
                  <a:lnTo>
                    <a:pt x="319445" y="10668"/>
                  </a:lnTo>
                  <a:lnTo>
                    <a:pt x="319540" y="10795"/>
                  </a:lnTo>
                  <a:lnTo>
                    <a:pt x="321395" y="10795"/>
                  </a:lnTo>
                  <a:lnTo>
                    <a:pt x="320820" y="10033"/>
                  </a:lnTo>
                  <a:close/>
                </a:path>
                <a:path w="340360" h="179070">
                  <a:moveTo>
                    <a:pt x="317854" y="10414"/>
                  </a:moveTo>
                  <a:lnTo>
                    <a:pt x="313833" y="10414"/>
                  </a:lnTo>
                  <a:lnTo>
                    <a:pt x="313498" y="10541"/>
                  </a:lnTo>
                  <a:lnTo>
                    <a:pt x="313142" y="10541"/>
                  </a:lnTo>
                  <a:lnTo>
                    <a:pt x="312796" y="10668"/>
                  </a:lnTo>
                  <a:lnTo>
                    <a:pt x="318948" y="10668"/>
                  </a:lnTo>
                  <a:lnTo>
                    <a:pt x="317854" y="10414"/>
                  </a:lnTo>
                  <a:close/>
                </a:path>
                <a:path w="340360" h="179070">
                  <a:moveTo>
                    <a:pt x="312611" y="9017"/>
                  </a:moveTo>
                  <a:lnTo>
                    <a:pt x="311718" y="9017"/>
                  </a:lnTo>
                  <a:lnTo>
                    <a:pt x="312482" y="9525"/>
                  </a:lnTo>
                  <a:lnTo>
                    <a:pt x="314220" y="10414"/>
                  </a:lnTo>
                  <a:lnTo>
                    <a:pt x="318314" y="10414"/>
                  </a:lnTo>
                  <a:lnTo>
                    <a:pt x="318723" y="10287"/>
                  </a:lnTo>
                  <a:lnTo>
                    <a:pt x="314608" y="10287"/>
                  </a:lnTo>
                  <a:lnTo>
                    <a:pt x="312744" y="9144"/>
                  </a:lnTo>
                  <a:lnTo>
                    <a:pt x="312611" y="9017"/>
                  </a:lnTo>
                  <a:close/>
                </a:path>
                <a:path w="340360" h="179070">
                  <a:moveTo>
                    <a:pt x="317602" y="5334"/>
                  </a:moveTo>
                  <a:lnTo>
                    <a:pt x="314116" y="5334"/>
                  </a:lnTo>
                  <a:lnTo>
                    <a:pt x="316199" y="5715"/>
                  </a:lnTo>
                  <a:lnTo>
                    <a:pt x="317665" y="8001"/>
                  </a:lnTo>
                  <a:lnTo>
                    <a:pt x="318482" y="9017"/>
                  </a:lnTo>
                  <a:lnTo>
                    <a:pt x="317225" y="9271"/>
                  </a:lnTo>
                  <a:lnTo>
                    <a:pt x="315801" y="9779"/>
                  </a:lnTo>
                  <a:lnTo>
                    <a:pt x="314608" y="10287"/>
                  </a:lnTo>
                  <a:lnTo>
                    <a:pt x="318723" y="10287"/>
                  </a:lnTo>
                  <a:lnTo>
                    <a:pt x="319110" y="10033"/>
                  </a:lnTo>
                  <a:lnTo>
                    <a:pt x="320820" y="10033"/>
                  </a:lnTo>
                  <a:lnTo>
                    <a:pt x="320628" y="9779"/>
                  </a:lnTo>
                  <a:lnTo>
                    <a:pt x="322073" y="9398"/>
                  </a:lnTo>
                  <a:lnTo>
                    <a:pt x="322838" y="9271"/>
                  </a:lnTo>
                  <a:lnTo>
                    <a:pt x="322639" y="9017"/>
                  </a:lnTo>
                  <a:lnTo>
                    <a:pt x="322178" y="8509"/>
                  </a:lnTo>
                  <a:lnTo>
                    <a:pt x="319613" y="8509"/>
                  </a:lnTo>
                  <a:lnTo>
                    <a:pt x="319351" y="8255"/>
                  </a:lnTo>
                  <a:lnTo>
                    <a:pt x="319110" y="7747"/>
                  </a:lnTo>
                  <a:lnTo>
                    <a:pt x="318859" y="7493"/>
                  </a:lnTo>
                  <a:lnTo>
                    <a:pt x="319875" y="7493"/>
                  </a:lnTo>
                  <a:lnTo>
                    <a:pt x="318964" y="6858"/>
                  </a:lnTo>
                  <a:lnTo>
                    <a:pt x="318219" y="6096"/>
                  </a:lnTo>
                  <a:lnTo>
                    <a:pt x="318199" y="5969"/>
                  </a:lnTo>
                  <a:lnTo>
                    <a:pt x="318042" y="5842"/>
                  </a:lnTo>
                  <a:lnTo>
                    <a:pt x="317854" y="5715"/>
                  </a:lnTo>
                  <a:lnTo>
                    <a:pt x="317602" y="5334"/>
                  </a:lnTo>
                  <a:close/>
                </a:path>
                <a:path w="340360" h="179070">
                  <a:moveTo>
                    <a:pt x="300064" y="3302"/>
                  </a:moveTo>
                  <a:lnTo>
                    <a:pt x="299676" y="3556"/>
                  </a:lnTo>
                  <a:lnTo>
                    <a:pt x="299100" y="3683"/>
                  </a:lnTo>
                  <a:lnTo>
                    <a:pt x="298723" y="3810"/>
                  </a:lnTo>
                  <a:lnTo>
                    <a:pt x="300158" y="6223"/>
                  </a:lnTo>
                  <a:lnTo>
                    <a:pt x="300975" y="7239"/>
                  </a:lnTo>
                  <a:lnTo>
                    <a:pt x="298409" y="8001"/>
                  </a:lnTo>
                  <a:lnTo>
                    <a:pt x="297132" y="8509"/>
                  </a:lnTo>
                  <a:lnTo>
                    <a:pt x="297823" y="9652"/>
                  </a:lnTo>
                  <a:lnTo>
                    <a:pt x="299247" y="9144"/>
                  </a:lnTo>
                  <a:lnTo>
                    <a:pt x="300472" y="8636"/>
                  </a:lnTo>
                  <a:lnTo>
                    <a:pt x="301791" y="8382"/>
                  </a:lnTo>
                  <a:lnTo>
                    <a:pt x="303749" y="8382"/>
                  </a:lnTo>
                  <a:lnTo>
                    <a:pt x="303655" y="8255"/>
                  </a:lnTo>
                  <a:lnTo>
                    <a:pt x="304283" y="8001"/>
                  </a:lnTo>
                  <a:lnTo>
                    <a:pt x="304807" y="7747"/>
                  </a:lnTo>
                  <a:lnTo>
                    <a:pt x="305341" y="7620"/>
                  </a:lnTo>
                  <a:lnTo>
                    <a:pt x="306660" y="7366"/>
                  </a:lnTo>
                  <a:lnTo>
                    <a:pt x="310980" y="7366"/>
                  </a:lnTo>
                  <a:lnTo>
                    <a:pt x="310781" y="7112"/>
                  </a:lnTo>
                  <a:lnTo>
                    <a:pt x="308493" y="7112"/>
                  </a:lnTo>
                  <a:lnTo>
                    <a:pt x="308179" y="6985"/>
                  </a:lnTo>
                  <a:lnTo>
                    <a:pt x="302378" y="6985"/>
                  </a:lnTo>
                  <a:lnTo>
                    <a:pt x="301307" y="5588"/>
                  </a:lnTo>
                  <a:lnTo>
                    <a:pt x="300713" y="4699"/>
                  </a:lnTo>
                  <a:lnTo>
                    <a:pt x="300064" y="3302"/>
                  </a:lnTo>
                  <a:close/>
                </a:path>
                <a:path w="340360" h="179070">
                  <a:moveTo>
                    <a:pt x="319875" y="7493"/>
                  </a:moveTo>
                  <a:lnTo>
                    <a:pt x="318859" y="7493"/>
                  </a:lnTo>
                  <a:lnTo>
                    <a:pt x="319875" y="8001"/>
                  </a:lnTo>
                  <a:lnTo>
                    <a:pt x="320450" y="8255"/>
                  </a:lnTo>
                  <a:lnTo>
                    <a:pt x="319979" y="8509"/>
                  </a:lnTo>
                  <a:lnTo>
                    <a:pt x="322178" y="8509"/>
                  </a:lnTo>
                  <a:lnTo>
                    <a:pt x="321898" y="8128"/>
                  </a:lnTo>
                  <a:lnTo>
                    <a:pt x="320859" y="8128"/>
                  </a:lnTo>
                  <a:lnTo>
                    <a:pt x="319875" y="7493"/>
                  </a:lnTo>
                  <a:close/>
                </a:path>
                <a:path w="340360" h="179070">
                  <a:moveTo>
                    <a:pt x="321634" y="7747"/>
                  </a:moveTo>
                  <a:lnTo>
                    <a:pt x="320859" y="8128"/>
                  </a:lnTo>
                  <a:lnTo>
                    <a:pt x="321898" y="8128"/>
                  </a:lnTo>
                  <a:lnTo>
                    <a:pt x="321634" y="7747"/>
                  </a:lnTo>
                  <a:close/>
                </a:path>
                <a:path w="340360" h="179070">
                  <a:moveTo>
                    <a:pt x="310184" y="6350"/>
                  </a:moveTo>
                  <a:lnTo>
                    <a:pt x="308556" y="6350"/>
                  </a:lnTo>
                  <a:lnTo>
                    <a:pt x="309048" y="7112"/>
                  </a:lnTo>
                  <a:lnTo>
                    <a:pt x="310781" y="7112"/>
                  </a:lnTo>
                  <a:lnTo>
                    <a:pt x="310184" y="6350"/>
                  </a:lnTo>
                  <a:close/>
                </a:path>
                <a:path w="340360" h="179070">
                  <a:moveTo>
                    <a:pt x="307864" y="6858"/>
                  </a:moveTo>
                  <a:lnTo>
                    <a:pt x="303027" y="6858"/>
                  </a:lnTo>
                  <a:lnTo>
                    <a:pt x="302692" y="6985"/>
                  </a:lnTo>
                  <a:lnTo>
                    <a:pt x="308179" y="6985"/>
                  </a:lnTo>
                  <a:lnTo>
                    <a:pt x="307864" y="6858"/>
                  </a:lnTo>
                  <a:close/>
                </a:path>
                <a:path w="340360" h="179070">
                  <a:moveTo>
                    <a:pt x="306755" y="1270"/>
                  </a:moveTo>
                  <a:lnTo>
                    <a:pt x="305477" y="1524"/>
                  </a:lnTo>
                  <a:lnTo>
                    <a:pt x="306221" y="2921"/>
                  </a:lnTo>
                  <a:lnTo>
                    <a:pt x="307048" y="4191"/>
                  </a:lnTo>
                  <a:lnTo>
                    <a:pt x="307959" y="5334"/>
                  </a:lnTo>
                  <a:lnTo>
                    <a:pt x="304849" y="6223"/>
                  </a:lnTo>
                  <a:lnTo>
                    <a:pt x="303341" y="6858"/>
                  </a:lnTo>
                  <a:lnTo>
                    <a:pt x="307310" y="6858"/>
                  </a:lnTo>
                  <a:lnTo>
                    <a:pt x="308200" y="6604"/>
                  </a:lnTo>
                  <a:lnTo>
                    <a:pt x="308556" y="6350"/>
                  </a:lnTo>
                  <a:lnTo>
                    <a:pt x="310184" y="6350"/>
                  </a:lnTo>
                  <a:lnTo>
                    <a:pt x="309959" y="6096"/>
                  </a:lnTo>
                  <a:lnTo>
                    <a:pt x="310147" y="6096"/>
                  </a:lnTo>
                  <a:lnTo>
                    <a:pt x="312021" y="5588"/>
                  </a:lnTo>
                  <a:lnTo>
                    <a:pt x="314116" y="5334"/>
                  </a:lnTo>
                  <a:lnTo>
                    <a:pt x="317602" y="5334"/>
                  </a:lnTo>
                  <a:lnTo>
                    <a:pt x="317519" y="5207"/>
                  </a:lnTo>
                  <a:lnTo>
                    <a:pt x="315896" y="5207"/>
                  </a:lnTo>
                  <a:lnTo>
                    <a:pt x="314220" y="4953"/>
                  </a:lnTo>
                  <a:lnTo>
                    <a:pt x="309121" y="4953"/>
                  </a:lnTo>
                  <a:lnTo>
                    <a:pt x="306755" y="1270"/>
                  </a:lnTo>
                  <a:close/>
                </a:path>
                <a:path w="340360" h="179070">
                  <a:moveTo>
                    <a:pt x="318199" y="5969"/>
                  </a:moveTo>
                  <a:lnTo>
                    <a:pt x="318314" y="6096"/>
                  </a:lnTo>
                  <a:lnTo>
                    <a:pt x="318199" y="5969"/>
                  </a:lnTo>
                  <a:close/>
                </a:path>
                <a:path w="340360" h="179070">
                  <a:moveTo>
                    <a:pt x="316943" y="4191"/>
                  </a:moveTo>
                  <a:lnTo>
                    <a:pt x="315037" y="4191"/>
                  </a:lnTo>
                  <a:lnTo>
                    <a:pt x="315372" y="4445"/>
                  </a:lnTo>
                  <a:lnTo>
                    <a:pt x="315739" y="4953"/>
                  </a:lnTo>
                  <a:lnTo>
                    <a:pt x="315896" y="5080"/>
                  </a:lnTo>
                  <a:lnTo>
                    <a:pt x="315896" y="5207"/>
                  </a:lnTo>
                  <a:lnTo>
                    <a:pt x="317519" y="5207"/>
                  </a:lnTo>
                  <a:lnTo>
                    <a:pt x="317278" y="4699"/>
                  </a:lnTo>
                  <a:lnTo>
                    <a:pt x="316943" y="4191"/>
                  </a:lnTo>
                  <a:close/>
                </a:path>
                <a:path w="340360" h="179070">
                  <a:moveTo>
                    <a:pt x="313781" y="127"/>
                  </a:moveTo>
                  <a:lnTo>
                    <a:pt x="312178" y="127"/>
                  </a:lnTo>
                  <a:lnTo>
                    <a:pt x="312796" y="1270"/>
                  </a:lnTo>
                  <a:lnTo>
                    <a:pt x="313498" y="2286"/>
                  </a:lnTo>
                  <a:lnTo>
                    <a:pt x="314294" y="3175"/>
                  </a:lnTo>
                  <a:lnTo>
                    <a:pt x="312587" y="3683"/>
                  </a:lnTo>
                  <a:lnTo>
                    <a:pt x="309121" y="4953"/>
                  </a:lnTo>
                  <a:lnTo>
                    <a:pt x="314220" y="4953"/>
                  </a:lnTo>
                  <a:lnTo>
                    <a:pt x="313236" y="4826"/>
                  </a:lnTo>
                  <a:lnTo>
                    <a:pt x="313833" y="4699"/>
                  </a:lnTo>
                  <a:lnTo>
                    <a:pt x="314513" y="4318"/>
                  </a:lnTo>
                  <a:lnTo>
                    <a:pt x="315037" y="4191"/>
                  </a:lnTo>
                  <a:lnTo>
                    <a:pt x="316943" y="4191"/>
                  </a:lnTo>
                  <a:lnTo>
                    <a:pt x="317519" y="3810"/>
                  </a:lnTo>
                  <a:lnTo>
                    <a:pt x="318042" y="3683"/>
                  </a:lnTo>
                  <a:lnTo>
                    <a:pt x="318618" y="3429"/>
                  </a:lnTo>
                  <a:lnTo>
                    <a:pt x="318859" y="3429"/>
                  </a:lnTo>
                  <a:lnTo>
                    <a:pt x="318608" y="2921"/>
                  </a:lnTo>
                  <a:lnTo>
                    <a:pt x="315571" y="2921"/>
                  </a:lnTo>
                  <a:lnTo>
                    <a:pt x="314335" y="1143"/>
                  </a:lnTo>
                  <a:lnTo>
                    <a:pt x="313781" y="127"/>
                  </a:lnTo>
                  <a:close/>
                </a:path>
                <a:path w="340360" h="179070">
                  <a:moveTo>
                    <a:pt x="318199" y="2159"/>
                  </a:moveTo>
                  <a:lnTo>
                    <a:pt x="317707" y="2286"/>
                  </a:lnTo>
                  <a:lnTo>
                    <a:pt x="317110" y="2540"/>
                  </a:lnTo>
                  <a:lnTo>
                    <a:pt x="316608" y="2794"/>
                  </a:lnTo>
                  <a:lnTo>
                    <a:pt x="316241" y="2794"/>
                  </a:lnTo>
                  <a:lnTo>
                    <a:pt x="315571" y="2921"/>
                  </a:lnTo>
                  <a:lnTo>
                    <a:pt x="318608" y="2921"/>
                  </a:lnTo>
                  <a:lnTo>
                    <a:pt x="318199" y="2159"/>
                  </a:lnTo>
                  <a:close/>
                </a:path>
                <a:path w="340360" h="179070">
                  <a:moveTo>
                    <a:pt x="314220" y="127"/>
                  </a:moveTo>
                  <a:lnTo>
                    <a:pt x="314335" y="254"/>
                  </a:lnTo>
                  <a:lnTo>
                    <a:pt x="314220" y="127"/>
                  </a:lnTo>
                  <a:close/>
                </a:path>
                <a:path w="340360" h="179070">
                  <a:moveTo>
                    <a:pt x="313781" y="0"/>
                  </a:moveTo>
                  <a:lnTo>
                    <a:pt x="313142" y="0"/>
                  </a:lnTo>
                  <a:lnTo>
                    <a:pt x="312681" y="127"/>
                  </a:lnTo>
                  <a:lnTo>
                    <a:pt x="313927" y="127"/>
                  </a:lnTo>
                  <a:lnTo>
                    <a:pt x="313781" y="0"/>
                  </a:lnTo>
                  <a:close/>
                </a:path>
                <a:path w="340360" h="179070">
                  <a:moveTo>
                    <a:pt x="158215" y="175526"/>
                  </a:moveTo>
                  <a:lnTo>
                    <a:pt x="156885" y="175526"/>
                  </a:lnTo>
                  <a:lnTo>
                    <a:pt x="157471" y="176542"/>
                  </a:lnTo>
                  <a:lnTo>
                    <a:pt x="158120" y="177558"/>
                  </a:lnTo>
                  <a:lnTo>
                    <a:pt x="158885" y="178447"/>
                  </a:lnTo>
                  <a:lnTo>
                    <a:pt x="159157" y="178193"/>
                  </a:lnTo>
                  <a:lnTo>
                    <a:pt x="159513" y="177939"/>
                  </a:lnTo>
                  <a:lnTo>
                    <a:pt x="159754" y="177558"/>
                  </a:lnTo>
                  <a:lnTo>
                    <a:pt x="158215" y="175526"/>
                  </a:lnTo>
                  <a:close/>
                </a:path>
                <a:path w="340360" h="179070">
                  <a:moveTo>
                    <a:pt x="154880" y="170192"/>
                  </a:moveTo>
                  <a:lnTo>
                    <a:pt x="153597" y="170192"/>
                  </a:lnTo>
                  <a:lnTo>
                    <a:pt x="154246" y="171335"/>
                  </a:lnTo>
                  <a:lnTo>
                    <a:pt x="156026" y="173748"/>
                  </a:lnTo>
                  <a:lnTo>
                    <a:pt x="156194" y="174256"/>
                  </a:lnTo>
                  <a:lnTo>
                    <a:pt x="156361" y="174510"/>
                  </a:lnTo>
                  <a:lnTo>
                    <a:pt x="155474" y="175526"/>
                  </a:lnTo>
                  <a:lnTo>
                    <a:pt x="153880" y="177177"/>
                  </a:lnTo>
                  <a:lnTo>
                    <a:pt x="154340" y="177939"/>
                  </a:lnTo>
                  <a:lnTo>
                    <a:pt x="154634" y="178193"/>
                  </a:lnTo>
                  <a:lnTo>
                    <a:pt x="156194" y="176415"/>
                  </a:lnTo>
                  <a:lnTo>
                    <a:pt x="156885" y="175526"/>
                  </a:lnTo>
                  <a:lnTo>
                    <a:pt x="158215" y="175526"/>
                  </a:lnTo>
                  <a:lnTo>
                    <a:pt x="157597" y="174510"/>
                  </a:lnTo>
                  <a:lnTo>
                    <a:pt x="157691" y="174256"/>
                  </a:lnTo>
                  <a:lnTo>
                    <a:pt x="157911" y="174002"/>
                  </a:lnTo>
                  <a:lnTo>
                    <a:pt x="158068" y="173748"/>
                  </a:lnTo>
                  <a:lnTo>
                    <a:pt x="158830" y="172986"/>
                  </a:lnTo>
                  <a:lnTo>
                    <a:pt x="157010" y="172986"/>
                  </a:lnTo>
                  <a:lnTo>
                    <a:pt x="156361" y="172224"/>
                  </a:lnTo>
                  <a:lnTo>
                    <a:pt x="156099" y="171843"/>
                  </a:lnTo>
                  <a:lnTo>
                    <a:pt x="155597" y="170827"/>
                  </a:lnTo>
                  <a:lnTo>
                    <a:pt x="155457" y="170319"/>
                  </a:lnTo>
                  <a:lnTo>
                    <a:pt x="155010" y="170319"/>
                  </a:lnTo>
                  <a:lnTo>
                    <a:pt x="154880" y="170192"/>
                  </a:lnTo>
                  <a:close/>
                </a:path>
                <a:path w="340360" h="179070">
                  <a:moveTo>
                    <a:pt x="162176" y="169049"/>
                  </a:moveTo>
                  <a:lnTo>
                    <a:pt x="159660" y="169049"/>
                  </a:lnTo>
                  <a:lnTo>
                    <a:pt x="160005" y="169430"/>
                  </a:lnTo>
                  <a:lnTo>
                    <a:pt x="160028" y="169811"/>
                  </a:lnTo>
                  <a:lnTo>
                    <a:pt x="159660" y="170319"/>
                  </a:lnTo>
                  <a:lnTo>
                    <a:pt x="159324" y="170573"/>
                  </a:lnTo>
                  <a:lnTo>
                    <a:pt x="160864" y="170573"/>
                  </a:lnTo>
                  <a:lnTo>
                    <a:pt x="161377" y="171716"/>
                  </a:lnTo>
                  <a:lnTo>
                    <a:pt x="163031" y="173875"/>
                  </a:lnTo>
                  <a:lnTo>
                    <a:pt x="163682" y="172986"/>
                  </a:lnTo>
                  <a:lnTo>
                    <a:pt x="163589" y="172605"/>
                  </a:lnTo>
                  <a:lnTo>
                    <a:pt x="162235" y="170827"/>
                  </a:lnTo>
                  <a:lnTo>
                    <a:pt x="161618" y="169684"/>
                  </a:lnTo>
                  <a:lnTo>
                    <a:pt x="162176" y="169049"/>
                  </a:lnTo>
                  <a:close/>
                </a:path>
                <a:path w="340360" h="179070">
                  <a:moveTo>
                    <a:pt x="151572" y="165366"/>
                  </a:moveTo>
                  <a:lnTo>
                    <a:pt x="150225" y="165366"/>
                  </a:lnTo>
                  <a:lnTo>
                    <a:pt x="151073" y="166763"/>
                  </a:lnTo>
                  <a:lnTo>
                    <a:pt x="151911" y="168033"/>
                  </a:lnTo>
                  <a:lnTo>
                    <a:pt x="152969" y="169303"/>
                  </a:lnTo>
                  <a:lnTo>
                    <a:pt x="151967" y="170319"/>
                  </a:lnTo>
                  <a:lnTo>
                    <a:pt x="151064" y="171335"/>
                  </a:lnTo>
                  <a:lnTo>
                    <a:pt x="150320" y="172097"/>
                  </a:lnTo>
                  <a:lnTo>
                    <a:pt x="150613" y="172478"/>
                  </a:lnTo>
                  <a:lnTo>
                    <a:pt x="150990" y="173240"/>
                  </a:lnTo>
                  <a:lnTo>
                    <a:pt x="152853" y="171208"/>
                  </a:lnTo>
                  <a:lnTo>
                    <a:pt x="153597" y="170192"/>
                  </a:lnTo>
                  <a:lnTo>
                    <a:pt x="154880" y="170192"/>
                  </a:lnTo>
                  <a:lnTo>
                    <a:pt x="154749" y="170065"/>
                  </a:lnTo>
                  <a:lnTo>
                    <a:pt x="154340" y="169303"/>
                  </a:lnTo>
                  <a:lnTo>
                    <a:pt x="154539" y="169176"/>
                  </a:lnTo>
                  <a:lnTo>
                    <a:pt x="154916" y="168795"/>
                  </a:lnTo>
                  <a:lnTo>
                    <a:pt x="155144" y="168795"/>
                  </a:lnTo>
                  <a:lnTo>
                    <a:pt x="155105" y="168541"/>
                  </a:lnTo>
                  <a:lnTo>
                    <a:pt x="155335" y="168287"/>
                  </a:lnTo>
                  <a:lnTo>
                    <a:pt x="153712" y="168287"/>
                  </a:lnTo>
                  <a:lnTo>
                    <a:pt x="153597" y="168160"/>
                  </a:lnTo>
                  <a:lnTo>
                    <a:pt x="152674" y="166382"/>
                  </a:lnTo>
                  <a:lnTo>
                    <a:pt x="152403" y="165747"/>
                  </a:lnTo>
                  <a:lnTo>
                    <a:pt x="151859" y="165747"/>
                  </a:lnTo>
                  <a:lnTo>
                    <a:pt x="151572" y="165366"/>
                  </a:lnTo>
                  <a:close/>
                </a:path>
                <a:path w="340360" h="179070">
                  <a:moveTo>
                    <a:pt x="158728" y="165747"/>
                  </a:moveTo>
                  <a:lnTo>
                    <a:pt x="157471" y="165747"/>
                  </a:lnTo>
                  <a:lnTo>
                    <a:pt x="158068" y="166763"/>
                  </a:lnTo>
                  <a:lnTo>
                    <a:pt x="159246" y="168541"/>
                  </a:lnTo>
                  <a:lnTo>
                    <a:pt x="159353" y="169049"/>
                  </a:lnTo>
                  <a:lnTo>
                    <a:pt x="159157" y="169811"/>
                  </a:lnTo>
                  <a:lnTo>
                    <a:pt x="158654" y="170954"/>
                  </a:lnTo>
                  <a:lnTo>
                    <a:pt x="157817" y="172351"/>
                  </a:lnTo>
                  <a:lnTo>
                    <a:pt x="157398" y="172605"/>
                  </a:lnTo>
                  <a:lnTo>
                    <a:pt x="157010" y="172986"/>
                  </a:lnTo>
                  <a:lnTo>
                    <a:pt x="158830" y="172986"/>
                  </a:lnTo>
                  <a:lnTo>
                    <a:pt x="160005" y="171716"/>
                  </a:lnTo>
                  <a:lnTo>
                    <a:pt x="160864" y="170573"/>
                  </a:lnTo>
                  <a:lnTo>
                    <a:pt x="159324" y="170573"/>
                  </a:lnTo>
                  <a:lnTo>
                    <a:pt x="159513" y="170065"/>
                  </a:lnTo>
                  <a:lnTo>
                    <a:pt x="159660" y="169049"/>
                  </a:lnTo>
                  <a:lnTo>
                    <a:pt x="162176" y="169049"/>
                  </a:lnTo>
                  <a:lnTo>
                    <a:pt x="162623" y="168541"/>
                  </a:lnTo>
                  <a:lnTo>
                    <a:pt x="160864" y="168541"/>
                  </a:lnTo>
                  <a:lnTo>
                    <a:pt x="160005" y="167017"/>
                  </a:lnTo>
                  <a:lnTo>
                    <a:pt x="159691" y="166255"/>
                  </a:lnTo>
                  <a:lnTo>
                    <a:pt x="159084" y="166255"/>
                  </a:lnTo>
                  <a:lnTo>
                    <a:pt x="158728" y="165747"/>
                  </a:lnTo>
                  <a:close/>
                </a:path>
                <a:path w="340360" h="179070">
                  <a:moveTo>
                    <a:pt x="155144" y="168795"/>
                  </a:moveTo>
                  <a:lnTo>
                    <a:pt x="154916" y="168795"/>
                  </a:lnTo>
                  <a:lnTo>
                    <a:pt x="155010" y="170319"/>
                  </a:lnTo>
                  <a:lnTo>
                    <a:pt x="155457" y="170319"/>
                  </a:lnTo>
                  <a:lnTo>
                    <a:pt x="155283" y="169684"/>
                  </a:lnTo>
                  <a:lnTo>
                    <a:pt x="155144" y="168795"/>
                  </a:lnTo>
                  <a:close/>
                </a:path>
                <a:path w="340360" h="179070">
                  <a:moveTo>
                    <a:pt x="165900" y="166128"/>
                  </a:moveTo>
                  <a:lnTo>
                    <a:pt x="164591" y="166128"/>
                  </a:lnTo>
                  <a:lnTo>
                    <a:pt x="165806" y="168033"/>
                  </a:lnTo>
                  <a:lnTo>
                    <a:pt x="166445" y="168795"/>
                  </a:lnTo>
                  <a:lnTo>
                    <a:pt x="166790" y="168287"/>
                  </a:lnTo>
                  <a:lnTo>
                    <a:pt x="166884" y="167906"/>
                  </a:lnTo>
                  <a:lnTo>
                    <a:pt x="167052" y="167779"/>
                  </a:lnTo>
                  <a:lnTo>
                    <a:pt x="166937" y="167525"/>
                  </a:lnTo>
                  <a:lnTo>
                    <a:pt x="165900" y="166128"/>
                  </a:lnTo>
                  <a:close/>
                </a:path>
                <a:path w="340360" h="179070">
                  <a:moveTo>
                    <a:pt x="162885" y="159270"/>
                  </a:moveTo>
                  <a:lnTo>
                    <a:pt x="160246" y="159270"/>
                  </a:lnTo>
                  <a:lnTo>
                    <a:pt x="160340" y="159524"/>
                  </a:lnTo>
                  <a:lnTo>
                    <a:pt x="160529" y="159778"/>
                  </a:lnTo>
                  <a:lnTo>
                    <a:pt x="160675" y="159905"/>
                  </a:lnTo>
                  <a:lnTo>
                    <a:pt x="160413" y="160159"/>
                  </a:lnTo>
                  <a:lnTo>
                    <a:pt x="159932" y="160794"/>
                  </a:lnTo>
                  <a:lnTo>
                    <a:pt x="161324" y="160794"/>
                  </a:lnTo>
                  <a:lnTo>
                    <a:pt x="162570" y="162826"/>
                  </a:lnTo>
                  <a:lnTo>
                    <a:pt x="163248" y="163715"/>
                  </a:lnTo>
                  <a:lnTo>
                    <a:pt x="163311" y="163969"/>
                  </a:lnTo>
                  <a:lnTo>
                    <a:pt x="162898" y="165493"/>
                  </a:lnTo>
                  <a:lnTo>
                    <a:pt x="162785" y="165747"/>
                  </a:lnTo>
                  <a:lnTo>
                    <a:pt x="160968" y="168541"/>
                  </a:lnTo>
                  <a:lnTo>
                    <a:pt x="162623" y="168541"/>
                  </a:lnTo>
                  <a:lnTo>
                    <a:pt x="163775" y="167398"/>
                  </a:lnTo>
                  <a:lnTo>
                    <a:pt x="164428" y="166382"/>
                  </a:lnTo>
                  <a:lnTo>
                    <a:pt x="163031" y="166382"/>
                  </a:lnTo>
                  <a:lnTo>
                    <a:pt x="163258" y="165747"/>
                  </a:lnTo>
                  <a:lnTo>
                    <a:pt x="163382" y="164985"/>
                  </a:lnTo>
                  <a:lnTo>
                    <a:pt x="163492" y="164096"/>
                  </a:lnTo>
                  <a:lnTo>
                    <a:pt x="166041" y="164096"/>
                  </a:lnTo>
                  <a:lnTo>
                    <a:pt x="166512" y="163588"/>
                  </a:lnTo>
                  <a:lnTo>
                    <a:pt x="164769" y="163588"/>
                  </a:lnTo>
                  <a:lnTo>
                    <a:pt x="164089" y="162826"/>
                  </a:lnTo>
                  <a:lnTo>
                    <a:pt x="163827" y="162318"/>
                  </a:lnTo>
                  <a:lnTo>
                    <a:pt x="163680" y="162191"/>
                  </a:lnTo>
                  <a:lnTo>
                    <a:pt x="163573" y="161810"/>
                  </a:lnTo>
                  <a:lnTo>
                    <a:pt x="163357" y="161302"/>
                  </a:lnTo>
                  <a:lnTo>
                    <a:pt x="163235" y="160921"/>
                  </a:lnTo>
                  <a:lnTo>
                    <a:pt x="162748" y="160921"/>
                  </a:lnTo>
                  <a:lnTo>
                    <a:pt x="162476" y="160667"/>
                  </a:lnTo>
                  <a:lnTo>
                    <a:pt x="162235" y="160286"/>
                  </a:lnTo>
                  <a:lnTo>
                    <a:pt x="162089" y="159905"/>
                  </a:lnTo>
                  <a:lnTo>
                    <a:pt x="162434" y="159651"/>
                  </a:lnTo>
                  <a:lnTo>
                    <a:pt x="162570" y="159397"/>
                  </a:lnTo>
                  <a:lnTo>
                    <a:pt x="162906" y="159397"/>
                  </a:lnTo>
                  <a:lnTo>
                    <a:pt x="162885" y="159270"/>
                  </a:lnTo>
                  <a:close/>
                </a:path>
                <a:path w="340360" h="179070">
                  <a:moveTo>
                    <a:pt x="155408" y="159016"/>
                  </a:moveTo>
                  <a:lnTo>
                    <a:pt x="153042" y="159016"/>
                  </a:lnTo>
                  <a:lnTo>
                    <a:pt x="153419" y="159524"/>
                  </a:lnTo>
                  <a:lnTo>
                    <a:pt x="153136" y="159778"/>
                  </a:lnTo>
                  <a:lnTo>
                    <a:pt x="152686" y="160413"/>
                  </a:lnTo>
                  <a:lnTo>
                    <a:pt x="154141" y="160413"/>
                  </a:lnTo>
                  <a:lnTo>
                    <a:pt x="154675" y="161429"/>
                  </a:lnTo>
                  <a:lnTo>
                    <a:pt x="155581" y="162572"/>
                  </a:lnTo>
                  <a:lnTo>
                    <a:pt x="156013" y="163207"/>
                  </a:lnTo>
                  <a:lnTo>
                    <a:pt x="156028" y="163588"/>
                  </a:lnTo>
                  <a:lnTo>
                    <a:pt x="155633" y="164985"/>
                  </a:lnTo>
                  <a:lnTo>
                    <a:pt x="154749" y="166763"/>
                  </a:lnTo>
                  <a:lnTo>
                    <a:pt x="153764" y="168160"/>
                  </a:lnTo>
                  <a:lnTo>
                    <a:pt x="153712" y="168287"/>
                  </a:lnTo>
                  <a:lnTo>
                    <a:pt x="155335" y="168287"/>
                  </a:lnTo>
                  <a:lnTo>
                    <a:pt x="156233" y="167271"/>
                  </a:lnTo>
                  <a:lnTo>
                    <a:pt x="157265" y="166001"/>
                  </a:lnTo>
                  <a:lnTo>
                    <a:pt x="155785" y="166001"/>
                  </a:lnTo>
                  <a:lnTo>
                    <a:pt x="155995" y="165493"/>
                  </a:lnTo>
                  <a:lnTo>
                    <a:pt x="156120" y="164985"/>
                  </a:lnTo>
                  <a:lnTo>
                    <a:pt x="156361" y="163715"/>
                  </a:lnTo>
                  <a:lnTo>
                    <a:pt x="159013" y="163715"/>
                  </a:lnTo>
                  <a:lnTo>
                    <a:pt x="159102" y="163461"/>
                  </a:lnTo>
                  <a:lnTo>
                    <a:pt x="159327" y="163207"/>
                  </a:lnTo>
                  <a:lnTo>
                    <a:pt x="157597" y="163207"/>
                  </a:lnTo>
                  <a:lnTo>
                    <a:pt x="157188" y="162826"/>
                  </a:lnTo>
                  <a:lnTo>
                    <a:pt x="156602" y="162064"/>
                  </a:lnTo>
                  <a:lnTo>
                    <a:pt x="156539" y="161683"/>
                  </a:lnTo>
                  <a:lnTo>
                    <a:pt x="156021" y="160540"/>
                  </a:lnTo>
                  <a:lnTo>
                    <a:pt x="155545" y="160540"/>
                  </a:lnTo>
                  <a:lnTo>
                    <a:pt x="155006" y="159778"/>
                  </a:lnTo>
                  <a:lnTo>
                    <a:pt x="155097" y="159270"/>
                  </a:lnTo>
                  <a:lnTo>
                    <a:pt x="155157" y="159143"/>
                  </a:lnTo>
                  <a:lnTo>
                    <a:pt x="155408" y="159016"/>
                  </a:lnTo>
                  <a:close/>
                </a:path>
                <a:path w="340360" h="179070">
                  <a:moveTo>
                    <a:pt x="146110" y="156222"/>
                  </a:moveTo>
                  <a:lnTo>
                    <a:pt x="146110" y="158508"/>
                  </a:lnTo>
                  <a:lnTo>
                    <a:pt x="146225" y="159143"/>
                  </a:lnTo>
                  <a:lnTo>
                    <a:pt x="146341" y="159270"/>
                  </a:lnTo>
                  <a:lnTo>
                    <a:pt x="146644" y="159524"/>
                  </a:lnTo>
                  <a:lnTo>
                    <a:pt x="147555" y="161175"/>
                  </a:lnTo>
                  <a:lnTo>
                    <a:pt x="148596" y="162572"/>
                  </a:lnTo>
                  <a:lnTo>
                    <a:pt x="149283" y="163588"/>
                  </a:lnTo>
                  <a:lnTo>
                    <a:pt x="149398" y="163842"/>
                  </a:lnTo>
                  <a:lnTo>
                    <a:pt x="149508" y="163969"/>
                  </a:lnTo>
                  <a:lnTo>
                    <a:pt x="149527" y="164477"/>
                  </a:lnTo>
                  <a:lnTo>
                    <a:pt x="149073" y="165112"/>
                  </a:lnTo>
                  <a:lnTo>
                    <a:pt x="147723" y="166509"/>
                  </a:lnTo>
                  <a:lnTo>
                    <a:pt x="147649" y="166636"/>
                  </a:lnTo>
                  <a:lnTo>
                    <a:pt x="147796" y="167017"/>
                  </a:lnTo>
                  <a:lnTo>
                    <a:pt x="148152" y="167779"/>
                  </a:lnTo>
                  <a:lnTo>
                    <a:pt x="148948" y="167017"/>
                  </a:lnTo>
                  <a:lnTo>
                    <a:pt x="149618" y="166255"/>
                  </a:lnTo>
                  <a:lnTo>
                    <a:pt x="150225" y="165366"/>
                  </a:lnTo>
                  <a:lnTo>
                    <a:pt x="151572" y="165366"/>
                  </a:lnTo>
                  <a:lnTo>
                    <a:pt x="151189" y="164858"/>
                  </a:lnTo>
                  <a:lnTo>
                    <a:pt x="151008" y="164477"/>
                  </a:lnTo>
                  <a:lnTo>
                    <a:pt x="151094" y="164096"/>
                  </a:lnTo>
                  <a:lnTo>
                    <a:pt x="151304" y="163588"/>
                  </a:lnTo>
                  <a:lnTo>
                    <a:pt x="151482" y="163588"/>
                  </a:lnTo>
                  <a:lnTo>
                    <a:pt x="151524" y="163461"/>
                  </a:lnTo>
                  <a:lnTo>
                    <a:pt x="151890" y="163461"/>
                  </a:lnTo>
                  <a:lnTo>
                    <a:pt x="151859" y="163207"/>
                  </a:lnTo>
                  <a:lnTo>
                    <a:pt x="152169" y="162826"/>
                  </a:lnTo>
                  <a:lnTo>
                    <a:pt x="150414" y="162826"/>
                  </a:lnTo>
                  <a:lnTo>
                    <a:pt x="150037" y="162445"/>
                  </a:lnTo>
                  <a:lnTo>
                    <a:pt x="149398" y="161556"/>
                  </a:lnTo>
                  <a:lnTo>
                    <a:pt x="149048" y="160794"/>
                  </a:lnTo>
                  <a:lnTo>
                    <a:pt x="148954" y="160540"/>
                  </a:lnTo>
                  <a:lnTo>
                    <a:pt x="148845" y="160159"/>
                  </a:lnTo>
                  <a:lnTo>
                    <a:pt x="148330" y="160159"/>
                  </a:lnTo>
                  <a:lnTo>
                    <a:pt x="147649" y="159143"/>
                  </a:lnTo>
                  <a:lnTo>
                    <a:pt x="148110" y="158889"/>
                  </a:lnTo>
                  <a:lnTo>
                    <a:pt x="148204" y="158635"/>
                  </a:lnTo>
                  <a:lnTo>
                    <a:pt x="148510" y="158635"/>
                  </a:lnTo>
                  <a:lnTo>
                    <a:pt x="148466" y="158381"/>
                  </a:lnTo>
                  <a:lnTo>
                    <a:pt x="148670" y="158127"/>
                  </a:lnTo>
                  <a:lnTo>
                    <a:pt x="147074" y="158127"/>
                  </a:lnTo>
                  <a:lnTo>
                    <a:pt x="146417" y="156984"/>
                  </a:lnTo>
                  <a:lnTo>
                    <a:pt x="146110" y="156222"/>
                  </a:lnTo>
                  <a:close/>
                </a:path>
                <a:path w="340360" h="179070">
                  <a:moveTo>
                    <a:pt x="167052" y="167271"/>
                  </a:moveTo>
                  <a:lnTo>
                    <a:pt x="166937" y="167525"/>
                  </a:lnTo>
                  <a:lnTo>
                    <a:pt x="167052" y="167271"/>
                  </a:lnTo>
                  <a:close/>
                </a:path>
                <a:path w="340360" h="179070">
                  <a:moveTo>
                    <a:pt x="166041" y="164096"/>
                  </a:moveTo>
                  <a:lnTo>
                    <a:pt x="163628" y="164096"/>
                  </a:lnTo>
                  <a:lnTo>
                    <a:pt x="163754" y="164477"/>
                  </a:lnTo>
                  <a:lnTo>
                    <a:pt x="163900" y="164731"/>
                  </a:lnTo>
                  <a:lnTo>
                    <a:pt x="164010" y="165239"/>
                  </a:lnTo>
                  <a:lnTo>
                    <a:pt x="163775" y="165620"/>
                  </a:lnTo>
                  <a:lnTo>
                    <a:pt x="163345" y="166001"/>
                  </a:lnTo>
                  <a:lnTo>
                    <a:pt x="163031" y="166382"/>
                  </a:lnTo>
                  <a:lnTo>
                    <a:pt x="164428" y="166382"/>
                  </a:lnTo>
                  <a:lnTo>
                    <a:pt x="164591" y="166128"/>
                  </a:lnTo>
                  <a:lnTo>
                    <a:pt x="165900" y="166128"/>
                  </a:lnTo>
                  <a:lnTo>
                    <a:pt x="165330" y="165239"/>
                  </a:lnTo>
                  <a:lnTo>
                    <a:pt x="165371" y="164985"/>
                  </a:lnTo>
                  <a:lnTo>
                    <a:pt x="165586" y="164731"/>
                  </a:lnTo>
                  <a:lnTo>
                    <a:pt x="165806" y="164350"/>
                  </a:lnTo>
                  <a:lnTo>
                    <a:pt x="166041" y="164096"/>
                  </a:lnTo>
                  <a:close/>
                </a:path>
                <a:path w="340360" h="179070">
                  <a:moveTo>
                    <a:pt x="159013" y="163715"/>
                  </a:moveTo>
                  <a:lnTo>
                    <a:pt x="156361" y="163715"/>
                  </a:lnTo>
                  <a:lnTo>
                    <a:pt x="156435" y="163842"/>
                  </a:lnTo>
                  <a:lnTo>
                    <a:pt x="158728" y="163842"/>
                  </a:lnTo>
                  <a:lnTo>
                    <a:pt x="158918" y="165620"/>
                  </a:lnTo>
                  <a:lnTo>
                    <a:pt x="159084" y="166255"/>
                  </a:lnTo>
                  <a:lnTo>
                    <a:pt x="159691" y="166255"/>
                  </a:lnTo>
                  <a:lnTo>
                    <a:pt x="159377" y="165493"/>
                  </a:lnTo>
                  <a:lnTo>
                    <a:pt x="159253" y="164985"/>
                  </a:lnTo>
                  <a:lnTo>
                    <a:pt x="159013" y="163715"/>
                  </a:lnTo>
                  <a:close/>
                </a:path>
                <a:path w="340360" h="179070">
                  <a:moveTo>
                    <a:pt x="158654" y="163842"/>
                  </a:moveTo>
                  <a:lnTo>
                    <a:pt x="156539" y="163842"/>
                  </a:lnTo>
                  <a:lnTo>
                    <a:pt x="156775" y="164858"/>
                  </a:lnTo>
                  <a:lnTo>
                    <a:pt x="155785" y="166001"/>
                  </a:lnTo>
                  <a:lnTo>
                    <a:pt x="157265" y="166001"/>
                  </a:lnTo>
                  <a:lnTo>
                    <a:pt x="157471" y="165747"/>
                  </a:lnTo>
                  <a:lnTo>
                    <a:pt x="158728" y="165747"/>
                  </a:lnTo>
                  <a:lnTo>
                    <a:pt x="158414" y="165239"/>
                  </a:lnTo>
                  <a:lnTo>
                    <a:pt x="158183" y="164985"/>
                  </a:lnTo>
                  <a:lnTo>
                    <a:pt x="158154" y="164731"/>
                  </a:lnTo>
                  <a:lnTo>
                    <a:pt x="158550" y="164096"/>
                  </a:lnTo>
                  <a:lnTo>
                    <a:pt x="158654" y="163842"/>
                  </a:lnTo>
                  <a:close/>
                </a:path>
                <a:path w="340360" h="179070">
                  <a:moveTo>
                    <a:pt x="151890" y="163461"/>
                  </a:moveTo>
                  <a:lnTo>
                    <a:pt x="151524" y="163461"/>
                  </a:lnTo>
                  <a:lnTo>
                    <a:pt x="151666" y="165239"/>
                  </a:lnTo>
                  <a:lnTo>
                    <a:pt x="151859" y="165747"/>
                  </a:lnTo>
                  <a:lnTo>
                    <a:pt x="152403" y="165747"/>
                  </a:lnTo>
                  <a:lnTo>
                    <a:pt x="152187" y="165239"/>
                  </a:lnTo>
                  <a:lnTo>
                    <a:pt x="152063" y="164858"/>
                  </a:lnTo>
                  <a:lnTo>
                    <a:pt x="151890" y="163461"/>
                  </a:lnTo>
                  <a:close/>
                </a:path>
                <a:path w="340360" h="179070">
                  <a:moveTo>
                    <a:pt x="166439" y="156349"/>
                  </a:moveTo>
                  <a:lnTo>
                    <a:pt x="165199" y="156349"/>
                  </a:lnTo>
                  <a:lnTo>
                    <a:pt x="166445" y="158381"/>
                  </a:lnTo>
                  <a:lnTo>
                    <a:pt x="166946" y="159016"/>
                  </a:lnTo>
                  <a:lnTo>
                    <a:pt x="167042" y="159778"/>
                  </a:lnTo>
                  <a:lnTo>
                    <a:pt x="166937" y="160286"/>
                  </a:lnTo>
                  <a:lnTo>
                    <a:pt x="166818" y="160667"/>
                  </a:lnTo>
                  <a:lnTo>
                    <a:pt x="165848" y="162572"/>
                  </a:lnTo>
                  <a:lnTo>
                    <a:pt x="164769" y="163588"/>
                  </a:lnTo>
                  <a:lnTo>
                    <a:pt x="166512" y="163588"/>
                  </a:lnTo>
                  <a:lnTo>
                    <a:pt x="167806" y="162191"/>
                  </a:lnTo>
                  <a:lnTo>
                    <a:pt x="168475" y="161302"/>
                  </a:lnTo>
                  <a:lnTo>
                    <a:pt x="167146" y="161302"/>
                  </a:lnTo>
                  <a:lnTo>
                    <a:pt x="167270" y="160286"/>
                  </a:lnTo>
                  <a:lnTo>
                    <a:pt x="167366" y="159778"/>
                  </a:lnTo>
                  <a:lnTo>
                    <a:pt x="169007" y="159778"/>
                  </a:lnTo>
                  <a:lnTo>
                    <a:pt x="168738" y="159397"/>
                  </a:lnTo>
                  <a:lnTo>
                    <a:pt x="167905" y="158381"/>
                  </a:lnTo>
                  <a:lnTo>
                    <a:pt x="167534" y="157873"/>
                  </a:lnTo>
                  <a:lnTo>
                    <a:pt x="166617" y="156603"/>
                  </a:lnTo>
                  <a:lnTo>
                    <a:pt x="166439" y="156349"/>
                  </a:lnTo>
                  <a:close/>
                </a:path>
                <a:path w="340360" h="179070">
                  <a:moveTo>
                    <a:pt x="159199" y="155968"/>
                  </a:moveTo>
                  <a:lnTo>
                    <a:pt x="158026" y="155968"/>
                  </a:lnTo>
                  <a:lnTo>
                    <a:pt x="158631" y="157111"/>
                  </a:lnTo>
                  <a:lnTo>
                    <a:pt x="159199" y="158000"/>
                  </a:lnTo>
                  <a:lnTo>
                    <a:pt x="159804" y="158762"/>
                  </a:lnTo>
                  <a:lnTo>
                    <a:pt x="159914" y="159270"/>
                  </a:lnTo>
                  <a:lnTo>
                    <a:pt x="159370" y="160794"/>
                  </a:lnTo>
                  <a:lnTo>
                    <a:pt x="158912" y="161683"/>
                  </a:lnTo>
                  <a:lnTo>
                    <a:pt x="158843" y="161937"/>
                  </a:lnTo>
                  <a:lnTo>
                    <a:pt x="158626" y="162191"/>
                  </a:lnTo>
                  <a:lnTo>
                    <a:pt x="158319" y="162572"/>
                  </a:lnTo>
                  <a:lnTo>
                    <a:pt x="157597" y="163207"/>
                  </a:lnTo>
                  <a:lnTo>
                    <a:pt x="159327" y="163207"/>
                  </a:lnTo>
                  <a:lnTo>
                    <a:pt x="160675" y="161683"/>
                  </a:lnTo>
                  <a:lnTo>
                    <a:pt x="161324" y="160794"/>
                  </a:lnTo>
                  <a:lnTo>
                    <a:pt x="159932" y="160794"/>
                  </a:lnTo>
                  <a:lnTo>
                    <a:pt x="160035" y="160159"/>
                  </a:lnTo>
                  <a:lnTo>
                    <a:pt x="160246" y="159270"/>
                  </a:lnTo>
                  <a:lnTo>
                    <a:pt x="162885" y="159270"/>
                  </a:lnTo>
                  <a:lnTo>
                    <a:pt x="162979" y="159016"/>
                  </a:lnTo>
                  <a:lnTo>
                    <a:pt x="163094" y="158889"/>
                  </a:lnTo>
                  <a:lnTo>
                    <a:pt x="161377" y="158889"/>
                  </a:lnTo>
                  <a:lnTo>
                    <a:pt x="160188" y="156349"/>
                  </a:lnTo>
                  <a:lnTo>
                    <a:pt x="159597" y="156349"/>
                  </a:lnTo>
                  <a:lnTo>
                    <a:pt x="159199" y="155968"/>
                  </a:lnTo>
                  <a:close/>
                </a:path>
                <a:path w="340360" h="179070">
                  <a:moveTo>
                    <a:pt x="152005" y="155587"/>
                  </a:moveTo>
                  <a:lnTo>
                    <a:pt x="150780" y="155587"/>
                  </a:lnTo>
                  <a:lnTo>
                    <a:pt x="151304" y="156603"/>
                  </a:lnTo>
                  <a:lnTo>
                    <a:pt x="152550" y="158381"/>
                  </a:lnTo>
                  <a:lnTo>
                    <a:pt x="152673" y="158889"/>
                  </a:lnTo>
                  <a:lnTo>
                    <a:pt x="152563" y="159397"/>
                  </a:lnTo>
                  <a:lnTo>
                    <a:pt x="152447" y="159778"/>
                  </a:lnTo>
                  <a:lnTo>
                    <a:pt x="151618" y="161429"/>
                  </a:lnTo>
                  <a:lnTo>
                    <a:pt x="151524" y="161683"/>
                  </a:lnTo>
                  <a:lnTo>
                    <a:pt x="150414" y="162826"/>
                  </a:lnTo>
                  <a:lnTo>
                    <a:pt x="152169" y="162826"/>
                  </a:lnTo>
                  <a:lnTo>
                    <a:pt x="153419" y="161429"/>
                  </a:lnTo>
                  <a:lnTo>
                    <a:pt x="154141" y="160413"/>
                  </a:lnTo>
                  <a:lnTo>
                    <a:pt x="152686" y="160413"/>
                  </a:lnTo>
                  <a:lnTo>
                    <a:pt x="152812" y="160032"/>
                  </a:lnTo>
                  <a:lnTo>
                    <a:pt x="153042" y="159016"/>
                  </a:lnTo>
                  <a:lnTo>
                    <a:pt x="155644" y="159016"/>
                  </a:lnTo>
                  <a:lnTo>
                    <a:pt x="155711" y="158635"/>
                  </a:lnTo>
                  <a:lnTo>
                    <a:pt x="155938" y="158381"/>
                  </a:lnTo>
                  <a:lnTo>
                    <a:pt x="154194" y="158381"/>
                  </a:lnTo>
                  <a:lnTo>
                    <a:pt x="153359" y="156984"/>
                  </a:lnTo>
                  <a:lnTo>
                    <a:pt x="152983" y="156095"/>
                  </a:lnTo>
                  <a:lnTo>
                    <a:pt x="152351" y="156095"/>
                  </a:lnTo>
                  <a:lnTo>
                    <a:pt x="152005" y="155587"/>
                  </a:lnTo>
                  <a:close/>
                </a:path>
                <a:path w="340360" h="179070">
                  <a:moveTo>
                    <a:pt x="156539" y="161429"/>
                  </a:moveTo>
                  <a:lnTo>
                    <a:pt x="156435" y="161683"/>
                  </a:lnTo>
                  <a:lnTo>
                    <a:pt x="156539" y="161429"/>
                  </a:lnTo>
                  <a:close/>
                </a:path>
                <a:path w="340360" h="179070">
                  <a:moveTo>
                    <a:pt x="151618" y="161048"/>
                  </a:moveTo>
                  <a:lnTo>
                    <a:pt x="151576" y="161429"/>
                  </a:lnTo>
                  <a:lnTo>
                    <a:pt x="151618" y="161048"/>
                  </a:lnTo>
                  <a:close/>
                </a:path>
                <a:path w="340360" h="179070">
                  <a:moveTo>
                    <a:pt x="169007" y="159778"/>
                  </a:moveTo>
                  <a:lnTo>
                    <a:pt x="167366" y="159778"/>
                  </a:lnTo>
                  <a:lnTo>
                    <a:pt x="167701" y="160032"/>
                  </a:lnTo>
                  <a:lnTo>
                    <a:pt x="167802" y="160413"/>
                  </a:lnTo>
                  <a:lnTo>
                    <a:pt x="167607" y="160667"/>
                  </a:lnTo>
                  <a:lnTo>
                    <a:pt x="167366" y="160794"/>
                  </a:lnTo>
                  <a:lnTo>
                    <a:pt x="167146" y="161302"/>
                  </a:lnTo>
                  <a:lnTo>
                    <a:pt x="168475" y="161302"/>
                  </a:lnTo>
                  <a:lnTo>
                    <a:pt x="169252" y="160413"/>
                  </a:lnTo>
                  <a:lnTo>
                    <a:pt x="169187" y="160032"/>
                  </a:lnTo>
                  <a:lnTo>
                    <a:pt x="169007" y="159778"/>
                  </a:lnTo>
                  <a:close/>
                </a:path>
                <a:path w="340360" h="179070">
                  <a:moveTo>
                    <a:pt x="162906" y="159397"/>
                  </a:moveTo>
                  <a:lnTo>
                    <a:pt x="162570" y="159397"/>
                  </a:lnTo>
                  <a:lnTo>
                    <a:pt x="162623" y="160540"/>
                  </a:lnTo>
                  <a:lnTo>
                    <a:pt x="162748" y="160921"/>
                  </a:lnTo>
                  <a:lnTo>
                    <a:pt x="163235" y="160921"/>
                  </a:lnTo>
                  <a:lnTo>
                    <a:pt x="163010" y="160032"/>
                  </a:lnTo>
                  <a:lnTo>
                    <a:pt x="162906" y="159397"/>
                  </a:lnTo>
                  <a:close/>
                </a:path>
                <a:path w="340360" h="179070">
                  <a:moveTo>
                    <a:pt x="155644" y="159016"/>
                  </a:moveTo>
                  <a:lnTo>
                    <a:pt x="155408" y="159016"/>
                  </a:lnTo>
                  <a:lnTo>
                    <a:pt x="155545" y="160540"/>
                  </a:lnTo>
                  <a:lnTo>
                    <a:pt x="156021" y="160540"/>
                  </a:lnTo>
                  <a:lnTo>
                    <a:pt x="155785" y="159778"/>
                  </a:lnTo>
                  <a:lnTo>
                    <a:pt x="155644" y="159016"/>
                  </a:lnTo>
                  <a:close/>
                </a:path>
                <a:path w="340360" h="179070">
                  <a:moveTo>
                    <a:pt x="148510" y="158635"/>
                  </a:moveTo>
                  <a:lnTo>
                    <a:pt x="148204" y="158635"/>
                  </a:lnTo>
                  <a:lnTo>
                    <a:pt x="148330" y="160159"/>
                  </a:lnTo>
                  <a:lnTo>
                    <a:pt x="148845" y="160159"/>
                  </a:lnTo>
                  <a:lnTo>
                    <a:pt x="148621" y="159270"/>
                  </a:lnTo>
                  <a:lnTo>
                    <a:pt x="148510" y="158635"/>
                  </a:lnTo>
                  <a:close/>
                </a:path>
                <a:path w="340360" h="179070">
                  <a:moveTo>
                    <a:pt x="163417" y="149491"/>
                  </a:moveTo>
                  <a:lnTo>
                    <a:pt x="160749" y="149491"/>
                  </a:lnTo>
                  <a:lnTo>
                    <a:pt x="160916" y="149745"/>
                  </a:lnTo>
                  <a:lnTo>
                    <a:pt x="161077" y="150253"/>
                  </a:lnTo>
                  <a:lnTo>
                    <a:pt x="160916" y="150507"/>
                  </a:lnTo>
                  <a:lnTo>
                    <a:pt x="160413" y="151015"/>
                  </a:lnTo>
                  <a:lnTo>
                    <a:pt x="161827" y="151015"/>
                  </a:lnTo>
                  <a:lnTo>
                    <a:pt x="163063" y="153047"/>
                  </a:lnTo>
                  <a:lnTo>
                    <a:pt x="163718" y="153809"/>
                  </a:lnTo>
                  <a:lnTo>
                    <a:pt x="163763" y="154190"/>
                  </a:lnTo>
                  <a:lnTo>
                    <a:pt x="163377" y="155714"/>
                  </a:lnTo>
                  <a:lnTo>
                    <a:pt x="162476" y="157365"/>
                  </a:lnTo>
                  <a:lnTo>
                    <a:pt x="161581" y="158635"/>
                  </a:lnTo>
                  <a:lnTo>
                    <a:pt x="161492" y="158889"/>
                  </a:lnTo>
                  <a:lnTo>
                    <a:pt x="163094" y="158889"/>
                  </a:lnTo>
                  <a:lnTo>
                    <a:pt x="164476" y="157365"/>
                  </a:lnTo>
                  <a:lnTo>
                    <a:pt x="164928" y="156730"/>
                  </a:lnTo>
                  <a:lnTo>
                    <a:pt x="163492" y="156730"/>
                  </a:lnTo>
                  <a:lnTo>
                    <a:pt x="163974" y="155206"/>
                  </a:lnTo>
                  <a:lnTo>
                    <a:pt x="164089" y="154317"/>
                  </a:lnTo>
                  <a:lnTo>
                    <a:pt x="165667" y="154317"/>
                  </a:lnTo>
                  <a:lnTo>
                    <a:pt x="165600" y="154190"/>
                  </a:lnTo>
                  <a:lnTo>
                    <a:pt x="165520" y="153936"/>
                  </a:lnTo>
                  <a:lnTo>
                    <a:pt x="165251" y="153936"/>
                  </a:lnTo>
                  <a:lnTo>
                    <a:pt x="165031" y="153428"/>
                  </a:lnTo>
                  <a:lnTo>
                    <a:pt x="164490" y="152793"/>
                  </a:lnTo>
                  <a:lnTo>
                    <a:pt x="164256" y="152285"/>
                  </a:lnTo>
                  <a:lnTo>
                    <a:pt x="163872" y="151523"/>
                  </a:lnTo>
                  <a:lnTo>
                    <a:pt x="163802" y="151269"/>
                  </a:lnTo>
                  <a:lnTo>
                    <a:pt x="163303" y="151269"/>
                  </a:lnTo>
                  <a:lnTo>
                    <a:pt x="163031" y="150888"/>
                  </a:lnTo>
                  <a:lnTo>
                    <a:pt x="162864" y="150507"/>
                  </a:lnTo>
                  <a:lnTo>
                    <a:pt x="162570" y="150126"/>
                  </a:lnTo>
                  <a:lnTo>
                    <a:pt x="163063" y="149745"/>
                  </a:lnTo>
                  <a:lnTo>
                    <a:pt x="163478" y="149745"/>
                  </a:lnTo>
                  <a:lnTo>
                    <a:pt x="163417" y="149491"/>
                  </a:lnTo>
                  <a:close/>
                </a:path>
                <a:path w="340360" h="179070">
                  <a:moveTo>
                    <a:pt x="156215" y="149110"/>
                  </a:moveTo>
                  <a:lnTo>
                    <a:pt x="153482" y="149110"/>
                  </a:lnTo>
                  <a:lnTo>
                    <a:pt x="153880" y="149491"/>
                  </a:lnTo>
                  <a:lnTo>
                    <a:pt x="153885" y="149872"/>
                  </a:lnTo>
                  <a:lnTo>
                    <a:pt x="153482" y="150380"/>
                  </a:lnTo>
                  <a:lnTo>
                    <a:pt x="153136" y="150634"/>
                  </a:lnTo>
                  <a:lnTo>
                    <a:pt x="154634" y="150634"/>
                  </a:lnTo>
                  <a:lnTo>
                    <a:pt x="155157" y="151650"/>
                  </a:lnTo>
                  <a:lnTo>
                    <a:pt x="155924" y="152793"/>
                  </a:lnTo>
                  <a:lnTo>
                    <a:pt x="156602" y="153682"/>
                  </a:lnTo>
                  <a:lnTo>
                    <a:pt x="156135" y="155333"/>
                  </a:lnTo>
                  <a:lnTo>
                    <a:pt x="155408" y="156857"/>
                  </a:lnTo>
                  <a:lnTo>
                    <a:pt x="154246" y="158381"/>
                  </a:lnTo>
                  <a:lnTo>
                    <a:pt x="155938" y="158381"/>
                  </a:lnTo>
                  <a:lnTo>
                    <a:pt x="157820" y="156222"/>
                  </a:lnTo>
                  <a:lnTo>
                    <a:pt x="156319" y="156222"/>
                  </a:lnTo>
                  <a:lnTo>
                    <a:pt x="156539" y="155460"/>
                  </a:lnTo>
                  <a:lnTo>
                    <a:pt x="156765" y="154952"/>
                  </a:lnTo>
                  <a:lnTo>
                    <a:pt x="156885" y="153936"/>
                  </a:lnTo>
                  <a:lnTo>
                    <a:pt x="159615" y="153936"/>
                  </a:lnTo>
                  <a:lnTo>
                    <a:pt x="159708" y="153682"/>
                  </a:lnTo>
                  <a:lnTo>
                    <a:pt x="159931" y="153428"/>
                  </a:lnTo>
                  <a:lnTo>
                    <a:pt x="158120" y="153428"/>
                  </a:lnTo>
                  <a:lnTo>
                    <a:pt x="157817" y="153047"/>
                  </a:lnTo>
                  <a:lnTo>
                    <a:pt x="157223" y="152412"/>
                  </a:lnTo>
                  <a:lnTo>
                    <a:pt x="157010" y="151904"/>
                  </a:lnTo>
                  <a:lnTo>
                    <a:pt x="156568" y="150761"/>
                  </a:lnTo>
                  <a:lnTo>
                    <a:pt x="156047" y="150761"/>
                  </a:lnTo>
                  <a:lnTo>
                    <a:pt x="155597" y="150126"/>
                  </a:lnTo>
                  <a:lnTo>
                    <a:pt x="155450" y="149745"/>
                  </a:lnTo>
                  <a:lnTo>
                    <a:pt x="156026" y="149237"/>
                  </a:lnTo>
                  <a:lnTo>
                    <a:pt x="156236" y="149237"/>
                  </a:lnTo>
                  <a:lnTo>
                    <a:pt x="156215" y="149110"/>
                  </a:lnTo>
                  <a:close/>
                </a:path>
                <a:path w="340360" h="179070">
                  <a:moveTo>
                    <a:pt x="149859" y="151523"/>
                  </a:moveTo>
                  <a:lnTo>
                    <a:pt x="148952" y="152285"/>
                  </a:lnTo>
                  <a:lnTo>
                    <a:pt x="148923" y="152539"/>
                  </a:lnTo>
                  <a:lnTo>
                    <a:pt x="149168" y="152793"/>
                  </a:lnTo>
                  <a:lnTo>
                    <a:pt x="149524" y="153301"/>
                  </a:lnTo>
                  <a:lnTo>
                    <a:pt x="149859" y="153682"/>
                  </a:lnTo>
                  <a:lnTo>
                    <a:pt x="150037" y="154063"/>
                  </a:lnTo>
                  <a:lnTo>
                    <a:pt x="150124" y="154698"/>
                  </a:lnTo>
                  <a:lnTo>
                    <a:pt x="149618" y="155333"/>
                  </a:lnTo>
                  <a:lnTo>
                    <a:pt x="148330" y="156730"/>
                  </a:lnTo>
                  <a:lnTo>
                    <a:pt x="148091" y="156984"/>
                  </a:lnTo>
                  <a:lnTo>
                    <a:pt x="147074" y="158127"/>
                  </a:lnTo>
                  <a:lnTo>
                    <a:pt x="148670" y="158127"/>
                  </a:lnTo>
                  <a:lnTo>
                    <a:pt x="149283" y="157365"/>
                  </a:lnTo>
                  <a:lnTo>
                    <a:pt x="150037" y="156603"/>
                  </a:lnTo>
                  <a:lnTo>
                    <a:pt x="150780" y="155587"/>
                  </a:lnTo>
                  <a:lnTo>
                    <a:pt x="152005" y="155587"/>
                  </a:lnTo>
                  <a:lnTo>
                    <a:pt x="151765" y="155079"/>
                  </a:lnTo>
                  <a:lnTo>
                    <a:pt x="151576" y="154825"/>
                  </a:lnTo>
                  <a:lnTo>
                    <a:pt x="151660" y="154317"/>
                  </a:lnTo>
                  <a:lnTo>
                    <a:pt x="151827" y="154063"/>
                  </a:lnTo>
                  <a:lnTo>
                    <a:pt x="151911" y="153809"/>
                  </a:lnTo>
                  <a:lnTo>
                    <a:pt x="152079" y="153682"/>
                  </a:lnTo>
                  <a:lnTo>
                    <a:pt x="152391" y="153682"/>
                  </a:lnTo>
                  <a:lnTo>
                    <a:pt x="152449" y="153301"/>
                  </a:lnTo>
                  <a:lnTo>
                    <a:pt x="152645" y="153047"/>
                  </a:lnTo>
                  <a:lnTo>
                    <a:pt x="150948" y="153047"/>
                  </a:lnTo>
                  <a:lnTo>
                    <a:pt x="150613" y="152666"/>
                  </a:lnTo>
                  <a:lnTo>
                    <a:pt x="150225" y="152285"/>
                  </a:lnTo>
                  <a:lnTo>
                    <a:pt x="150016" y="152031"/>
                  </a:lnTo>
                  <a:lnTo>
                    <a:pt x="149911" y="151777"/>
                  </a:lnTo>
                  <a:lnTo>
                    <a:pt x="149859" y="151523"/>
                  </a:lnTo>
                  <a:close/>
                </a:path>
                <a:path w="340360" h="179070">
                  <a:moveTo>
                    <a:pt x="167534" y="157746"/>
                  </a:moveTo>
                  <a:lnTo>
                    <a:pt x="167408" y="157873"/>
                  </a:lnTo>
                  <a:lnTo>
                    <a:pt x="167534" y="157746"/>
                  </a:lnTo>
                  <a:close/>
                </a:path>
                <a:path w="340360" h="179070">
                  <a:moveTo>
                    <a:pt x="148330" y="156222"/>
                  </a:moveTo>
                  <a:lnTo>
                    <a:pt x="148204" y="156730"/>
                  </a:lnTo>
                  <a:lnTo>
                    <a:pt x="148330" y="156222"/>
                  </a:lnTo>
                  <a:close/>
                </a:path>
                <a:path w="340360" h="179070">
                  <a:moveTo>
                    <a:pt x="165667" y="154317"/>
                  </a:moveTo>
                  <a:lnTo>
                    <a:pt x="164089" y="154317"/>
                  </a:lnTo>
                  <a:lnTo>
                    <a:pt x="164089" y="154444"/>
                  </a:lnTo>
                  <a:lnTo>
                    <a:pt x="164256" y="154571"/>
                  </a:lnTo>
                  <a:lnTo>
                    <a:pt x="164382" y="154825"/>
                  </a:lnTo>
                  <a:lnTo>
                    <a:pt x="164503" y="155460"/>
                  </a:lnTo>
                  <a:lnTo>
                    <a:pt x="163974" y="156222"/>
                  </a:lnTo>
                  <a:lnTo>
                    <a:pt x="163492" y="156730"/>
                  </a:lnTo>
                  <a:lnTo>
                    <a:pt x="164928" y="156730"/>
                  </a:lnTo>
                  <a:lnTo>
                    <a:pt x="165199" y="156349"/>
                  </a:lnTo>
                  <a:lnTo>
                    <a:pt x="166439" y="156349"/>
                  </a:lnTo>
                  <a:lnTo>
                    <a:pt x="165932" y="155587"/>
                  </a:lnTo>
                  <a:lnTo>
                    <a:pt x="165900" y="155206"/>
                  </a:lnTo>
                  <a:lnTo>
                    <a:pt x="165801" y="154571"/>
                  </a:lnTo>
                  <a:lnTo>
                    <a:pt x="165667" y="154317"/>
                  </a:lnTo>
                  <a:close/>
                </a:path>
                <a:path w="340360" h="179070">
                  <a:moveTo>
                    <a:pt x="159633" y="154063"/>
                  </a:moveTo>
                  <a:lnTo>
                    <a:pt x="159324" y="154063"/>
                  </a:lnTo>
                  <a:lnTo>
                    <a:pt x="159372" y="155333"/>
                  </a:lnTo>
                  <a:lnTo>
                    <a:pt x="159490" y="155968"/>
                  </a:lnTo>
                  <a:lnTo>
                    <a:pt x="159597" y="156349"/>
                  </a:lnTo>
                  <a:lnTo>
                    <a:pt x="160188" y="156349"/>
                  </a:lnTo>
                  <a:lnTo>
                    <a:pt x="159848" y="155587"/>
                  </a:lnTo>
                  <a:lnTo>
                    <a:pt x="159633" y="154063"/>
                  </a:lnTo>
                  <a:close/>
                </a:path>
                <a:path w="340360" h="179070">
                  <a:moveTo>
                    <a:pt x="159615" y="153936"/>
                  </a:moveTo>
                  <a:lnTo>
                    <a:pt x="156948" y="153936"/>
                  </a:lnTo>
                  <a:lnTo>
                    <a:pt x="157000" y="154190"/>
                  </a:lnTo>
                  <a:lnTo>
                    <a:pt x="157105" y="154444"/>
                  </a:lnTo>
                  <a:lnTo>
                    <a:pt x="157204" y="154571"/>
                  </a:lnTo>
                  <a:lnTo>
                    <a:pt x="157298" y="155079"/>
                  </a:lnTo>
                  <a:lnTo>
                    <a:pt x="156696" y="155841"/>
                  </a:lnTo>
                  <a:lnTo>
                    <a:pt x="156319" y="156222"/>
                  </a:lnTo>
                  <a:lnTo>
                    <a:pt x="157820" y="156222"/>
                  </a:lnTo>
                  <a:lnTo>
                    <a:pt x="158026" y="155968"/>
                  </a:lnTo>
                  <a:lnTo>
                    <a:pt x="159199" y="155968"/>
                  </a:lnTo>
                  <a:lnTo>
                    <a:pt x="158885" y="155460"/>
                  </a:lnTo>
                  <a:lnTo>
                    <a:pt x="158654" y="154952"/>
                  </a:lnTo>
                  <a:lnTo>
                    <a:pt x="158843" y="154825"/>
                  </a:lnTo>
                  <a:lnTo>
                    <a:pt x="159084" y="154190"/>
                  </a:lnTo>
                  <a:lnTo>
                    <a:pt x="159324" y="154063"/>
                  </a:lnTo>
                  <a:lnTo>
                    <a:pt x="159633" y="154063"/>
                  </a:lnTo>
                  <a:lnTo>
                    <a:pt x="159615" y="153936"/>
                  </a:lnTo>
                  <a:close/>
                </a:path>
                <a:path w="340360" h="179070">
                  <a:moveTo>
                    <a:pt x="152391" y="153682"/>
                  </a:moveTo>
                  <a:lnTo>
                    <a:pt x="152079" y="153682"/>
                  </a:lnTo>
                  <a:lnTo>
                    <a:pt x="152106" y="154698"/>
                  </a:lnTo>
                  <a:lnTo>
                    <a:pt x="152232" y="155587"/>
                  </a:lnTo>
                  <a:lnTo>
                    <a:pt x="152351" y="156095"/>
                  </a:lnTo>
                  <a:lnTo>
                    <a:pt x="152983" y="156095"/>
                  </a:lnTo>
                  <a:lnTo>
                    <a:pt x="152684" y="155333"/>
                  </a:lnTo>
                  <a:lnTo>
                    <a:pt x="152573" y="154825"/>
                  </a:lnTo>
                  <a:lnTo>
                    <a:pt x="152391" y="153682"/>
                  </a:lnTo>
                  <a:close/>
                </a:path>
                <a:path w="340360" h="179070">
                  <a:moveTo>
                    <a:pt x="165492" y="153682"/>
                  </a:moveTo>
                  <a:lnTo>
                    <a:pt x="165251" y="153936"/>
                  </a:lnTo>
                  <a:lnTo>
                    <a:pt x="165520" y="153936"/>
                  </a:lnTo>
                  <a:lnTo>
                    <a:pt x="165492" y="153682"/>
                  </a:lnTo>
                  <a:close/>
                </a:path>
                <a:path w="340360" h="179070">
                  <a:moveTo>
                    <a:pt x="159916" y="146316"/>
                  </a:moveTo>
                  <a:lnTo>
                    <a:pt x="158508" y="146316"/>
                  </a:lnTo>
                  <a:lnTo>
                    <a:pt x="159084" y="147332"/>
                  </a:lnTo>
                  <a:lnTo>
                    <a:pt x="160432" y="149110"/>
                  </a:lnTo>
                  <a:lnTo>
                    <a:pt x="160488" y="149364"/>
                  </a:lnTo>
                  <a:lnTo>
                    <a:pt x="159898" y="151015"/>
                  </a:lnTo>
                  <a:lnTo>
                    <a:pt x="159419" y="152031"/>
                  </a:lnTo>
                  <a:lnTo>
                    <a:pt x="159324" y="152285"/>
                  </a:lnTo>
                  <a:lnTo>
                    <a:pt x="159084" y="152539"/>
                  </a:lnTo>
                  <a:lnTo>
                    <a:pt x="158508" y="153174"/>
                  </a:lnTo>
                  <a:lnTo>
                    <a:pt x="158120" y="153428"/>
                  </a:lnTo>
                  <a:lnTo>
                    <a:pt x="159931" y="153428"/>
                  </a:lnTo>
                  <a:lnTo>
                    <a:pt x="161157" y="152031"/>
                  </a:lnTo>
                  <a:lnTo>
                    <a:pt x="161827" y="151015"/>
                  </a:lnTo>
                  <a:lnTo>
                    <a:pt x="160413" y="151015"/>
                  </a:lnTo>
                  <a:lnTo>
                    <a:pt x="160539" y="150634"/>
                  </a:lnTo>
                  <a:lnTo>
                    <a:pt x="160749" y="149491"/>
                  </a:lnTo>
                  <a:lnTo>
                    <a:pt x="163417" y="149491"/>
                  </a:lnTo>
                  <a:lnTo>
                    <a:pt x="163387" y="149237"/>
                  </a:lnTo>
                  <a:lnTo>
                    <a:pt x="163628" y="149237"/>
                  </a:lnTo>
                  <a:lnTo>
                    <a:pt x="163585" y="149110"/>
                  </a:lnTo>
                  <a:lnTo>
                    <a:pt x="161932" y="149110"/>
                  </a:lnTo>
                  <a:lnTo>
                    <a:pt x="161851" y="148856"/>
                  </a:lnTo>
                  <a:lnTo>
                    <a:pt x="161049" y="147586"/>
                  </a:lnTo>
                  <a:lnTo>
                    <a:pt x="160883" y="147205"/>
                  </a:lnTo>
                  <a:lnTo>
                    <a:pt x="160712" y="146697"/>
                  </a:lnTo>
                  <a:lnTo>
                    <a:pt x="160120" y="146697"/>
                  </a:lnTo>
                  <a:lnTo>
                    <a:pt x="159916" y="146316"/>
                  </a:lnTo>
                  <a:close/>
                </a:path>
                <a:path w="340360" h="179070">
                  <a:moveTo>
                    <a:pt x="158068" y="143014"/>
                  </a:moveTo>
                  <a:lnTo>
                    <a:pt x="157010" y="144411"/>
                  </a:lnTo>
                  <a:lnTo>
                    <a:pt x="156579" y="145808"/>
                  </a:lnTo>
                  <a:lnTo>
                    <a:pt x="155785" y="147332"/>
                  </a:lnTo>
                  <a:lnTo>
                    <a:pt x="154852" y="148475"/>
                  </a:lnTo>
                  <a:lnTo>
                    <a:pt x="154749" y="148729"/>
                  </a:lnTo>
                  <a:lnTo>
                    <a:pt x="153283" y="148729"/>
                  </a:lnTo>
                  <a:lnTo>
                    <a:pt x="153162" y="149364"/>
                  </a:lnTo>
                  <a:lnTo>
                    <a:pt x="153042" y="149872"/>
                  </a:lnTo>
                  <a:lnTo>
                    <a:pt x="152737" y="150634"/>
                  </a:lnTo>
                  <a:lnTo>
                    <a:pt x="152173" y="151650"/>
                  </a:lnTo>
                  <a:lnTo>
                    <a:pt x="152005" y="152031"/>
                  </a:lnTo>
                  <a:lnTo>
                    <a:pt x="151618" y="152412"/>
                  </a:lnTo>
                  <a:lnTo>
                    <a:pt x="151189" y="152793"/>
                  </a:lnTo>
                  <a:lnTo>
                    <a:pt x="150948" y="153047"/>
                  </a:lnTo>
                  <a:lnTo>
                    <a:pt x="152645" y="153047"/>
                  </a:lnTo>
                  <a:lnTo>
                    <a:pt x="154634" y="150634"/>
                  </a:lnTo>
                  <a:lnTo>
                    <a:pt x="153136" y="150634"/>
                  </a:lnTo>
                  <a:lnTo>
                    <a:pt x="153377" y="150126"/>
                  </a:lnTo>
                  <a:lnTo>
                    <a:pt x="153482" y="149110"/>
                  </a:lnTo>
                  <a:lnTo>
                    <a:pt x="156215" y="149110"/>
                  </a:lnTo>
                  <a:lnTo>
                    <a:pt x="156310" y="148856"/>
                  </a:lnTo>
                  <a:lnTo>
                    <a:pt x="157817" y="147205"/>
                  </a:lnTo>
                  <a:lnTo>
                    <a:pt x="158310" y="146570"/>
                  </a:lnTo>
                  <a:lnTo>
                    <a:pt x="156885" y="146570"/>
                  </a:lnTo>
                  <a:lnTo>
                    <a:pt x="157234" y="145300"/>
                  </a:lnTo>
                  <a:lnTo>
                    <a:pt x="157357" y="144538"/>
                  </a:lnTo>
                  <a:lnTo>
                    <a:pt x="157398" y="144157"/>
                  </a:lnTo>
                  <a:lnTo>
                    <a:pt x="160093" y="144157"/>
                  </a:lnTo>
                  <a:lnTo>
                    <a:pt x="160068" y="144030"/>
                  </a:lnTo>
                  <a:lnTo>
                    <a:pt x="160295" y="143776"/>
                  </a:lnTo>
                  <a:lnTo>
                    <a:pt x="158654" y="143776"/>
                  </a:lnTo>
                  <a:lnTo>
                    <a:pt x="158508" y="143522"/>
                  </a:lnTo>
                  <a:lnTo>
                    <a:pt x="158068" y="143014"/>
                  </a:lnTo>
                  <a:close/>
                </a:path>
                <a:path w="340360" h="179070">
                  <a:moveTo>
                    <a:pt x="164256" y="152031"/>
                  </a:moveTo>
                  <a:lnTo>
                    <a:pt x="164141" y="152285"/>
                  </a:lnTo>
                  <a:lnTo>
                    <a:pt x="164256" y="152031"/>
                  </a:lnTo>
                  <a:close/>
                </a:path>
                <a:path w="340360" h="179070">
                  <a:moveTo>
                    <a:pt x="159419" y="151650"/>
                  </a:moveTo>
                  <a:lnTo>
                    <a:pt x="159324" y="152031"/>
                  </a:lnTo>
                  <a:lnTo>
                    <a:pt x="159419" y="151650"/>
                  </a:lnTo>
                  <a:close/>
                </a:path>
                <a:path w="340360" h="179070">
                  <a:moveTo>
                    <a:pt x="157010" y="151777"/>
                  </a:moveTo>
                  <a:lnTo>
                    <a:pt x="156948" y="151904"/>
                  </a:lnTo>
                  <a:lnTo>
                    <a:pt x="157010" y="151777"/>
                  </a:lnTo>
                  <a:close/>
                </a:path>
                <a:path w="340360" h="179070">
                  <a:moveTo>
                    <a:pt x="152173" y="151523"/>
                  </a:moveTo>
                  <a:lnTo>
                    <a:pt x="152079" y="151650"/>
                  </a:lnTo>
                  <a:lnTo>
                    <a:pt x="152173" y="151523"/>
                  </a:lnTo>
                  <a:close/>
                </a:path>
                <a:path w="340360" h="179070">
                  <a:moveTo>
                    <a:pt x="163478" y="149745"/>
                  </a:moveTo>
                  <a:lnTo>
                    <a:pt x="163063" y="149745"/>
                  </a:lnTo>
                  <a:lnTo>
                    <a:pt x="163178" y="150126"/>
                  </a:lnTo>
                  <a:lnTo>
                    <a:pt x="163303" y="151269"/>
                  </a:lnTo>
                  <a:lnTo>
                    <a:pt x="163802" y="151269"/>
                  </a:lnTo>
                  <a:lnTo>
                    <a:pt x="163478" y="149745"/>
                  </a:lnTo>
                  <a:close/>
                </a:path>
                <a:path w="340360" h="179070">
                  <a:moveTo>
                    <a:pt x="156236" y="149237"/>
                  </a:moveTo>
                  <a:lnTo>
                    <a:pt x="156026" y="149237"/>
                  </a:lnTo>
                  <a:lnTo>
                    <a:pt x="156047" y="150761"/>
                  </a:lnTo>
                  <a:lnTo>
                    <a:pt x="156568" y="150761"/>
                  </a:lnTo>
                  <a:lnTo>
                    <a:pt x="156340" y="149872"/>
                  </a:lnTo>
                  <a:lnTo>
                    <a:pt x="156236" y="149237"/>
                  </a:lnTo>
                  <a:close/>
                </a:path>
                <a:path w="340360" h="179070">
                  <a:moveTo>
                    <a:pt x="163063" y="147459"/>
                  </a:moveTo>
                  <a:lnTo>
                    <a:pt x="162434" y="148475"/>
                  </a:lnTo>
                  <a:lnTo>
                    <a:pt x="161932" y="149110"/>
                  </a:lnTo>
                  <a:lnTo>
                    <a:pt x="163585" y="149110"/>
                  </a:lnTo>
                  <a:lnTo>
                    <a:pt x="163063" y="147586"/>
                  </a:lnTo>
                  <a:lnTo>
                    <a:pt x="163063" y="147459"/>
                  </a:lnTo>
                  <a:close/>
                </a:path>
                <a:path w="340360" h="179070">
                  <a:moveTo>
                    <a:pt x="154194" y="147586"/>
                  </a:moveTo>
                  <a:lnTo>
                    <a:pt x="153136" y="148602"/>
                  </a:lnTo>
                  <a:lnTo>
                    <a:pt x="153136" y="148729"/>
                  </a:lnTo>
                  <a:lnTo>
                    <a:pt x="154675" y="148729"/>
                  </a:lnTo>
                  <a:lnTo>
                    <a:pt x="154630" y="148475"/>
                  </a:lnTo>
                  <a:lnTo>
                    <a:pt x="154539" y="148221"/>
                  </a:lnTo>
                  <a:lnTo>
                    <a:pt x="154340" y="147967"/>
                  </a:lnTo>
                  <a:lnTo>
                    <a:pt x="154194" y="147586"/>
                  </a:lnTo>
                  <a:close/>
                </a:path>
                <a:path w="340360" h="179070">
                  <a:moveTo>
                    <a:pt x="160117" y="144284"/>
                  </a:moveTo>
                  <a:lnTo>
                    <a:pt x="159848" y="144284"/>
                  </a:lnTo>
                  <a:lnTo>
                    <a:pt x="159869" y="145173"/>
                  </a:lnTo>
                  <a:lnTo>
                    <a:pt x="160120" y="146697"/>
                  </a:lnTo>
                  <a:lnTo>
                    <a:pt x="160712" y="146697"/>
                  </a:lnTo>
                  <a:lnTo>
                    <a:pt x="160389" y="145681"/>
                  </a:lnTo>
                  <a:lnTo>
                    <a:pt x="160117" y="144284"/>
                  </a:lnTo>
                  <a:close/>
                </a:path>
                <a:path w="340360" h="179070">
                  <a:moveTo>
                    <a:pt x="160093" y="144157"/>
                  </a:moveTo>
                  <a:lnTo>
                    <a:pt x="157398" y="144157"/>
                  </a:lnTo>
                  <a:lnTo>
                    <a:pt x="157597" y="144284"/>
                  </a:lnTo>
                  <a:lnTo>
                    <a:pt x="157691" y="144665"/>
                  </a:lnTo>
                  <a:lnTo>
                    <a:pt x="157817" y="144919"/>
                  </a:lnTo>
                  <a:lnTo>
                    <a:pt x="157929" y="145300"/>
                  </a:lnTo>
                  <a:lnTo>
                    <a:pt x="157639" y="145681"/>
                  </a:lnTo>
                  <a:lnTo>
                    <a:pt x="157188" y="146062"/>
                  </a:lnTo>
                  <a:lnTo>
                    <a:pt x="156885" y="146570"/>
                  </a:lnTo>
                  <a:lnTo>
                    <a:pt x="158310" y="146570"/>
                  </a:lnTo>
                  <a:lnTo>
                    <a:pt x="158508" y="146316"/>
                  </a:lnTo>
                  <a:lnTo>
                    <a:pt x="159916" y="146316"/>
                  </a:lnTo>
                  <a:lnTo>
                    <a:pt x="159848" y="146189"/>
                  </a:lnTo>
                  <a:lnTo>
                    <a:pt x="159513" y="145808"/>
                  </a:lnTo>
                  <a:lnTo>
                    <a:pt x="159157" y="145300"/>
                  </a:lnTo>
                  <a:lnTo>
                    <a:pt x="159586" y="144665"/>
                  </a:lnTo>
                  <a:lnTo>
                    <a:pt x="159660" y="144411"/>
                  </a:lnTo>
                  <a:lnTo>
                    <a:pt x="159754" y="144284"/>
                  </a:lnTo>
                  <a:lnTo>
                    <a:pt x="160117" y="144284"/>
                  </a:lnTo>
                  <a:lnTo>
                    <a:pt x="160093" y="144157"/>
                  </a:lnTo>
                  <a:close/>
                </a:path>
                <a:path w="340360" h="179070">
                  <a:moveTo>
                    <a:pt x="161377" y="138696"/>
                  </a:moveTo>
                  <a:lnTo>
                    <a:pt x="161157" y="138696"/>
                  </a:lnTo>
                  <a:lnTo>
                    <a:pt x="161159" y="139077"/>
                  </a:lnTo>
                  <a:lnTo>
                    <a:pt x="160873" y="140220"/>
                  </a:lnTo>
                  <a:lnTo>
                    <a:pt x="160529" y="141236"/>
                  </a:lnTo>
                  <a:lnTo>
                    <a:pt x="159932" y="142252"/>
                  </a:lnTo>
                  <a:lnTo>
                    <a:pt x="159848" y="142506"/>
                  </a:lnTo>
                  <a:lnTo>
                    <a:pt x="159419" y="143014"/>
                  </a:lnTo>
                  <a:lnTo>
                    <a:pt x="158989" y="143268"/>
                  </a:lnTo>
                  <a:lnTo>
                    <a:pt x="158654" y="143776"/>
                  </a:lnTo>
                  <a:lnTo>
                    <a:pt x="160295" y="143776"/>
                  </a:lnTo>
                  <a:lnTo>
                    <a:pt x="160749" y="143268"/>
                  </a:lnTo>
                  <a:lnTo>
                    <a:pt x="161891" y="141871"/>
                  </a:lnTo>
                  <a:lnTo>
                    <a:pt x="161959" y="141236"/>
                  </a:lnTo>
                  <a:lnTo>
                    <a:pt x="160968" y="141236"/>
                  </a:lnTo>
                  <a:lnTo>
                    <a:pt x="161082" y="140855"/>
                  </a:lnTo>
                  <a:lnTo>
                    <a:pt x="161199" y="140093"/>
                  </a:lnTo>
                  <a:lnTo>
                    <a:pt x="161324" y="139077"/>
                  </a:lnTo>
                  <a:lnTo>
                    <a:pt x="161827" y="139077"/>
                  </a:lnTo>
                  <a:lnTo>
                    <a:pt x="161827" y="138823"/>
                  </a:lnTo>
                  <a:lnTo>
                    <a:pt x="161492" y="138823"/>
                  </a:lnTo>
                  <a:lnTo>
                    <a:pt x="161377" y="138696"/>
                  </a:lnTo>
                  <a:close/>
                </a:path>
                <a:path w="340360" h="179070">
                  <a:moveTo>
                    <a:pt x="161827" y="139077"/>
                  </a:moveTo>
                  <a:lnTo>
                    <a:pt x="161324" y="139077"/>
                  </a:lnTo>
                  <a:lnTo>
                    <a:pt x="161827" y="140220"/>
                  </a:lnTo>
                  <a:lnTo>
                    <a:pt x="161618" y="140601"/>
                  </a:lnTo>
                  <a:lnTo>
                    <a:pt x="161220" y="140855"/>
                  </a:lnTo>
                  <a:lnTo>
                    <a:pt x="160968" y="141236"/>
                  </a:lnTo>
                  <a:lnTo>
                    <a:pt x="161959" y="141236"/>
                  </a:lnTo>
                  <a:lnTo>
                    <a:pt x="161844" y="140220"/>
                  </a:lnTo>
                  <a:lnTo>
                    <a:pt x="161827" y="139077"/>
                  </a:lnTo>
                  <a:close/>
                </a:path>
                <a:path w="340360" h="179070">
                  <a:moveTo>
                    <a:pt x="161220" y="138569"/>
                  </a:moveTo>
                  <a:lnTo>
                    <a:pt x="161157" y="138696"/>
                  </a:lnTo>
                  <a:lnTo>
                    <a:pt x="161220" y="138569"/>
                  </a:lnTo>
                  <a:close/>
                </a:path>
                <a:path w="340360" h="179070">
                  <a:moveTo>
                    <a:pt x="173096" y="79735"/>
                  </a:moveTo>
                  <a:lnTo>
                    <a:pt x="171073" y="79735"/>
                  </a:lnTo>
                  <a:lnTo>
                    <a:pt x="171774" y="80116"/>
                  </a:lnTo>
                  <a:lnTo>
                    <a:pt x="173795" y="82402"/>
                  </a:lnTo>
                  <a:lnTo>
                    <a:pt x="175429" y="84053"/>
                  </a:lnTo>
                  <a:lnTo>
                    <a:pt x="175701" y="84434"/>
                  </a:lnTo>
                  <a:lnTo>
                    <a:pt x="176078" y="84434"/>
                  </a:lnTo>
                  <a:lnTo>
                    <a:pt x="176256" y="84561"/>
                  </a:lnTo>
                  <a:lnTo>
                    <a:pt x="176465" y="84688"/>
                  </a:lnTo>
                  <a:lnTo>
                    <a:pt x="177115" y="84688"/>
                  </a:lnTo>
                  <a:lnTo>
                    <a:pt x="177167" y="84815"/>
                  </a:lnTo>
                  <a:lnTo>
                    <a:pt x="177502" y="84815"/>
                  </a:lnTo>
                  <a:lnTo>
                    <a:pt x="177596" y="84942"/>
                  </a:lnTo>
                  <a:lnTo>
                    <a:pt x="178371" y="84942"/>
                  </a:lnTo>
                  <a:lnTo>
                    <a:pt x="177795" y="84688"/>
                  </a:lnTo>
                  <a:lnTo>
                    <a:pt x="176853" y="83799"/>
                  </a:lnTo>
                  <a:lnTo>
                    <a:pt x="176800" y="83672"/>
                  </a:lnTo>
                  <a:lnTo>
                    <a:pt x="177261" y="83418"/>
                  </a:lnTo>
                  <a:lnTo>
                    <a:pt x="177795" y="83037"/>
                  </a:lnTo>
                  <a:lnTo>
                    <a:pt x="178266" y="82783"/>
                  </a:lnTo>
                  <a:lnTo>
                    <a:pt x="175764" y="82783"/>
                  </a:lnTo>
                  <a:lnTo>
                    <a:pt x="175544" y="82402"/>
                  </a:lnTo>
                  <a:lnTo>
                    <a:pt x="174947" y="81894"/>
                  </a:lnTo>
                  <a:lnTo>
                    <a:pt x="176196" y="81894"/>
                  </a:lnTo>
                  <a:lnTo>
                    <a:pt x="174685" y="81259"/>
                  </a:lnTo>
                  <a:lnTo>
                    <a:pt x="173743" y="80497"/>
                  </a:lnTo>
                  <a:lnTo>
                    <a:pt x="173096" y="79735"/>
                  </a:lnTo>
                  <a:close/>
                </a:path>
                <a:path w="340360" h="179070">
                  <a:moveTo>
                    <a:pt x="182915" y="81259"/>
                  </a:moveTo>
                  <a:lnTo>
                    <a:pt x="180989" y="81259"/>
                  </a:lnTo>
                  <a:lnTo>
                    <a:pt x="181690" y="81767"/>
                  </a:lnTo>
                  <a:lnTo>
                    <a:pt x="182434" y="82783"/>
                  </a:lnTo>
                  <a:lnTo>
                    <a:pt x="183735" y="84053"/>
                  </a:lnTo>
                  <a:lnTo>
                    <a:pt x="184099" y="84434"/>
                  </a:lnTo>
                  <a:lnTo>
                    <a:pt x="185439" y="84053"/>
                  </a:lnTo>
                  <a:lnTo>
                    <a:pt x="185156" y="83926"/>
                  </a:lnTo>
                  <a:lnTo>
                    <a:pt x="184842" y="83545"/>
                  </a:lnTo>
                  <a:lnTo>
                    <a:pt x="186231" y="83545"/>
                  </a:lnTo>
                  <a:lnTo>
                    <a:pt x="185491" y="83291"/>
                  </a:lnTo>
                  <a:lnTo>
                    <a:pt x="184476" y="82783"/>
                  </a:lnTo>
                  <a:lnTo>
                    <a:pt x="183596" y="82148"/>
                  </a:lnTo>
                  <a:lnTo>
                    <a:pt x="182915" y="81259"/>
                  </a:lnTo>
                  <a:close/>
                </a:path>
                <a:path w="340360" h="179070">
                  <a:moveTo>
                    <a:pt x="186231" y="83545"/>
                  </a:moveTo>
                  <a:lnTo>
                    <a:pt x="185229" y="83545"/>
                  </a:lnTo>
                  <a:lnTo>
                    <a:pt x="185544" y="83799"/>
                  </a:lnTo>
                  <a:lnTo>
                    <a:pt x="186004" y="83926"/>
                  </a:lnTo>
                  <a:lnTo>
                    <a:pt x="186601" y="83672"/>
                  </a:lnTo>
                  <a:lnTo>
                    <a:pt x="186231" y="83545"/>
                  </a:lnTo>
                  <a:close/>
                </a:path>
                <a:path w="340360" h="179070">
                  <a:moveTo>
                    <a:pt x="189577" y="79481"/>
                  </a:moveTo>
                  <a:lnTo>
                    <a:pt x="187345" y="79481"/>
                  </a:lnTo>
                  <a:lnTo>
                    <a:pt x="189009" y="81259"/>
                  </a:lnTo>
                  <a:lnTo>
                    <a:pt x="189994" y="82021"/>
                  </a:lnTo>
                  <a:lnTo>
                    <a:pt x="187847" y="83037"/>
                  </a:lnTo>
                  <a:lnTo>
                    <a:pt x="186894" y="83545"/>
                  </a:lnTo>
                  <a:lnTo>
                    <a:pt x="187083" y="83545"/>
                  </a:lnTo>
                  <a:lnTo>
                    <a:pt x="188674" y="83037"/>
                  </a:lnTo>
                  <a:lnTo>
                    <a:pt x="191868" y="81894"/>
                  </a:lnTo>
                  <a:lnTo>
                    <a:pt x="192496" y="81640"/>
                  </a:lnTo>
                  <a:lnTo>
                    <a:pt x="191051" y="81640"/>
                  </a:lnTo>
                  <a:lnTo>
                    <a:pt x="189753" y="80370"/>
                  </a:lnTo>
                  <a:lnTo>
                    <a:pt x="191009" y="80370"/>
                  </a:lnTo>
                  <a:lnTo>
                    <a:pt x="190716" y="80243"/>
                  </a:lnTo>
                  <a:lnTo>
                    <a:pt x="189577" y="79481"/>
                  </a:lnTo>
                  <a:close/>
                </a:path>
                <a:path w="340360" h="179070">
                  <a:moveTo>
                    <a:pt x="176196" y="81894"/>
                  </a:moveTo>
                  <a:lnTo>
                    <a:pt x="174947" y="81894"/>
                  </a:lnTo>
                  <a:lnTo>
                    <a:pt x="175931" y="82275"/>
                  </a:lnTo>
                  <a:lnTo>
                    <a:pt x="176465" y="82402"/>
                  </a:lnTo>
                  <a:lnTo>
                    <a:pt x="176204" y="82529"/>
                  </a:lnTo>
                  <a:lnTo>
                    <a:pt x="176036" y="82656"/>
                  </a:lnTo>
                  <a:lnTo>
                    <a:pt x="175764" y="82783"/>
                  </a:lnTo>
                  <a:lnTo>
                    <a:pt x="178371" y="82783"/>
                  </a:lnTo>
                  <a:lnTo>
                    <a:pt x="179308" y="82148"/>
                  </a:lnTo>
                  <a:lnTo>
                    <a:pt x="176800" y="82148"/>
                  </a:lnTo>
                  <a:lnTo>
                    <a:pt x="176196" y="81894"/>
                  </a:lnTo>
                  <a:close/>
                </a:path>
                <a:path w="340360" h="179070">
                  <a:moveTo>
                    <a:pt x="179533" y="77830"/>
                  </a:moveTo>
                  <a:lnTo>
                    <a:pt x="177502" y="77830"/>
                  </a:lnTo>
                  <a:lnTo>
                    <a:pt x="179114" y="79735"/>
                  </a:lnTo>
                  <a:lnTo>
                    <a:pt x="180057" y="80497"/>
                  </a:lnTo>
                  <a:lnTo>
                    <a:pt x="178999" y="80878"/>
                  </a:lnTo>
                  <a:lnTo>
                    <a:pt x="176800" y="82148"/>
                  </a:lnTo>
                  <a:lnTo>
                    <a:pt x="179308" y="82148"/>
                  </a:lnTo>
                  <a:lnTo>
                    <a:pt x="180057" y="81640"/>
                  </a:lnTo>
                  <a:lnTo>
                    <a:pt x="180989" y="81259"/>
                  </a:lnTo>
                  <a:lnTo>
                    <a:pt x="182915" y="81259"/>
                  </a:lnTo>
                  <a:lnTo>
                    <a:pt x="182538" y="80878"/>
                  </a:lnTo>
                  <a:lnTo>
                    <a:pt x="183502" y="80370"/>
                  </a:lnTo>
                  <a:lnTo>
                    <a:pt x="183931" y="79989"/>
                  </a:lnTo>
                  <a:lnTo>
                    <a:pt x="181135" y="79989"/>
                  </a:lnTo>
                  <a:lnTo>
                    <a:pt x="180371" y="79227"/>
                  </a:lnTo>
                  <a:lnTo>
                    <a:pt x="179952" y="78719"/>
                  </a:lnTo>
                  <a:lnTo>
                    <a:pt x="180779" y="78719"/>
                  </a:lnTo>
                  <a:lnTo>
                    <a:pt x="179533" y="77830"/>
                  </a:lnTo>
                  <a:close/>
                </a:path>
                <a:path w="340360" h="179070">
                  <a:moveTo>
                    <a:pt x="191009" y="80370"/>
                  </a:moveTo>
                  <a:lnTo>
                    <a:pt x="189753" y="80370"/>
                  </a:lnTo>
                  <a:lnTo>
                    <a:pt x="190528" y="80624"/>
                  </a:lnTo>
                  <a:lnTo>
                    <a:pt x="192140" y="81259"/>
                  </a:lnTo>
                  <a:lnTo>
                    <a:pt x="191868" y="81259"/>
                  </a:lnTo>
                  <a:lnTo>
                    <a:pt x="191659" y="81386"/>
                  </a:lnTo>
                  <a:lnTo>
                    <a:pt x="191051" y="81640"/>
                  </a:lnTo>
                  <a:lnTo>
                    <a:pt x="192496" y="81640"/>
                  </a:lnTo>
                  <a:lnTo>
                    <a:pt x="193439" y="81259"/>
                  </a:lnTo>
                  <a:lnTo>
                    <a:pt x="193890" y="81005"/>
                  </a:lnTo>
                  <a:lnTo>
                    <a:pt x="192475" y="81005"/>
                  </a:lnTo>
                  <a:lnTo>
                    <a:pt x="191009" y="80370"/>
                  </a:lnTo>
                  <a:close/>
                </a:path>
                <a:path w="340360" h="179070">
                  <a:moveTo>
                    <a:pt x="168612" y="81132"/>
                  </a:moveTo>
                  <a:lnTo>
                    <a:pt x="168350" y="81132"/>
                  </a:lnTo>
                  <a:lnTo>
                    <a:pt x="168570" y="81259"/>
                  </a:lnTo>
                  <a:lnTo>
                    <a:pt x="168811" y="81259"/>
                  </a:lnTo>
                  <a:lnTo>
                    <a:pt x="168612" y="81132"/>
                  </a:lnTo>
                  <a:close/>
                </a:path>
                <a:path w="340360" h="179070">
                  <a:moveTo>
                    <a:pt x="168542" y="75290"/>
                  </a:moveTo>
                  <a:lnTo>
                    <a:pt x="166884" y="75290"/>
                  </a:lnTo>
                  <a:lnTo>
                    <a:pt x="168958" y="77830"/>
                  </a:lnTo>
                  <a:lnTo>
                    <a:pt x="170130" y="78846"/>
                  </a:lnTo>
                  <a:lnTo>
                    <a:pt x="169219" y="79227"/>
                  </a:lnTo>
                  <a:lnTo>
                    <a:pt x="168183" y="79862"/>
                  </a:lnTo>
                  <a:lnTo>
                    <a:pt x="167199" y="80370"/>
                  </a:lnTo>
                  <a:lnTo>
                    <a:pt x="167534" y="80624"/>
                  </a:lnTo>
                  <a:lnTo>
                    <a:pt x="167806" y="80751"/>
                  </a:lnTo>
                  <a:lnTo>
                    <a:pt x="168057" y="81005"/>
                  </a:lnTo>
                  <a:lnTo>
                    <a:pt x="168309" y="81132"/>
                  </a:lnTo>
                  <a:lnTo>
                    <a:pt x="168476" y="81132"/>
                  </a:lnTo>
                  <a:lnTo>
                    <a:pt x="169366" y="80497"/>
                  </a:lnTo>
                  <a:lnTo>
                    <a:pt x="170256" y="80116"/>
                  </a:lnTo>
                  <a:lnTo>
                    <a:pt x="171073" y="79735"/>
                  </a:lnTo>
                  <a:lnTo>
                    <a:pt x="173096" y="79735"/>
                  </a:lnTo>
                  <a:lnTo>
                    <a:pt x="172664" y="79227"/>
                  </a:lnTo>
                  <a:lnTo>
                    <a:pt x="173146" y="78973"/>
                  </a:lnTo>
                  <a:lnTo>
                    <a:pt x="173575" y="78719"/>
                  </a:lnTo>
                  <a:lnTo>
                    <a:pt x="174078" y="78465"/>
                  </a:lnTo>
                  <a:lnTo>
                    <a:pt x="171293" y="78465"/>
                  </a:lnTo>
                  <a:lnTo>
                    <a:pt x="170926" y="77957"/>
                  </a:lnTo>
                  <a:lnTo>
                    <a:pt x="170466" y="77576"/>
                  </a:lnTo>
                  <a:lnTo>
                    <a:pt x="170057" y="77195"/>
                  </a:lnTo>
                  <a:lnTo>
                    <a:pt x="171339" y="77195"/>
                  </a:lnTo>
                  <a:lnTo>
                    <a:pt x="170979" y="77068"/>
                  </a:lnTo>
                  <a:lnTo>
                    <a:pt x="169513" y="76052"/>
                  </a:lnTo>
                  <a:lnTo>
                    <a:pt x="168542" y="75290"/>
                  </a:lnTo>
                  <a:close/>
                </a:path>
                <a:path w="340360" h="179070">
                  <a:moveTo>
                    <a:pt x="195020" y="76560"/>
                  </a:moveTo>
                  <a:lnTo>
                    <a:pt x="193177" y="76560"/>
                  </a:lnTo>
                  <a:lnTo>
                    <a:pt x="193962" y="77576"/>
                  </a:lnTo>
                  <a:lnTo>
                    <a:pt x="194831" y="78465"/>
                  </a:lnTo>
                  <a:lnTo>
                    <a:pt x="195742" y="79227"/>
                  </a:lnTo>
                  <a:lnTo>
                    <a:pt x="194643" y="79735"/>
                  </a:lnTo>
                  <a:lnTo>
                    <a:pt x="192475" y="81005"/>
                  </a:lnTo>
                  <a:lnTo>
                    <a:pt x="193890" y="81005"/>
                  </a:lnTo>
                  <a:lnTo>
                    <a:pt x="195020" y="80370"/>
                  </a:lnTo>
                  <a:lnTo>
                    <a:pt x="196548" y="79608"/>
                  </a:lnTo>
                  <a:lnTo>
                    <a:pt x="197949" y="78846"/>
                  </a:lnTo>
                  <a:lnTo>
                    <a:pt x="196831" y="78846"/>
                  </a:lnTo>
                  <a:lnTo>
                    <a:pt x="196496" y="78465"/>
                  </a:lnTo>
                  <a:lnTo>
                    <a:pt x="196161" y="78211"/>
                  </a:lnTo>
                  <a:lnTo>
                    <a:pt x="195889" y="77830"/>
                  </a:lnTo>
                  <a:lnTo>
                    <a:pt x="196925" y="77830"/>
                  </a:lnTo>
                  <a:lnTo>
                    <a:pt x="196046" y="77322"/>
                  </a:lnTo>
                  <a:lnTo>
                    <a:pt x="195020" y="76560"/>
                  </a:lnTo>
                  <a:close/>
                </a:path>
                <a:path w="340360" h="179070">
                  <a:moveTo>
                    <a:pt x="180779" y="78719"/>
                  </a:moveTo>
                  <a:lnTo>
                    <a:pt x="179952" y="78719"/>
                  </a:lnTo>
                  <a:lnTo>
                    <a:pt x="180654" y="79100"/>
                  </a:lnTo>
                  <a:lnTo>
                    <a:pt x="182245" y="79608"/>
                  </a:lnTo>
                  <a:lnTo>
                    <a:pt x="182130" y="79735"/>
                  </a:lnTo>
                  <a:lnTo>
                    <a:pt x="181690" y="79862"/>
                  </a:lnTo>
                  <a:lnTo>
                    <a:pt x="181470" y="79989"/>
                  </a:lnTo>
                  <a:lnTo>
                    <a:pt x="184413" y="79989"/>
                  </a:lnTo>
                  <a:lnTo>
                    <a:pt x="185229" y="79735"/>
                  </a:lnTo>
                  <a:lnTo>
                    <a:pt x="186308" y="79481"/>
                  </a:lnTo>
                  <a:lnTo>
                    <a:pt x="189577" y="79481"/>
                  </a:lnTo>
                  <a:lnTo>
                    <a:pt x="189388" y="79354"/>
                  </a:lnTo>
                  <a:lnTo>
                    <a:pt x="182538" y="79354"/>
                  </a:lnTo>
                  <a:lnTo>
                    <a:pt x="180779" y="78719"/>
                  </a:lnTo>
                  <a:close/>
                </a:path>
                <a:path w="340360" h="179070">
                  <a:moveTo>
                    <a:pt x="185104" y="75036"/>
                  </a:moveTo>
                  <a:lnTo>
                    <a:pt x="183250" y="75036"/>
                  </a:lnTo>
                  <a:lnTo>
                    <a:pt x="184989" y="76941"/>
                  </a:lnTo>
                  <a:lnTo>
                    <a:pt x="185826" y="77703"/>
                  </a:lnTo>
                  <a:lnTo>
                    <a:pt x="184748" y="78211"/>
                  </a:lnTo>
                  <a:lnTo>
                    <a:pt x="182538" y="79354"/>
                  </a:lnTo>
                  <a:lnTo>
                    <a:pt x="189388" y="79354"/>
                  </a:lnTo>
                  <a:lnTo>
                    <a:pt x="189048" y="79100"/>
                  </a:lnTo>
                  <a:lnTo>
                    <a:pt x="185491" y="79100"/>
                  </a:lnTo>
                  <a:lnTo>
                    <a:pt x="185952" y="78973"/>
                  </a:lnTo>
                  <a:lnTo>
                    <a:pt x="186601" y="78465"/>
                  </a:lnTo>
                  <a:lnTo>
                    <a:pt x="188297" y="78465"/>
                  </a:lnTo>
                  <a:lnTo>
                    <a:pt x="187847" y="78084"/>
                  </a:lnTo>
                  <a:lnTo>
                    <a:pt x="187900" y="77957"/>
                  </a:lnTo>
                  <a:lnTo>
                    <a:pt x="189659" y="77195"/>
                  </a:lnTo>
                  <a:lnTo>
                    <a:pt x="190062" y="77068"/>
                  </a:lnTo>
                  <a:lnTo>
                    <a:pt x="186894" y="77068"/>
                  </a:lnTo>
                  <a:lnTo>
                    <a:pt x="186004" y="76306"/>
                  </a:lnTo>
                  <a:lnTo>
                    <a:pt x="187371" y="76306"/>
                  </a:lnTo>
                  <a:lnTo>
                    <a:pt x="186894" y="76052"/>
                  </a:lnTo>
                  <a:lnTo>
                    <a:pt x="185952" y="75671"/>
                  </a:lnTo>
                  <a:lnTo>
                    <a:pt x="185104" y="75036"/>
                  </a:lnTo>
                  <a:close/>
                </a:path>
                <a:path w="340360" h="179070">
                  <a:moveTo>
                    <a:pt x="188297" y="78465"/>
                  </a:moveTo>
                  <a:lnTo>
                    <a:pt x="186601" y="78465"/>
                  </a:lnTo>
                  <a:lnTo>
                    <a:pt x="186748" y="78719"/>
                  </a:lnTo>
                  <a:lnTo>
                    <a:pt x="187083" y="79100"/>
                  </a:lnTo>
                  <a:lnTo>
                    <a:pt x="189048" y="79100"/>
                  </a:lnTo>
                  <a:lnTo>
                    <a:pt x="188297" y="78465"/>
                  </a:lnTo>
                  <a:close/>
                </a:path>
                <a:path w="340360" h="179070">
                  <a:moveTo>
                    <a:pt x="196925" y="77830"/>
                  </a:moveTo>
                  <a:lnTo>
                    <a:pt x="195889" y="77830"/>
                  </a:lnTo>
                  <a:lnTo>
                    <a:pt x="196548" y="78084"/>
                  </a:lnTo>
                  <a:lnTo>
                    <a:pt x="197271" y="78211"/>
                  </a:lnTo>
                  <a:lnTo>
                    <a:pt x="198035" y="78465"/>
                  </a:lnTo>
                  <a:lnTo>
                    <a:pt x="196831" y="78846"/>
                  </a:lnTo>
                  <a:lnTo>
                    <a:pt x="197949" y="78846"/>
                  </a:lnTo>
                  <a:lnTo>
                    <a:pt x="198182" y="78719"/>
                  </a:lnTo>
                  <a:lnTo>
                    <a:pt x="198475" y="78592"/>
                  </a:lnTo>
                  <a:lnTo>
                    <a:pt x="198475" y="78338"/>
                  </a:lnTo>
                  <a:lnTo>
                    <a:pt x="197145" y="77957"/>
                  </a:lnTo>
                  <a:lnTo>
                    <a:pt x="196925" y="77830"/>
                  </a:lnTo>
                  <a:close/>
                </a:path>
                <a:path w="340360" h="179070">
                  <a:moveTo>
                    <a:pt x="171339" y="77195"/>
                  </a:moveTo>
                  <a:lnTo>
                    <a:pt x="170057" y="77195"/>
                  </a:lnTo>
                  <a:lnTo>
                    <a:pt x="170811" y="77576"/>
                  </a:lnTo>
                  <a:lnTo>
                    <a:pt x="171523" y="77703"/>
                  </a:lnTo>
                  <a:lnTo>
                    <a:pt x="172371" y="77957"/>
                  </a:lnTo>
                  <a:lnTo>
                    <a:pt x="172151" y="78211"/>
                  </a:lnTo>
                  <a:lnTo>
                    <a:pt x="171774" y="78211"/>
                  </a:lnTo>
                  <a:lnTo>
                    <a:pt x="171293" y="78465"/>
                  </a:lnTo>
                  <a:lnTo>
                    <a:pt x="174298" y="78465"/>
                  </a:lnTo>
                  <a:lnTo>
                    <a:pt x="174350" y="78338"/>
                  </a:lnTo>
                  <a:lnTo>
                    <a:pt x="175429" y="78084"/>
                  </a:lnTo>
                  <a:lnTo>
                    <a:pt x="177502" y="77830"/>
                  </a:lnTo>
                  <a:lnTo>
                    <a:pt x="179533" y="77830"/>
                  </a:lnTo>
                  <a:lnTo>
                    <a:pt x="179355" y="77703"/>
                  </a:lnTo>
                  <a:lnTo>
                    <a:pt x="172780" y="77703"/>
                  </a:lnTo>
                  <a:lnTo>
                    <a:pt x="171339" y="77195"/>
                  </a:lnTo>
                  <a:close/>
                </a:path>
                <a:path w="340360" h="179070">
                  <a:moveTo>
                    <a:pt x="174539" y="78338"/>
                  </a:moveTo>
                  <a:lnTo>
                    <a:pt x="174350" y="78338"/>
                  </a:lnTo>
                  <a:lnTo>
                    <a:pt x="174486" y="78465"/>
                  </a:lnTo>
                  <a:lnTo>
                    <a:pt x="174685" y="78465"/>
                  </a:lnTo>
                  <a:lnTo>
                    <a:pt x="174539" y="78338"/>
                  </a:lnTo>
                  <a:close/>
                </a:path>
                <a:path w="340360" h="179070">
                  <a:moveTo>
                    <a:pt x="175261" y="73512"/>
                  </a:moveTo>
                  <a:lnTo>
                    <a:pt x="173429" y="73512"/>
                  </a:lnTo>
                  <a:lnTo>
                    <a:pt x="175094" y="75290"/>
                  </a:lnTo>
                  <a:lnTo>
                    <a:pt x="176036" y="76052"/>
                  </a:lnTo>
                  <a:lnTo>
                    <a:pt x="172780" y="77703"/>
                  </a:lnTo>
                  <a:lnTo>
                    <a:pt x="179355" y="77703"/>
                  </a:lnTo>
                  <a:lnTo>
                    <a:pt x="179197" y="77576"/>
                  </a:lnTo>
                  <a:lnTo>
                    <a:pt x="175701" y="77576"/>
                  </a:lnTo>
                  <a:lnTo>
                    <a:pt x="176350" y="77068"/>
                  </a:lnTo>
                  <a:lnTo>
                    <a:pt x="176800" y="76941"/>
                  </a:lnTo>
                  <a:lnTo>
                    <a:pt x="178406" y="76941"/>
                  </a:lnTo>
                  <a:lnTo>
                    <a:pt x="177931" y="76560"/>
                  </a:lnTo>
                  <a:lnTo>
                    <a:pt x="178005" y="76306"/>
                  </a:lnTo>
                  <a:lnTo>
                    <a:pt x="179732" y="75671"/>
                  </a:lnTo>
                  <a:lnTo>
                    <a:pt x="180156" y="75544"/>
                  </a:lnTo>
                  <a:lnTo>
                    <a:pt x="176895" y="75544"/>
                  </a:lnTo>
                  <a:lnTo>
                    <a:pt x="176675" y="75163"/>
                  </a:lnTo>
                  <a:lnTo>
                    <a:pt x="176465" y="74909"/>
                  </a:lnTo>
                  <a:lnTo>
                    <a:pt x="176078" y="74655"/>
                  </a:lnTo>
                  <a:lnTo>
                    <a:pt x="177402" y="74655"/>
                  </a:lnTo>
                  <a:lnTo>
                    <a:pt x="176078" y="74020"/>
                  </a:lnTo>
                  <a:lnTo>
                    <a:pt x="175261" y="73512"/>
                  </a:lnTo>
                  <a:close/>
                </a:path>
                <a:path w="340360" h="179070">
                  <a:moveTo>
                    <a:pt x="178406" y="76941"/>
                  </a:moveTo>
                  <a:lnTo>
                    <a:pt x="176800" y="76941"/>
                  </a:lnTo>
                  <a:lnTo>
                    <a:pt x="176853" y="77195"/>
                  </a:lnTo>
                  <a:lnTo>
                    <a:pt x="177041" y="77322"/>
                  </a:lnTo>
                  <a:lnTo>
                    <a:pt x="177167" y="77576"/>
                  </a:lnTo>
                  <a:lnTo>
                    <a:pt x="179197" y="77576"/>
                  </a:lnTo>
                  <a:lnTo>
                    <a:pt x="178406" y="76941"/>
                  </a:lnTo>
                  <a:close/>
                </a:path>
                <a:path w="340360" h="179070">
                  <a:moveTo>
                    <a:pt x="164441" y="70845"/>
                  </a:moveTo>
                  <a:lnTo>
                    <a:pt x="162434" y="70845"/>
                  </a:lnTo>
                  <a:lnTo>
                    <a:pt x="162570" y="70972"/>
                  </a:lnTo>
                  <a:lnTo>
                    <a:pt x="162864" y="71099"/>
                  </a:lnTo>
                  <a:lnTo>
                    <a:pt x="165052" y="73512"/>
                  </a:lnTo>
                  <a:lnTo>
                    <a:pt x="166120" y="74401"/>
                  </a:lnTo>
                  <a:lnTo>
                    <a:pt x="164937" y="75036"/>
                  </a:lnTo>
                  <a:lnTo>
                    <a:pt x="163680" y="75671"/>
                  </a:lnTo>
                  <a:lnTo>
                    <a:pt x="162476" y="76433"/>
                  </a:lnTo>
                  <a:lnTo>
                    <a:pt x="162864" y="76560"/>
                  </a:lnTo>
                  <a:lnTo>
                    <a:pt x="163178" y="77068"/>
                  </a:lnTo>
                  <a:lnTo>
                    <a:pt x="163387" y="77195"/>
                  </a:lnTo>
                  <a:lnTo>
                    <a:pt x="164591" y="76560"/>
                  </a:lnTo>
                  <a:lnTo>
                    <a:pt x="165680" y="75925"/>
                  </a:lnTo>
                  <a:lnTo>
                    <a:pt x="166884" y="75290"/>
                  </a:lnTo>
                  <a:lnTo>
                    <a:pt x="168542" y="75290"/>
                  </a:lnTo>
                  <a:lnTo>
                    <a:pt x="168057" y="74909"/>
                  </a:lnTo>
                  <a:lnTo>
                    <a:pt x="168036" y="74782"/>
                  </a:lnTo>
                  <a:lnTo>
                    <a:pt x="169827" y="74020"/>
                  </a:lnTo>
                  <a:lnTo>
                    <a:pt x="170251" y="73893"/>
                  </a:lnTo>
                  <a:lnTo>
                    <a:pt x="167146" y="73893"/>
                  </a:lnTo>
                  <a:lnTo>
                    <a:pt x="166790" y="73639"/>
                  </a:lnTo>
                  <a:lnTo>
                    <a:pt x="166497" y="73258"/>
                  </a:lnTo>
                  <a:lnTo>
                    <a:pt x="166350" y="73004"/>
                  </a:lnTo>
                  <a:lnTo>
                    <a:pt x="167303" y="73004"/>
                  </a:lnTo>
                  <a:lnTo>
                    <a:pt x="166937" y="72877"/>
                  </a:lnTo>
                  <a:lnTo>
                    <a:pt x="165900" y="72242"/>
                  </a:lnTo>
                  <a:lnTo>
                    <a:pt x="165031" y="71607"/>
                  </a:lnTo>
                  <a:lnTo>
                    <a:pt x="164441" y="70845"/>
                  </a:lnTo>
                  <a:close/>
                </a:path>
                <a:path w="340360" h="179070">
                  <a:moveTo>
                    <a:pt x="187371" y="76306"/>
                  </a:moveTo>
                  <a:lnTo>
                    <a:pt x="186004" y="76306"/>
                  </a:lnTo>
                  <a:lnTo>
                    <a:pt x="186559" y="76433"/>
                  </a:lnTo>
                  <a:lnTo>
                    <a:pt x="187512" y="76687"/>
                  </a:lnTo>
                  <a:lnTo>
                    <a:pt x="187219" y="76814"/>
                  </a:lnTo>
                  <a:lnTo>
                    <a:pt x="187083" y="77068"/>
                  </a:lnTo>
                  <a:lnTo>
                    <a:pt x="190062" y="77068"/>
                  </a:lnTo>
                  <a:lnTo>
                    <a:pt x="191271" y="76687"/>
                  </a:lnTo>
                  <a:lnTo>
                    <a:pt x="193177" y="76560"/>
                  </a:lnTo>
                  <a:lnTo>
                    <a:pt x="187847" y="76560"/>
                  </a:lnTo>
                  <a:lnTo>
                    <a:pt x="187371" y="76306"/>
                  </a:lnTo>
                  <a:close/>
                </a:path>
                <a:path w="340360" h="179070">
                  <a:moveTo>
                    <a:pt x="186266" y="67797"/>
                  </a:moveTo>
                  <a:lnTo>
                    <a:pt x="184476" y="67797"/>
                  </a:lnTo>
                  <a:lnTo>
                    <a:pt x="186140" y="69575"/>
                  </a:lnTo>
                  <a:lnTo>
                    <a:pt x="187030" y="70337"/>
                  </a:lnTo>
                  <a:lnTo>
                    <a:pt x="185952" y="70845"/>
                  </a:lnTo>
                  <a:lnTo>
                    <a:pt x="183837" y="72115"/>
                  </a:lnTo>
                  <a:lnTo>
                    <a:pt x="188549" y="72115"/>
                  </a:lnTo>
                  <a:lnTo>
                    <a:pt x="190182" y="74020"/>
                  </a:lnTo>
                  <a:lnTo>
                    <a:pt x="191125" y="74782"/>
                  </a:lnTo>
                  <a:lnTo>
                    <a:pt x="190088" y="75163"/>
                  </a:lnTo>
                  <a:lnTo>
                    <a:pt x="188936" y="75798"/>
                  </a:lnTo>
                  <a:lnTo>
                    <a:pt x="187847" y="76560"/>
                  </a:lnTo>
                  <a:lnTo>
                    <a:pt x="194716" y="76560"/>
                  </a:lnTo>
                  <a:lnTo>
                    <a:pt x="194643" y="76433"/>
                  </a:lnTo>
                  <a:lnTo>
                    <a:pt x="190475" y="76433"/>
                  </a:lnTo>
                  <a:lnTo>
                    <a:pt x="190957" y="76052"/>
                  </a:lnTo>
                  <a:lnTo>
                    <a:pt x="192067" y="75544"/>
                  </a:lnTo>
                  <a:lnTo>
                    <a:pt x="193896" y="75544"/>
                  </a:lnTo>
                  <a:lnTo>
                    <a:pt x="193627" y="75163"/>
                  </a:lnTo>
                  <a:lnTo>
                    <a:pt x="194056" y="74909"/>
                  </a:lnTo>
                  <a:lnTo>
                    <a:pt x="195020" y="74401"/>
                  </a:lnTo>
                  <a:lnTo>
                    <a:pt x="195020" y="74274"/>
                  </a:lnTo>
                  <a:lnTo>
                    <a:pt x="192182" y="74274"/>
                  </a:lnTo>
                  <a:lnTo>
                    <a:pt x="191774" y="74020"/>
                  </a:lnTo>
                  <a:lnTo>
                    <a:pt x="190957" y="73004"/>
                  </a:lnTo>
                  <a:lnTo>
                    <a:pt x="191868" y="73004"/>
                  </a:lnTo>
                  <a:lnTo>
                    <a:pt x="190339" y="71988"/>
                  </a:lnTo>
                  <a:lnTo>
                    <a:pt x="190191" y="71861"/>
                  </a:lnTo>
                  <a:lnTo>
                    <a:pt x="188214" y="71861"/>
                  </a:lnTo>
                  <a:lnTo>
                    <a:pt x="187805" y="71734"/>
                  </a:lnTo>
                  <a:lnTo>
                    <a:pt x="186748" y="71734"/>
                  </a:lnTo>
                  <a:lnTo>
                    <a:pt x="187805" y="71353"/>
                  </a:lnTo>
                  <a:lnTo>
                    <a:pt x="189600" y="71353"/>
                  </a:lnTo>
                  <a:lnTo>
                    <a:pt x="189009" y="70845"/>
                  </a:lnTo>
                  <a:lnTo>
                    <a:pt x="189104" y="70591"/>
                  </a:lnTo>
                  <a:lnTo>
                    <a:pt x="190810" y="69956"/>
                  </a:lnTo>
                  <a:lnTo>
                    <a:pt x="191643" y="69702"/>
                  </a:lnTo>
                  <a:lnTo>
                    <a:pt x="187994" y="69702"/>
                  </a:lnTo>
                  <a:lnTo>
                    <a:pt x="187805" y="69575"/>
                  </a:lnTo>
                  <a:lnTo>
                    <a:pt x="187177" y="68940"/>
                  </a:lnTo>
                  <a:lnTo>
                    <a:pt x="188332" y="68940"/>
                  </a:lnTo>
                  <a:lnTo>
                    <a:pt x="187994" y="68813"/>
                  </a:lnTo>
                  <a:lnTo>
                    <a:pt x="187083" y="68305"/>
                  </a:lnTo>
                  <a:lnTo>
                    <a:pt x="186266" y="67797"/>
                  </a:lnTo>
                  <a:close/>
                </a:path>
                <a:path w="340360" h="179070">
                  <a:moveTo>
                    <a:pt x="193896" y="75544"/>
                  </a:moveTo>
                  <a:lnTo>
                    <a:pt x="192067" y="75544"/>
                  </a:lnTo>
                  <a:lnTo>
                    <a:pt x="192308" y="75798"/>
                  </a:lnTo>
                  <a:lnTo>
                    <a:pt x="192475" y="76052"/>
                  </a:lnTo>
                  <a:lnTo>
                    <a:pt x="192737" y="76179"/>
                  </a:lnTo>
                  <a:lnTo>
                    <a:pt x="192863" y="76306"/>
                  </a:lnTo>
                  <a:lnTo>
                    <a:pt x="192067" y="76306"/>
                  </a:lnTo>
                  <a:lnTo>
                    <a:pt x="190475" y="76433"/>
                  </a:lnTo>
                  <a:lnTo>
                    <a:pt x="194643" y="76433"/>
                  </a:lnTo>
                  <a:lnTo>
                    <a:pt x="194255" y="76052"/>
                  </a:lnTo>
                  <a:lnTo>
                    <a:pt x="193896" y="75544"/>
                  </a:lnTo>
                  <a:close/>
                </a:path>
                <a:path w="340360" h="179070">
                  <a:moveTo>
                    <a:pt x="183250" y="75036"/>
                  </a:moveTo>
                  <a:lnTo>
                    <a:pt x="177596" y="75036"/>
                  </a:lnTo>
                  <a:lnTo>
                    <a:pt x="177355" y="75163"/>
                  </a:lnTo>
                  <a:lnTo>
                    <a:pt x="177167" y="75417"/>
                  </a:lnTo>
                  <a:lnTo>
                    <a:pt x="176895" y="75544"/>
                  </a:lnTo>
                  <a:lnTo>
                    <a:pt x="180156" y="75544"/>
                  </a:lnTo>
                  <a:lnTo>
                    <a:pt x="181429" y="75163"/>
                  </a:lnTo>
                  <a:lnTo>
                    <a:pt x="183250" y="75036"/>
                  </a:lnTo>
                  <a:close/>
                </a:path>
                <a:path w="340360" h="179070">
                  <a:moveTo>
                    <a:pt x="177402" y="74655"/>
                  </a:moveTo>
                  <a:lnTo>
                    <a:pt x="176078" y="74655"/>
                  </a:lnTo>
                  <a:lnTo>
                    <a:pt x="177115" y="75036"/>
                  </a:lnTo>
                  <a:lnTo>
                    <a:pt x="184989" y="75036"/>
                  </a:lnTo>
                  <a:lnTo>
                    <a:pt x="184915" y="74909"/>
                  </a:lnTo>
                  <a:lnTo>
                    <a:pt x="177931" y="74909"/>
                  </a:lnTo>
                  <a:lnTo>
                    <a:pt x="177402" y="74655"/>
                  </a:lnTo>
                  <a:close/>
                </a:path>
                <a:path w="340360" h="179070">
                  <a:moveTo>
                    <a:pt x="176465" y="66146"/>
                  </a:moveTo>
                  <a:lnTo>
                    <a:pt x="174539" y="66146"/>
                  </a:lnTo>
                  <a:lnTo>
                    <a:pt x="176256" y="68051"/>
                  </a:lnTo>
                  <a:lnTo>
                    <a:pt x="177167" y="68813"/>
                  </a:lnTo>
                  <a:lnTo>
                    <a:pt x="176078" y="69194"/>
                  </a:lnTo>
                  <a:lnTo>
                    <a:pt x="175020" y="69829"/>
                  </a:lnTo>
                  <a:lnTo>
                    <a:pt x="173921" y="70591"/>
                  </a:lnTo>
                  <a:lnTo>
                    <a:pt x="178706" y="70591"/>
                  </a:lnTo>
                  <a:lnTo>
                    <a:pt x="180266" y="72369"/>
                  </a:lnTo>
                  <a:lnTo>
                    <a:pt x="181188" y="73258"/>
                  </a:lnTo>
                  <a:lnTo>
                    <a:pt x="180099" y="73639"/>
                  </a:lnTo>
                  <a:lnTo>
                    <a:pt x="179041" y="74274"/>
                  </a:lnTo>
                  <a:lnTo>
                    <a:pt x="177931" y="74909"/>
                  </a:lnTo>
                  <a:lnTo>
                    <a:pt x="184842" y="74909"/>
                  </a:lnTo>
                  <a:lnTo>
                    <a:pt x="184842" y="74782"/>
                  </a:lnTo>
                  <a:lnTo>
                    <a:pt x="180654" y="74782"/>
                  </a:lnTo>
                  <a:lnTo>
                    <a:pt x="181135" y="74401"/>
                  </a:lnTo>
                  <a:lnTo>
                    <a:pt x="182130" y="74020"/>
                  </a:lnTo>
                  <a:lnTo>
                    <a:pt x="184088" y="74020"/>
                  </a:lnTo>
                  <a:lnTo>
                    <a:pt x="183711" y="73639"/>
                  </a:lnTo>
                  <a:lnTo>
                    <a:pt x="184245" y="73258"/>
                  </a:lnTo>
                  <a:lnTo>
                    <a:pt x="185104" y="72750"/>
                  </a:lnTo>
                  <a:lnTo>
                    <a:pt x="185156" y="72623"/>
                  </a:lnTo>
                  <a:lnTo>
                    <a:pt x="182287" y="72623"/>
                  </a:lnTo>
                  <a:lnTo>
                    <a:pt x="181858" y="72242"/>
                  </a:lnTo>
                  <a:lnTo>
                    <a:pt x="181565" y="71861"/>
                  </a:lnTo>
                  <a:lnTo>
                    <a:pt x="181135" y="71480"/>
                  </a:lnTo>
                  <a:lnTo>
                    <a:pt x="182284" y="71480"/>
                  </a:lnTo>
                  <a:lnTo>
                    <a:pt x="181973" y="71353"/>
                  </a:lnTo>
                  <a:lnTo>
                    <a:pt x="180399" y="70210"/>
                  </a:lnTo>
                  <a:lnTo>
                    <a:pt x="176853" y="70210"/>
                  </a:lnTo>
                  <a:lnTo>
                    <a:pt x="177167" y="69956"/>
                  </a:lnTo>
                  <a:lnTo>
                    <a:pt x="177931" y="69702"/>
                  </a:lnTo>
                  <a:lnTo>
                    <a:pt x="179757" y="69702"/>
                  </a:lnTo>
                  <a:lnTo>
                    <a:pt x="179114" y="69194"/>
                  </a:lnTo>
                  <a:lnTo>
                    <a:pt x="179230" y="69067"/>
                  </a:lnTo>
                  <a:lnTo>
                    <a:pt x="180947" y="68305"/>
                  </a:lnTo>
                  <a:lnTo>
                    <a:pt x="181509" y="68178"/>
                  </a:lnTo>
                  <a:lnTo>
                    <a:pt x="178078" y="68178"/>
                  </a:lnTo>
                  <a:lnTo>
                    <a:pt x="177889" y="67924"/>
                  </a:lnTo>
                  <a:lnTo>
                    <a:pt x="177261" y="67289"/>
                  </a:lnTo>
                  <a:lnTo>
                    <a:pt x="178078" y="67289"/>
                  </a:lnTo>
                  <a:lnTo>
                    <a:pt x="177261" y="66781"/>
                  </a:lnTo>
                  <a:lnTo>
                    <a:pt x="176465" y="66146"/>
                  </a:lnTo>
                  <a:close/>
                </a:path>
                <a:path w="340360" h="179070">
                  <a:moveTo>
                    <a:pt x="182245" y="74655"/>
                  </a:moveTo>
                  <a:lnTo>
                    <a:pt x="181429" y="74782"/>
                  </a:lnTo>
                  <a:lnTo>
                    <a:pt x="183062" y="74782"/>
                  </a:lnTo>
                  <a:lnTo>
                    <a:pt x="182245" y="74655"/>
                  </a:lnTo>
                  <a:close/>
                </a:path>
                <a:path w="340360" h="179070">
                  <a:moveTo>
                    <a:pt x="184088" y="74020"/>
                  </a:moveTo>
                  <a:lnTo>
                    <a:pt x="182130" y="74020"/>
                  </a:lnTo>
                  <a:lnTo>
                    <a:pt x="182381" y="74147"/>
                  </a:lnTo>
                  <a:lnTo>
                    <a:pt x="182633" y="74401"/>
                  </a:lnTo>
                  <a:lnTo>
                    <a:pt x="182915" y="74528"/>
                  </a:lnTo>
                  <a:lnTo>
                    <a:pt x="183062" y="74782"/>
                  </a:lnTo>
                  <a:lnTo>
                    <a:pt x="184842" y="74782"/>
                  </a:lnTo>
                  <a:lnTo>
                    <a:pt x="184088" y="74020"/>
                  </a:lnTo>
                  <a:close/>
                </a:path>
                <a:path w="340360" h="179070">
                  <a:moveTo>
                    <a:pt x="191868" y="73004"/>
                  </a:moveTo>
                  <a:lnTo>
                    <a:pt x="190957" y="73004"/>
                  </a:lnTo>
                  <a:lnTo>
                    <a:pt x="192475" y="73766"/>
                  </a:lnTo>
                  <a:lnTo>
                    <a:pt x="193292" y="73893"/>
                  </a:lnTo>
                  <a:lnTo>
                    <a:pt x="193177" y="74020"/>
                  </a:lnTo>
                  <a:lnTo>
                    <a:pt x="192475" y="74274"/>
                  </a:lnTo>
                  <a:lnTo>
                    <a:pt x="195292" y="74274"/>
                  </a:lnTo>
                  <a:lnTo>
                    <a:pt x="196548" y="73893"/>
                  </a:lnTo>
                  <a:lnTo>
                    <a:pt x="197868" y="73766"/>
                  </a:lnTo>
                  <a:lnTo>
                    <a:pt x="193627" y="73766"/>
                  </a:lnTo>
                  <a:lnTo>
                    <a:pt x="191868" y="73004"/>
                  </a:lnTo>
                  <a:close/>
                </a:path>
                <a:path w="340360" h="179070">
                  <a:moveTo>
                    <a:pt x="167303" y="73004"/>
                  </a:moveTo>
                  <a:lnTo>
                    <a:pt x="166350" y="73004"/>
                  </a:lnTo>
                  <a:lnTo>
                    <a:pt x="166665" y="73258"/>
                  </a:lnTo>
                  <a:lnTo>
                    <a:pt x="167701" y="73512"/>
                  </a:lnTo>
                  <a:lnTo>
                    <a:pt x="167534" y="73639"/>
                  </a:lnTo>
                  <a:lnTo>
                    <a:pt x="167272" y="73766"/>
                  </a:lnTo>
                  <a:lnTo>
                    <a:pt x="167146" y="73893"/>
                  </a:lnTo>
                  <a:lnTo>
                    <a:pt x="170251" y="73893"/>
                  </a:lnTo>
                  <a:lnTo>
                    <a:pt x="171523" y="73512"/>
                  </a:lnTo>
                  <a:lnTo>
                    <a:pt x="175429" y="73512"/>
                  </a:lnTo>
                  <a:lnTo>
                    <a:pt x="175261" y="73385"/>
                  </a:lnTo>
                  <a:lnTo>
                    <a:pt x="175094" y="73385"/>
                  </a:lnTo>
                  <a:lnTo>
                    <a:pt x="175094" y="73258"/>
                  </a:lnTo>
                  <a:lnTo>
                    <a:pt x="168036" y="73258"/>
                  </a:lnTo>
                  <a:lnTo>
                    <a:pt x="167303" y="73004"/>
                  </a:lnTo>
                  <a:close/>
                </a:path>
                <a:path w="340360" h="179070">
                  <a:moveTo>
                    <a:pt x="196161" y="69321"/>
                  </a:moveTo>
                  <a:lnTo>
                    <a:pt x="194423" y="69321"/>
                  </a:lnTo>
                  <a:lnTo>
                    <a:pt x="195240" y="70337"/>
                  </a:lnTo>
                  <a:lnTo>
                    <a:pt x="196046" y="71226"/>
                  </a:lnTo>
                  <a:lnTo>
                    <a:pt x="196957" y="71988"/>
                  </a:lnTo>
                  <a:lnTo>
                    <a:pt x="195795" y="72496"/>
                  </a:lnTo>
                  <a:lnTo>
                    <a:pt x="194716" y="73004"/>
                  </a:lnTo>
                  <a:lnTo>
                    <a:pt x="193627" y="73766"/>
                  </a:lnTo>
                  <a:lnTo>
                    <a:pt x="199219" y="73766"/>
                  </a:lnTo>
                  <a:lnTo>
                    <a:pt x="199219" y="73512"/>
                  </a:lnTo>
                  <a:lnTo>
                    <a:pt x="196548" y="73512"/>
                  </a:lnTo>
                  <a:lnTo>
                    <a:pt x="197365" y="73004"/>
                  </a:lnTo>
                  <a:lnTo>
                    <a:pt x="197868" y="72750"/>
                  </a:lnTo>
                  <a:lnTo>
                    <a:pt x="199145" y="72750"/>
                  </a:lnTo>
                  <a:lnTo>
                    <a:pt x="198946" y="72369"/>
                  </a:lnTo>
                  <a:lnTo>
                    <a:pt x="198946" y="72242"/>
                  </a:lnTo>
                  <a:lnTo>
                    <a:pt x="198758" y="71734"/>
                  </a:lnTo>
                  <a:lnTo>
                    <a:pt x="198632" y="71480"/>
                  </a:lnTo>
                  <a:lnTo>
                    <a:pt x="198035" y="71480"/>
                  </a:lnTo>
                  <a:lnTo>
                    <a:pt x="197700" y="71226"/>
                  </a:lnTo>
                  <a:lnTo>
                    <a:pt x="197124" y="70591"/>
                  </a:lnTo>
                  <a:lnTo>
                    <a:pt x="198182" y="70591"/>
                  </a:lnTo>
                  <a:lnTo>
                    <a:pt x="197365" y="70210"/>
                  </a:lnTo>
                  <a:lnTo>
                    <a:pt x="196706" y="69702"/>
                  </a:lnTo>
                  <a:lnTo>
                    <a:pt x="196161" y="69321"/>
                  </a:lnTo>
                  <a:close/>
                </a:path>
                <a:path w="340360" h="179070">
                  <a:moveTo>
                    <a:pt x="198035" y="73385"/>
                  </a:moveTo>
                  <a:lnTo>
                    <a:pt x="197313" y="73385"/>
                  </a:lnTo>
                  <a:lnTo>
                    <a:pt x="196548" y="73512"/>
                  </a:lnTo>
                  <a:lnTo>
                    <a:pt x="198852" y="73512"/>
                  </a:lnTo>
                  <a:lnTo>
                    <a:pt x="198035" y="73385"/>
                  </a:lnTo>
                  <a:close/>
                </a:path>
                <a:path w="340360" h="179070">
                  <a:moveTo>
                    <a:pt x="199145" y="72750"/>
                  </a:moveTo>
                  <a:lnTo>
                    <a:pt x="197868" y="72750"/>
                  </a:lnTo>
                  <a:lnTo>
                    <a:pt x="198475" y="73258"/>
                  </a:lnTo>
                  <a:lnTo>
                    <a:pt x="198852" y="73512"/>
                  </a:lnTo>
                  <a:lnTo>
                    <a:pt x="199219" y="73512"/>
                  </a:lnTo>
                  <a:lnTo>
                    <a:pt x="199145" y="72750"/>
                  </a:lnTo>
                  <a:close/>
                </a:path>
                <a:path w="340360" h="179070">
                  <a:moveTo>
                    <a:pt x="170859" y="68940"/>
                  </a:moveTo>
                  <a:lnTo>
                    <a:pt x="168811" y="68940"/>
                  </a:lnTo>
                  <a:lnTo>
                    <a:pt x="170466" y="70845"/>
                  </a:lnTo>
                  <a:lnTo>
                    <a:pt x="171293" y="71607"/>
                  </a:lnTo>
                  <a:lnTo>
                    <a:pt x="170256" y="71988"/>
                  </a:lnTo>
                  <a:lnTo>
                    <a:pt x="168036" y="73258"/>
                  </a:lnTo>
                  <a:lnTo>
                    <a:pt x="170706" y="73258"/>
                  </a:lnTo>
                  <a:lnTo>
                    <a:pt x="171240" y="72877"/>
                  </a:lnTo>
                  <a:lnTo>
                    <a:pt x="171722" y="72623"/>
                  </a:lnTo>
                  <a:lnTo>
                    <a:pt x="172277" y="72369"/>
                  </a:lnTo>
                  <a:lnTo>
                    <a:pt x="174204" y="72369"/>
                  </a:lnTo>
                  <a:lnTo>
                    <a:pt x="173921" y="71988"/>
                  </a:lnTo>
                  <a:lnTo>
                    <a:pt x="174780" y="71480"/>
                  </a:lnTo>
                  <a:lnTo>
                    <a:pt x="175261" y="71226"/>
                  </a:lnTo>
                  <a:lnTo>
                    <a:pt x="175303" y="71099"/>
                  </a:lnTo>
                  <a:lnTo>
                    <a:pt x="172486" y="71099"/>
                  </a:lnTo>
                  <a:lnTo>
                    <a:pt x="172057" y="70718"/>
                  </a:lnTo>
                  <a:lnTo>
                    <a:pt x="171680" y="70210"/>
                  </a:lnTo>
                  <a:lnTo>
                    <a:pt x="171240" y="69829"/>
                  </a:lnTo>
                  <a:lnTo>
                    <a:pt x="172404" y="69829"/>
                  </a:lnTo>
                  <a:lnTo>
                    <a:pt x="172151" y="69702"/>
                  </a:lnTo>
                  <a:lnTo>
                    <a:pt x="170859" y="68940"/>
                  </a:lnTo>
                  <a:close/>
                </a:path>
                <a:path w="340360" h="179070">
                  <a:moveTo>
                    <a:pt x="172329" y="73004"/>
                  </a:moveTo>
                  <a:lnTo>
                    <a:pt x="170706" y="73258"/>
                  </a:lnTo>
                  <a:lnTo>
                    <a:pt x="175020" y="73258"/>
                  </a:lnTo>
                  <a:lnTo>
                    <a:pt x="174900" y="73131"/>
                  </a:lnTo>
                  <a:lnTo>
                    <a:pt x="173146" y="73131"/>
                  </a:lnTo>
                  <a:lnTo>
                    <a:pt x="172329" y="73004"/>
                  </a:lnTo>
                  <a:close/>
                </a:path>
                <a:path w="340360" h="179070">
                  <a:moveTo>
                    <a:pt x="174204" y="72369"/>
                  </a:moveTo>
                  <a:lnTo>
                    <a:pt x="172277" y="72369"/>
                  </a:lnTo>
                  <a:lnTo>
                    <a:pt x="172780" y="72623"/>
                  </a:lnTo>
                  <a:lnTo>
                    <a:pt x="172979" y="73004"/>
                  </a:lnTo>
                  <a:lnTo>
                    <a:pt x="173146" y="73131"/>
                  </a:lnTo>
                  <a:lnTo>
                    <a:pt x="174900" y="73131"/>
                  </a:lnTo>
                  <a:lnTo>
                    <a:pt x="174298" y="72496"/>
                  </a:lnTo>
                  <a:lnTo>
                    <a:pt x="174204" y="72369"/>
                  </a:lnTo>
                  <a:close/>
                </a:path>
                <a:path w="340360" h="179070">
                  <a:moveTo>
                    <a:pt x="160005" y="66781"/>
                  </a:moveTo>
                  <a:lnTo>
                    <a:pt x="159660" y="66908"/>
                  </a:lnTo>
                  <a:lnTo>
                    <a:pt x="159324" y="67162"/>
                  </a:lnTo>
                  <a:lnTo>
                    <a:pt x="158989" y="67289"/>
                  </a:lnTo>
                  <a:lnTo>
                    <a:pt x="159754" y="68305"/>
                  </a:lnTo>
                  <a:lnTo>
                    <a:pt x="160581" y="69194"/>
                  </a:lnTo>
                  <a:lnTo>
                    <a:pt x="161492" y="69956"/>
                  </a:lnTo>
                  <a:lnTo>
                    <a:pt x="159324" y="70972"/>
                  </a:lnTo>
                  <a:lnTo>
                    <a:pt x="158215" y="71734"/>
                  </a:lnTo>
                  <a:lnTo>
                    <a:pt x="158550" y="71988"/>
                  </a:lnTo>
                  <a:lnTo>
                    <a:pt x="158843" y="72242"/>
                  </a:lnTo>
                  <a:lnTo>
                    <a:pt x="159084" y="72623"/>
                  </a:lnTo>
                  <a:lnTo>
                    <a:pt x="160120" y="71988"/>
                  </a:lnTo>
                  <a:lnTo>
                    <a:pt x="161220" y="71353"/>
                  </a:lnTo>
                  <a:lnTo>
                    <a:pt x="162434" y="70845"/>
                  </a:lnTo>
                  <a:lnTo>
                    <a:pt x="164441" y="70845"/>
                  </a:lnTo>
                  <a:lnTo>
                    <a:pt x="164047" y="70337"/>
                  </a:lnTo>
                  <a:lnTo>
                    <a:pt x="164434" y="70083"/>
                  </a:lnTo>
                  <a:lnTo>
                    <a:pt x="164937" y="69829"/>
                  </a:lnTo>
                  <a:lnTo>
                    <a:pt x="165345" y="69575"/>
                  </a:lnTo>
                  <a:lnTo>
                    <a:pt x="162570" y="69575"/>
                  </a:lnTo>
                  <a:lnTo>
                    <a:pt x="160005" y="66781"/>
                  </a:lnTo>
                  <a:close/>
                </a:path>
                <a:path w="340360" h="179070">
                  <a:moveTo>
                    <a:pt x="182284" y="71480"/>
                  </a:moveTo>
                  <a:lnTo>
                    <a:pt x="181135" y="71480"/>
                  </a:lnTo>
                  <a:lnTo>
                    <a:pt x="182633" y="72115"/>
                  </a:lnTo>
                  <a:lnTo>
                    <a:pt x="183376" y="72242"/>
                  </a:lnTo>
                  <a:lnTo>
                    <a:pt x="183376" y="72369"/>
                  </a:lnTo>
                  <a:lnTo>
                    <a:pt x="183250" y="72496"/>
                  </a:lnTo>
                  <a:lnTo>
                    <a:pt x="182915" y="72496"/>
                  </a:lnTo>
                  <a:lnTo>
                    <a:pt x="182633" y="72623"/>
                  </a:lnTo>
                  <a:lnTo>
                    <a:pt x="185491" y="72623"/>
                  </a:lnTo>
                  <a:lnTo>
                    <a:pt x="186559" y="72369"/>
                  </a:lnTo>
                  <a:lnTo>
                    <a:pt x="188549" y="72115"/>
                  </a:lnTo>
                  <a:lnTo>
                    <a:pt x="183837" y="72115"/>
                  </a:lnTo>
                  <a:lnTo>
                    <a:pt x="182284" y="71480"/>
                  </a:lnTo>
                  <a:close/>
                </a:path>
                <a:path w="340360" h="179070">
                  <a:moveTo>
                    <a:pt x="189600" y="71353"/>
                  </a:moveTo>
                  <a:lnTo>
                    <a:pt x="187805" y="71353"/>
                  </a:lnTo>
                  <a:lnTo>
                    <a:pt x="187900" y="71480"/>
                  </a:lnTo>
                  <a:lnTo>
                    <a:pt x="188119" y="71607"/>
                  </a:lnTo>
                  <a:lnTo>
                    <a:pt x="188214" y="71861"/>
                  </a:lnTo>
                  <a:lnTo>
                    <a:pt x="190191" y="71861"/>
                  </a:lnTo>
                  <a:lnTo>
                    <a:pt x="189600" y="71353"/>
                  </a:lnTo>
                  <a:close/>
                </a:path>
                <a:path w="340360" h="179070">
                  <a:moveTo>
                    <a:pt x="198569" y="71353"/>
                  </a:moveTo>
                  <a:lnTo>
                    <a:pt x="198475" y="71480"/>
                  </a:lnTo>
                  <a:lnTo>
                    <a:pt x="198632" y="71480"/>
                  </a:lnTo>
                  <a:lnTo>
                    <a:pt x="198569" y="71353"/>
                  </a:lnTo>
                  <a:close/>
                </a:path>
                <a:path w="340360" h="179070">
                  <a:moveTo>
                    <a:pt x="172404" y="69829"/>
                  </a:moveTo>
                  <a:lnTo>
                    <a:pt x="171240" y="69829"/>
                  </a:lnTo>
                  <a:lnTo>
                    <a:pt x="172015" y="70210"/>
                  </a:lnTo>
                  <a:lnTo>
                    <a:pt x="173575" y="70718"/>
                  </a:lnTo>
                  <a:lnTo>
                    <a:pt x="173533" y="70845"/>
                  </a:lnTo>
                  <a:lnTo>
                    <a:pt x="173355" y="70845"/>
                  </a:lnTo>
                  <a:lnTo>
                    <a:pt x="172979" y="70972"/>
                  </a:lnTo>
                  <a:lnTo>
                    <a:pt x="172486" y="71099"/>
                  </a:lnTo>
                  <a:lnTo>
                    <a:pt x="175764" y="71099"/>
                  </a:lnTo>
                  <a:lnTo>
                    <a:pt x="175607" y="70972"/>
                  </a:lnTo>
                  <a:lnTo>
                    <a:pt x="177596" y="70591"/>
                  </a:lnTo>
                  <a:lnTo>
                    <a:pt x="173921" y="70591"/>
                  </a:lnTo>
                  <a:lnTo>
                    <a:pt x="172404" y="69829"/>
                  </a:lnTo>
                  <a:close/>
                </a:path>
                <a:path w="340360" h="179070">
                  <a:moveTo>
                    <a:pt x="198182" y="70591"/>
                  </a:moveTo>
                  <a:lnTo>
                    <a:pt x="197124" y="70591"/>
                  </a:lnTo>
                  <a:lnTo>
                    <a:pt x="197459" y="70718"/>
                  </a:lnTo>
                  <a:lnTo>
                    <a:pt x="198475" y="70972"/>
                  </a:lnTo>
                  <a:lnTo>
                    <a:pt x="198234" y="70718"/>
                  </a:lnTo>
                  <a:lnTo>
                    <a:pt x="198182" y="70591"/>
                  </a:lnTo>
                  <a:close/>
                </a:path>
                <a:path w="340360" h="179070">
                  <a:moveTo>
                    <a:pt x="179757" y="69702"/>
                  </a:moveTo>
                  <a:lnTo>
                    <a:pt x="177931" y="69702"/>
                  </a:lnTo>
                  <a:lnTo>
                    <a:pt x="178203" y="69956"/>
                  </a:lnTo>
                  <a:lnTo>
                    <a:pt x="178371" y="70210"/>
                  </a:lnTo>
                  <a:lnTo>
                    <a:pt x="180399" y="70210"/>
                  </a:lnTo>
                  <a:lnTo>
                    <a:pt x="179757" y="69702"/>
                  </a:lnTo>
                  <a:close/>
                </a:path>
                <a:path w="340360" h="179070">
                  <a:moveTo>
                    <a:pt x="188332" y="68940"/>
                  </a:moveTo>
                  <a:lnTo>
                    <a:pt x="187177" y="68940"/>
                  </a:lnTo>
                  <a:lnTo>
                    <a:pt x="188674" y="69448"/>
                  </a:lnTo>
                  <a:lnTo>
                    <a:pt x="188214" y="69702"/>
                  </a:lnTo>
                  <a:lnTo>
                    <a:pt x="191643" y="69702"/>
                  </a:lnTo>
                  <a:lnTo>
                    <a:pt x="192475" y="69448"/>
                  </a:lnTo>
                  <a:lnTo>
                    <a:pt x="194423" y="69321"/>
                  </a:lnTo>
                  <a:lnTo>
                    <a:pt x="196203" y="69321"/>
                  </a:lnTo>
                  <a:lnTo>
                    <a:pt x="196088" y="69194"/>
                  </a:lnTo>
                  <a:lnTo>
                    <a:pt x="189009" y="69194"/>
                  </a:lnTo>
                  <a:lnTo>
                    <a:pt x="188332" y="68940"/>
                  </a:lnTo>
                  <a:close/>
                </a:path>
                <a:path w="340360" h="179070">
                  <a:moveTo>
                    <a:pt x="165680" y="63733"/>
                  </a:moveTo>
                  <a:lnTo>
                    <a:pt x="164885" y="64114"/>
                  </a:lnTo>
                  <a:lnTo>
                    <a:pt x="164476" y="64241"/>
                  </a:lnTo>
                  <a:lnTo>
                    <a:pt x="166350" y="66400"/>
                  </a:lnTo>
                  <a:lnTo>
                    <a:pt x="167272" y="67162"/>
                  </a:lnTo>
                  <a:lnTo>
                    <a:pt x="164769" y="68432"/>
                  </a:lnTo>
                  <a:lnTo>
                    <a:pt x="163387" y="69194"/>
                  </a:lnTo>
                  <a:lnTo>
                    <a:pt x="162570" y="69575"/>
                  </a:lnTo>
                  <a:lnTo>
                    <a:pt x="165345" y="69575"/>
                  </a:lnTo>
                  <a:lnTo>
                    <a:pt x="166445" y="69194"/>
                  </a:lnTo>
                  <a:lnTo>
                    <a:pt x="168811" y="68940"/>
                  </a:lnTo>
                  <a:lnTo>
                    <a:pt x="170859" y="68940"/>
                  </a:lnTo>
                  <a:lnTo>
                    <a:pt x="170644" y="68813"/>
                  </a:lnTo>
                  <a:lnTo>
                    <a:pt x="170378" y="68559"/>
                  </a:lnTo>
                  <a:lnTo>
                    <a:pt x="166937" y="68559"/>
                  </a:lnTo>
                  <a:lnTo>
                    <a:pt x="167272" y="68432"/>
                  </a:lnTo>
                  <a:lnTo>
                    <a:pt x="167701" y="68305"/>
                  </a:lnTo>
                  <a:lnTo>
                    <a:pt x="168036" y="68051"/>
                  </a:lnTo>
                  <a:lnTo>
                    <a:pt x="169846" y="68051"/>
                  </a:lnTo>
                  <a:lnTo>
                    <a:pt x="169314" y="67543"/>
                  </a:lnTo>
                  <a:lnTo>
                    <a:pt x="169314" y="67416"/>
                  </a:lnTo>
                  <a:lnTo>
                    <a:pt x="170979" y="66781"/>
                  </a:lnTo>
                  <a:lnTo>
                    <a:pt x="171879" y="66527"/>
                  </a:lnTo>
                  <a:lnTo>
                    <a:pt x="168309" y="66527"/>
                  </a:lnTo>
                  <a:lnTo>
                    <a:pt x="167366" y="65765"/>
                  </a:lnTo>
                  <a:lnTo>
                    <a:pt x="165680" y="63733"/>
                  </a:lnTo>
                  <a:close/>
                </a:path>
                <a:path w="340360" h="179070">
                  <a:moveTo>
                    <a:pt x="191365" y="64876"/>
                  </a:moveTo>
                  <a:lnTo>
                    <a:pt x="189711" y="64876"/>
                  </a:lnTo>
                  <a:lnTo>
                    <a:pt x="191365" y="66781"/>
                  </a:lnTo>
                  <a:lnTo>
                    <a:pt x="192308" y="67543"/>
                  </a:lnTo>
                  <a:lnTo>
                    <a:pt x="190119" y="68559"/>
                  </a:lnTo>
                  <a:lnTo>
                    <a:pt x="189009" y="69194"/>
                  </a:lnTo>
                  <a:lnTo>
                    <a:pt x="195795" y="69194"/>
                  </a:lnTo>
                  <a:lnTo>
                    <a:pt x="195698" y="69067"/>
                  </a:lnTo>
                  <a:lnTo>
                    <a:pt x="191659" y="69067"/>
                  </a:lnTo>
                  <a:lnTo>
                    <a:pt x="192140" y="68813"/>
                  </a:lnTo>
                  <a:lnTo>
                    <a:pt x="192737" y="68559"/>
                  </a:lnTo>
                  <a:lnTo>
                    <a:pt x="193177" y="68305"/>
                  </a:lnTo>
                  <a:lnTo>
                    <a:pt x="195120" y="68305"/>
                  </a:lnTo>
                  <a:lnTo>
                    <a:pt x="194831" y="67924"/>
                  </a:lnTo>
                  <a:lnTo>
                    <a:pt x="195124" y="67797"/>
                  </a:lnTo>
                  <a:lnTo>
                    <a:pt x="195742" y="67289"/>
                  </a:lnTo>
                  <a:lnTo>
                    <a:pt x="195585" y="67289"/>
                  </a:lnTo>
                  <a:lnTo>
                    <a:pt x="195585" y="67162"/>
                  </a:lnTo>
                  <a:lnTo>
                    <a:pt x="193397" y="67162"/>
                  </a:lnTo>
                  <a:lnTo>
                    <a:pt x="191365" y="64876"/>
                  </a:lnTo>
                  <a:close/>
                </a:path>
                <a:path w="340360" h="179070">
                  <a:moveTo>
                    <a:pt x="195120" y="68305"/>
                  </a:moveTo>
                  <a:lnTo>
                    <a:pt x="193177" y="68305"/>
                  </a:lnTo>
                  <a:lnTo>
                    <a:pt x="193439" y="68559"/>
                  </a:lnTo>
                  <a:lnTo>
                    <a:pt x="193627" y="68686"/>
                  </a:lnTo>
                  <a:lnTo>
                    <a:pt x="193899" y="68813"/>
                  </a:lnTo>
                  <a:lnTo>
                    <a:pt x="193962" y="68940"/>
                  </a:lnTo>
                  <a:lnTo>
                    <a:pt x="194056" y="69067"/>
                  </a:lnTo>
                  <a:lnTo>
                    <a:pt x="195698" y="69067"/>
                  </a:lnTo>
                  <a:lnTo>
                    <a:pt x="195120" y="68305"/>
                  </a:lnTo>
                  <a:close/>
                </a:path>
                <a:path w="340360" h="179070">
                  <a:moveTo>
                    <a:pt x="169846" y="68051"/>
                  </a:moveTo>
                  <a:lnTo>
                    <a:pt x="168036" y="68051"/>
                  </a:lnTo>
                  <a:lnTo>
                    <a:pt x="168570" y="68559"/>
                  </a:lnTo>
                  <a:lnTo>
                    <a:pt x="170378" y="68559"/>
                  </a:lnTo>
                  <a:lnTo>
                    <a:pt x="169846" y="68051"/>
                  </a:lnTo>
                  <a:close/>
                </a:path>
                <a:path w="340360" h="179070">
                  <a:moveTo>
                    <a:pt x="178078" y="67289"/>
                  </a:moveTo>
                  <a:lnTo>
                    <a:pt x="177261" y="67289"/>
                  </a:lnTo>
                  <a:lnTo>
                    <a:pt x="178266" y="67670"/>
                  </a:lnTo>
                  <a:lnTo>
                    <a:pt x="178758" y="67924"/>
                  </a:lnTo>
                  <a:lnTo>
                    <a:pt x="178371" y="68051"/>
                  </a:lnTo>
                  <a:lnTo>
                    <a:pt x="178078" y="68178"/>
                  </a:lnTo>
                  <a:lnTo>
                    <a:pt x="181509" y="68178"/>
                  </a:lnTo>
                  <a:lnTo>
                    <a:pt x="182633" y="67924"/>
                  </a:lnTo>
                  <a:lnTo>
                    <a:pt x="184476" y="67797"/>
                  </a:lnTo>
                  <a:lnTo>
                    <a:pt x="186308" y="67797"/>
                  </a:lnTo>
                  <a:lnTo>
                    <a:pt x="186002" y="67543"/>
                  </a:lnTo>
                  <a:lnTo>
                    <a:pt x="179114" y="67543"/>
                  </a:lnTo>
                  <a:lnTo>
                    <a:pt x="178078" y="67289"/>
                  </a:lnTo>
                  <a:close/>
                </a:path>
                <a:path w="340360" h="179070">
                  <a:moveTo>
                    <a:pt x="181638" y="63225"/>
                  </a:moveTo>
                  <a:lnTo>
                    <a:pt x="179910" y="63225"/>
                  </a:lnTo>
                  <a:lnTo>
                    <a:pt x="180966" y="64495"/>
                  </a:lnTo>
                  <a:lnTo>
                    <a:pt x="181565" y="65130"/>
                  </a:lnTo>
                  <a:lnTo>
                    <a:pt x="182381" y="65892"/>
                  </a:lnTo>
                  <a:lnTo>
                    <a:pt x="181324" y="66400"/>
                  </a:lnTo>
                  <a:lnTo>
                    <a:pt x="180224" y="67035"/>
                  </a:lnTo>
                  <a:lnTo>
                    <a:pt x="179114" y="67543"/>
                  </a:lnTo>
                  <a:lnTo>
                    <a:pt x="181816" y="67543"/>
                  </a:lnTo>
                  <a:lnTo>
                    <a:pt x="182287" y="67289"/>
                  </a:lnTo>
                  <a:lnTo>
                    <a:pt x="182821" y="66908"/>
                  </a:lnTo>
                  <a:lnTo>
                    <a:pt x="183250" y="66654"/>
                  </a:lnTo>
                  <a:lnTo>
                    <a:pt x="185125" y="66654"/>
                  </a:lnTo>
                  <a:lnTo>
                    <a:pt x="184915" y="66400"/>
                  </a:lnTo>
                  <a:lnTo>
                    <a:pt x="185439" y="66019"/>
                  </a:lnTo>
                  <a:lnTo>
                    <a:pt x="186308" y="65511"/>
                  </a:lnTo>
                  <a:lnTo>
                    <a:pt x="183502" y="65511"/>
                  </a:lnTo>
                  <a:lnTo>
                    <a:pt x="182821" y="64876"/>
                  </a:lnTo>
                  <a:lnTo>
                    <a:pt x="181470" y="63352"/>
                  </a:lnTo>
                  <a:lnTo>
                    <a:pt x="181816" y="63352"/>
                  </a:lnTo>
                  <a:lnTo>
                    <a:pt x="181638" y="63225"/>
                  </a:lnTo>
                  <a:close/>
                </a:path>
                <a:path w="340360" h="179070">
                  <a:moveTo>
                    <a:pt x="185125" y="66654"/>
                  </a:moveTo>
                  <a:lnTo>
                    <a:pt x="183250" y="66654"/>
                  </a:lnTo>
                  <a:lnTo>
                    <a:pt x="183596" y="66908"/>
                  </a:lnTo>
                  <a:lnTo>
                    <a:pt x="183837" y="67162"/>
                  </a:lnTo>
                  <a:lnTo>
                    <a:pt x="184099" y="67289"/>
                  </a:lnTo>
                  <a:lnTo>
                    <a:pt x="184245" y="67416"/>
                  </a:lnTo>
                  <a:lnTo>
                    <a:pt x="182538" y="67416"/>
                  </a:lnTo>
                  <a:lnTo>
                    <a:pt x="181816" y="67543"/>
                  </a:lnTo>
                  <a:lnTo>
                    <a:pt x="186002" y="67543"/>
                  </a:lnTo>
                  <a:lnTo>
                    <a:pt x="185544" y="67162"/>
                  </a:lnTo>
                  <a:lnTo>
                    <a:pt x="185125" y="66654"/>
                  </a:lnTo>
                  <a:close/>
                </a:path>
                <a:path w="340360" h="179070">
                  <a:moveTo>
                    <a:pt x="194926" y="66527"/>
                  </a:moveTo>
                  <a:lnTo>
                    <a:pt x="194716" y="66527"/>
                  </a:lnTo>
                  <a:lnTo>
                    <a:pt x="194423" y="66654"/>
                  </a:lnTo>
                  <a:lnTo>
                    <a:pt x="193962" y="66908"/>
                  </a:lnTo>
                  <a:lnTo>
                    <a:pt x="193627" y="67035"/>
                  </a:lnTo>
                  <a:lnTo>
                    <a:pt x="193397" y="67162"/>
                  </a:lnTo>
                  <a:lnTo>
                    <a:pt x="195418" y="67162"/>
                  </a:lnTo>
                  <a:lnTo>
                    <a:pt x="195292" y="67035"/>
                  </a:lnTo>
                  <a:lnTo>
                    <a:pt x="195292" y="66908"/>
                  </a:lnTo>
                  <a:lnTo>
                    <a:pt x="195124" y="66908"/>
                  </a:lnTo>
                  <a:lnTo>
                    <a:pt x="195020" y="66781"/>
                  </a:lnTo>
                  <a:lnTo>
                    <a:pt x="194926" y="66527"/>
                  </a:lnTo>
                  <a:close/>
                </a:path>
                <a:path w="340360" h="179070">
                  <a:moveTo>
                    <a:pt x="171680" y="61574"/>
                  </a:moveTo>
                  <a:lnTo>
                    <a:pt x="171240" y="61574"/>
                  </a:lnTo>
                  <a:lnTo>
                    <a:pt x="170256" y="61955"/>
                  </a:lnTo>
                  <a:lnTo>
                    <a:pt x="170979" y="62844"/>
                  </a:lnTo>
                  <a:lnTo>
                    <a:pt x="172486" y="64368"/>
                  </a:lnTo>
                  <a:lnTo>
                    <a:pt x="171073" y="64876"/>
                  </a:lnTo>
                  <a:lnTo>
                    <a:pt x="169722" y="65765"/>
                  </a:lnTo>
                  <a:lnTo>
                    <a:pt x="168309" y="66527"/>
                  </a:lnTo>
                  <a:lnTo>
                    <a:pt x="171879" y="66527"/>
                  </a:lnTo>
                  <a:lnTo>
                    <a:pt x="172780" y="66273"/>
                  </a:lnTo>
                  <a:lnTo>
                    <a:pt x="174539" y="66146"/>
                  </a:lnTo>
                  <a:lnTo>
                    <a:pt x="176465" y="66146"/>
                  </a:lnTo>
                  <a:lnTo>
                    <a:pt x="176350" y="66019"/>
                  </a:lnTo>
                  <a:lnTo>
                    <a:pt x="176204" y="66019"/>
                  </a:lnTo>
                  <a:lnTo>
                    <a:pt x="176093" y="65892"/>
                  </a:lnTo>
                  <a:lnTo>
                    <a:pt x="171921" y="65892"/>
                  </a:lnTo>
                  <a:lnTo>
                    <a:pt x="172371" y="65511"/>
                  </a:lnTo>
                  <a:lnTo>
                    <a:pt x="173429" y="65130"/>
                  </a:lnTo>
                  <a:lnTo>
                    <a:pt x="175427" y="65130"/>
                  </a:lnTo>
                  <a:lnTo>
                    <a:pt x="175094" y="64749"/>
                  </a:lnTo>
                  <a:lnTo>
                    <a:pt x="175544" y="64368"/>
                  </a:lnTo>
                  <a:lnTo>
                    <a:pt x="176465" y="63860"/>
                  </a:lnTo>
                  <a:lnTo>
                    <a:pt x="173701" y="63860"/>
                  </a:lnTo>
                  <a:lnTo>
                    <a:pt x="172329" y="62463"/>
                  </a:lnTo>
                  <a:lnTo>
                    <a:pt x="171680" y="61574"/>
                  </a:lnTo>
                  <a:close/>
                </a:path>
                <a:path w="340360" h="179070">
                  <a:moveTo>
                    <a:pt x="175427" y="65130"/>
                  </a:moveTo>
                  <a:lnTo>
                    <a:pt x="173429" y="65130"/>
                  </a:lnTo>
                  <a:lnTo>
                    <a:pt x="173701" y="65257"/>
                  </a:lnTo>
                  <a:lnTo>
                    <a:pt x="173921" y="65511"/>
                  </a:lnTo>
                  <a:lnTo>
                    <a:pt x="174172" y="65638"/>
                  </a:lnTo>
                  <a:lnTo>
                    <a:pt x="174298" y="65765"/>
                  </a:lnTo>
                  <a:lnTo>
                    <a:pt x="172664" y="65765"/>
                  </a:lnTo>
                  <a:lnTo>
                    <a:pt x="171921" y="65892"/>
                  </a:lnTo>
                  <a:lnTo>
                    <a:pt x="176093" y="65892"/>
                  </a:lnTo>
                  <a:lnTo>
                    <a:pt x="175427" y="65130"/>
                  </a:lnTo>
                  <a:close/>
                </a:path>
                <a:path w="340360" h="179070">
                  <a:moveTo>
                    <a:pt x="189009" y="62971"/>
                  </a:moveTo>
                  <a:lnTo>
                    <a:pt x="188454" y="62971"/>
                  </a:lnTo>
                  <a:lnTo>
                    <a:pt x="187030" y="63606"/>
                  </a:lnTo>
                  <a:lnTo>
                    <a:pt x="185784" y="64368"/>
                  </a:lnTo>
                  <a:lnTo>
                    <a:pt x="184413" y="65130"/>
                  </a:lnTo>
                  <a:lnTo>
                    <a:pt x="184099" y="65257"/>
                  </a:lnTo>
                  <a:lnTo>
                    <a:pt x="183837" y="65257"/>
                  </a:lnTo>
                  <a:lnTo>
                    <a:pt x="183502" y="65511"/>
                  </a:lnTo>
                  <a:lnTo>
                    <a:pt x="186308" y="65511"/>
                  </a:lnTo>
                  <a:lnTo>
                    <a:pt x="187418" y="65130"/>
                  </a:lnTo>
                  <a:lnTo>
                    <a:pt x="188549" y="64876"/>
                  </a:lnTo>
                  <a:lnTo>
                    <a:pt x="191271" y="64876"/>
                  </a:lnTo>
                  <a:lnTo>
                    <a:pt x="190993" y="64495"/>
                  </a:lnTo>
                  <a:lnTo>
                    <a:pt x="187900" y="64495"/>
                  </a:lnTo>
                  <a:lnTo>
                    <a:pt x="188601" y="64114"/>
                  </a:lnTo>
                  <a:lnTo>
                    <a:pt x="188936" y="63987"/>
                  </a:lnTo>
                  <a:lnTo>
                    <a:pt x="190622" y="63987"/>
                  </a:lnTo>
                  <a:lnTo>
                    <a:pt x="190276" y="63606"/>
                  </a:lnTo>
                  <a:lnTo>
                    <a:pt x="190119" y="63479"/>
                  </a:lnTo>
                  <a:lnTo>
                    <a:pt x="189994" y="63352"/>
                  </a:lnTo>
                  <a:lnTo>
                    <a:pt x="189659" y="63352"/>
                  </a:lnTo>
                  <a:lnTo>
                    <a:pt x="189659" y="63225"/>
                  </a:lnTo>
                  <a:lnTo>
                    <a:pt x="189418" y="63225"/>
                  </a:lnTo>
                  <a:lnTo>
                    <a:pt x="189418" y="63098"/>
                  </a:lnTo>
                  <a:lnTo>
                    <a:pt x="189009" y="63098"/>
                  </a:lnTo>
                  <a:lnTo>
                    <a:pt x="189009" y="62971"/>
                  </a:lnTo>
                  <a:close/>
                </a:path>
                <a:path w="340360" h="179070">
                  <a:moveTo>
                    <a:pt x="190622" y="63987"/>
                  </a:moveTo>
                  <a:lnTo>
                    <a:pt x="188936" y="63987"/>
                  </a:lnTo>
                  <a:lnTo>
                    <a:pt x="189104" y="64114"/>
                  </a:lnTo>
                  <a:lnTo>
                    <a:pt x="189418" y="64495"/>
                  </a:lnTo>
                  <a:lnTo>
                    <a:pt x="190993" y="64495"/>
                  </a:lnTo>
                  <a:lnTo>
                    <a:pt x="190622" y="63987"/>
                  </a:lnTo>
                  <a:close/>
                </a:path>
                <a:path w="340360" h="179070">
                  <a:moveTo>
                    <a:pt x="180947" y="60812"/>
                  </a:moveTo>
                  <a:lnTo>
                    <a:pt x="179575" y="60812"/>
                  </a:lnTo>
                  <a:lnTo>
                    <a:pt x="179230" y="61066"/>
                  </a:lnTo>
                  <a:lnTo>
                    <a:pt x="178874" y="61193"/>
                  </a:lnTo>
                  <a:lnTo>
                    <a:pt x="178413" y="61447"/>
                  </a:lnTo>
                  <a:lnTo>
                    <a:pt x="177115" y="62082"/>
                  </a:lnTo>
                  <a:lnTo>
                    <a:pt x="174486" y="63606"/>
                  </a:lnTo>
                  <a:lnTo>
                    <a:pt x="174298" y="63606"/>
                  </a:lnTo>
                  <a:lnTo>
                    <a:pt x="173921" y="63733"/>
                  </a:lnTo>
                  <a:lnTo>
                    <a:pt x="173701" y="63860"/>
                  </a:lnTo>
                  <a:lnTo>
                    <a:pt x="176465" y="63860"/>
                  </a:lnTo>
                  <a:lnTo>
                    <a:pt x="177502" y="63606"/>
                  </a:lnTo>
                  <a:lnTo>
                    <a:pt x="178664" y="63352"/>
                  </a:lnTo>
                  <a:lnTo>
                    <a:pt x="179910" y="63225"/>
                  </a:lnTo>
                  <a:lnTo>
                    <a:pt x="181470" y="63225"/>
                  </a:lnTo>
                  <a:lnTo>
                    <a:pt x="181266" y="62971"/>
                  </a:lnTo>
                  <a:lnTo>
                    <a:pt x="178005" y="62971"/>
                  </a:lnTo>
                  <a:lnTo>
                    <a:pt x="178371" y="62717"/>
                  </a:lnTo>
                  <a:lnTo>
                    <a:pt x="178706" y="62590"/>
                  </a:lnTo>
                  <a:lnTo>
                    <a:pt x="179114" y="62336"/>
                  </a:lnTo>
                  <a:lnTo>
                    <a:pt x="180654" y="62336"/>
                  </a:lnTo>
                  <a:lnTo>
                    <a:pt x="180363" y="61955"/>
                  </a:lnTo>
                  <a:lnTo>
                    <a:pt x="180371" y="61828"/>
                  </a:lnTo>
                  <a:lnTo>
                    <a:pt x="182245" y="61066"/>
                  </a:lnTo>
                  <a:lnTo>
                    <a:pt x="181638" y="61066"/>
                  </a:lnTo>
                  <a:lnTo>
                    <a:pt x="181565" y="60939"/>
                  </a:lnTo>
                  <a:lnTo>
                    <a:pt x="180947" y="60939"/>
                  </a:lnTo>
                  <a:lnTo>
                    <a:pt x="180947" y="60812"/>
                  </a:lnTo>
                  <a:close/>
                </a:path>
                <a:path w="340360" h="179070">
                  <a:moveTo>
                    <a:pt x="180654" y="62336"/>
                  </a:moveTo>
                  <a:lnTo>
                    <a:pt x="179114" y="62336"/>
                  </a:lnTo>
                  <a:lnTo>
                    <a:pt x="179282" y="62590"/>
                  </a:lnTo>
                  <a:lnTo>
                    <a:pt x="179617" y="62971"/>
                  </a:lnTo>
                  <a:lnTo>
                    <a:pt x="181266" y="62971"/>
                  </a:lnTo>
                  <a:lnTo>
                    <a:pt x="181062" y="62717"/>
                  </a:lnTo>
                  <a:lnTo>
                    <a:pt x="180654" y="62336"/>
                  </a:lnTo>
                  <a:close/>
                </a:path>
                <a:path w="340360" h="179070">
                  <a:moveTo>
                    <a:pt x="171921" y="61574"/>
                  </a:moveTo>
                  <a:lnTo>
                    <a:pt x="171680" y="61574"/>
                  </a:lnTo>
                  <a:lnTo>
                    <a:pt x="171774" y="61701"/>
                  </a:lnTo>
                  <a:lnTo>
                    <a:pt x="172151" y="61701"/>
                  </a:lnTo>
                  <a:lnTo>
                    <a:pt x="171921" y="61574"/>
                  </a:lnTo>
                  <a:close/>
                </a:path>
                <a:path w="340360" h="179070">
                  <a:moveTo>
                    <a:pt x="22049" y="74570"/>
                  </a:moveTo>
                  <a:lnTo>
                    <a:pt x="19025" y="74570"/>
                  </a:lnTo>
                  <a:lnTo>
                    <a:pt x="19769" y="74951"/>
                  </a:lnTo>
                  <a:lnTo>
                    <a:pt x="20104" y="75078"/>
                  </a:lnTo>
                  <a:lnTo>
                    <a:pt x="21716" y="76475"/>
                  </a:lnTo>
                  <a:lnTo>
                    <a:pt x="23329" y="77745"/>
                  </a:lnTo>
                  <a:lnTo>
                    <a:pt x="24941" y="78888"/>
                  </a:lnTo>
                  <a:lnTo>
                    <a:pt x="25496" y="79142"/>
                  </a:lnTo>
                  <a:lnTo>
                    <a:pt x="26240" y="79904"/>
                  </a:lnTo>
                  <a:lnTo>
                    <a:pt x="27056" y="79904"/>
                  </a:lnTo>
                  <a:lnTo>
                    <a:pt x="27056" y="80031"/>
                  </a:lnTo>
                  <a:lnTo>
                    <a:pt x="29873" y="80031"/>
                  </a:lnTo>
                  <a:lnTo>
                    <a:pt x="28428" y="79269"/>
                  </a:lnTo>
                  <a:lnTo>
                    <a:pt x="27664" y="78761"/>
                  </a:lnTo>
                  <a:lnTo>
                    <a:pt x="27444" y="78634"/>
                  </a:lnTo>
                  <a:lnTo>
                    <a:pt x="28145" y="78126"/>
                  </a:lnTo>
                  <a:lnTo>
                    <a:pt x="28546" y="77745"/>
                  </a:lnTo>
                  <a:lnTo>
                    <a:pt x="25999" y="77745"/>
                  </a:lnTo>
                  <a:lnTo>
                    <a:pt x="25088" y="77110"/>
                  </a:lnTo>
                  <a:lnTo>
                    <a:pt x="24648" y="76729"/>
                  </a:lnTo>
                  <a:lnTo>
                    <a:pt x="29714" y="76729"/>
                  </a:lnTo>
                  <a:lnTo>
                    <a:pt x="29860" y="76602"/>
                  </a:lnTo>
                  <a:lnTo>
                    <a:pt x="27182" y="76602"/>
                  </a:lnTo>
                  <a:lnTo>
                    <a:pt x="25611" y="76348"/>
                  </a:lnTo>
                  <a:lnTo>
                    <a:pt x="24072" y="75840"/>
                  </a:lnTo>
                  <a:lnTo>
                    <a:pt x="22753" y="75078"/>
                  </a:lnTo>
                  <a:lnTo>
                    <a:pt x="22177" y="74697"/>
                  </a:lnTo>
                  <a:lnTo>
                    <a:pt x="22049" y="74570"/>
                  </a:lnTo>
                  <a:close/>
                </a:path>
                <a:path w="340360" h="179070">
                  <a:moveTo>
                    <a:pt x="39223" y="78888"/>
                  </a:moveTo>
                  <a:lnTo>
                    <a:pt x="38763" y="78888"/>
                  </a:lnTo>
                  <a:lnTo>
                    <a:pt x="38930" y="79015"/>
                  </a:lnTo>
                  <a:lnTo>
                    <a:pt x="39140" y="79015"/>
                  </a:lnTo>
                  <a:lnTo>
                    <a:pt x="39223" y="78888"/>
                  </a:lnTo>
                  <a:close/>
                </a:path>
                <a:path w="340360" h="179070">
                  <a:moveTo>
                    <a:pt x="40781" y="78512"/>
                  </a:moveTo>
                  <a:lnTo>
                    <a:pt x="38501" y="78634"/>
                  </a:lnTo>
                  <a:lnTo>
                    <a:pt x="38616" y="78888"/>
                  </a:lnTo>
                  <a:lnTo>
                    <a:pt x="39862" y="78888"/>
                  </a:lnTo>
                  <a:lnTo>
                    <a:pt x="39862" y="78761"/>
                  </a:lnTo>
                  <a:lnTo>
                    <a:pt x="40134" y="78761"/>
                  </a:lnTo>
                  <a:lnTo>
                    <a:pt x="40134" y="78634"/>
                  </a:lnTo>
                  <a:lnTo>
                    <a:pt x="40731" y="78634"/>
                  </a:lnTo>
                  <a:close/>
                </a:path>
                <a:path w="340360" h="179070">
                  <a:moveTo>
                    <a:pt x="35494" y="74443"/>
                  </a:moveTo>
                  <a:lnTo>
                    <a:pt x="32574" y="74443"/>
                  </a:lnTo>
                  <a:lnTo>
                    <a:pt x="33266" y="74951"/>
                  </a:lnTo>
                  <a:lnTo>
                    <a:pt x="33632" y="75078"/>
                  </a:lnTo>
                  <a:lnTo>
                    <a:pt x="35297" y="76348"/>
                  </a:lnTo>
                  <a:lnTo>
                    <a:pt x="36857" y="77618"/>
                  </a:lnTo>
                  <a:lnTo>
                    <a:pt x="38501" y="78634"/>
                  </a:lnTo>
                  <a:lnTo>
                    <a:pt x="40784" y="78507"/>
                  </a:lnTo>
                  <a:lnTo>
                    <a:pt x="40972" y="78507"/>
                  </a:lnTo>
                  <a:lnTo>
                    <a:pt x="41119" y="78380"/>
                  </a:lnTo>
                  <a:lnTo>
                    <a:pt x="42045" y="77618"/>
                  </a:lnTo>
                  <a:lnTo>
                    <a:pt x="39559" y="77618"/>
                  </a:lnTo>
                  <a:lnTo>
                    <a:pt x="39140" y="77237"/>
                  </a:lnTo>
                  <a:lnTo>
                    <a:pt x="38616" y="76983"/>
                  </a:lnTo>
                  <a:lnTo>
                    <a:pt x="38155" y="76602"/>
                  </a:lnTo>
                  <a:lnTo>
                    <a:pt x="40731" y="76602"/>
                  </a:lnTo>
                  <a:lnTo>
                    <a:pt x="39140" y="76221"/>
                  </a:lnTo>
                  <a:lnTo>
                    <a:pt x="37674" y="75713"/>
                  </a:lnTo>
                  <a:lnTo>
                    <a:pt x="36260" y="75078"/>
                  </a:lnTo>
                  <a:lnTo>
                    <a:pt x="35494" y="74443"/>
                  </a:lnTo>
                  <a:close/>
                </a:path>
                <a:path w="340360" h="179070">
                  <a:moveTo>
                    <a:pt x="29611" y="76983"/>
                  </a:moveTo>
                  <a:lnTo>
                    <a:pt x="25999" y="76983"/>
                  </a:lnTo>
                  <a:lnTo>
                    <a:pt x="26774" y="77110"/>
                  </a:lnTo>
                  <a:lnTo>
                    <a:pt x="26240" y="77491"/>
                  </a:lnTo>
                  <a:lnTo>
                    <a:pt x="25999" y="77745"/>
                  </a:lnTo>
                  <a:lnTo>
                    <a:pt x="28546" y="77745"/>
                  </a:lnTo>
                  <a:lnTo>
                    <a:pt x="29297" y="77110"/>
                  </a:lnTo>
                  <a:lnTo>
                    <a:pt x="29779" y="77110"/>
                  </a:lnTo>
                  <a:lnTo>
                    <a:pt x="29611" y="76983"/>
                  </a:lnTo>
                  <a:close/>
                </a:path>
                <a:path w="340360" h="179070">
                  <a:moveTo>
                    <a:pt x="42612" y="69617"/>
                  </a:moveTo>
                  <a:lnTo>
                    <a:pt x="39506" y="69617"/>
                  </a:lnTo>
                  <a:lnTo>
                    <a:pt x="39726" y="69871"/>
                  </a:lnTo>
                  <a:lnTo>
                    <a:pt x="39967" y="69998"/>
                  </a:lnTo>
                  <a:lnTo>
                    <a:pt x="40229" y="70252"/>
                  </a:lnTo>
                  <a:lnTo>
                    <a:pt x="38155" y="70633"/>
                  </a:lnTo>
                  <a:lnTo>
                    <a:pt x="40637" y="70633"/>
                  </a:lnTo>
                  <a:lnTo>
                    <a:pt x="41988" y="71776"/>
                  </a:lnTo>
                  <a:lnTo>
                    <a:pt x="43286" y="72665"/>
                  </a:lnTo>
                  <a:lnTo>
                    <a:pt x="44658" y="73554"/>
                  </a:lnTo>
                  <a:lnTo>
                    <a:pt x="43286" y="74443"/>
                  </a:lnTo>
                  <a:lnTo>
                    <a:pt x="40731" y="76602"/>
                  </a:lnTo>
                  <a:lnTo>
                    <a:pt x="38155" y="76602"/>
                  </a:lnTo>
                  <a:lnTo>
                    <a:pt x="40302" y="76983"/>
                  </a:lnTo>
                  <a:lnTo>
                    <a:pt x="39789" y="77364"/>
                  </a:lnTo>
                  <a:lnTo>
                    <a:pt x="39559" y="77618"/>
                  </a:lnTo>
                  <a:lnTo>
                    <a:pt x="42045" y="77618"/>
                  </a:lnTo>
                  <a:lnTo>
                    <a:pt x="42323" y="77364"/>
                  </a:lnTo>
                  <a:lnTo>
                    <a:pt x="42846" y="76983"/>
                  </a:lnTo>
                  <a:lnTo>
                    <a:pt x="44951" y="75078"/>
                  </a:lnTo>
                  <a:lnTo>
                    <a:pt x="46061" y="74443"/>
                  </a:lnTo>
                  <a:lnTo>
                    <a:pt x="49213" y="74443"/>
                  </a:lnTo>
                  <a:lnTo>
                    <a:pt x="48961" y="74189"/>
                  </a:lnTo>
                  <a:lnTo>
                    <a:pt x="48532" y="73935"/>
                  </a:lnTo>
                  <a:lnTo>
                    <a:pt x="48197" y="73554"/>
                  </a:lnTo>
                  <a:lnTo>
                    <a:pt x="48679" y="73046"/>
                  </a:lnTo>
                  <a:lnTo>
                    <a:pt x="49079" y="72665"/>
                  </a:lnTo>
                  <a:lnTo>
                    <a:pt x="46061" y="72665"/>
                  </a:lnTo>
                  <a:lnTo>
                    <a:pt x="45433" y="72284"/>
                  </a:lnTo>
                  <a:lnTo>
                    <a:pt x="44155" y="71268"/>
                  </a:lnTo>
                  <a:lnTo>
                    <a:pt x="46584" y="71268"/>
                  </a:lnTo>
                  <a:lnTo>
                    <a:pt x="45307" y="71014"/>
                  </a:lnTo>
                  <a:lnTo>
                    <a:pt x="43192" y="69998"/>
                  </a:lnTo>
                  <a:lnTo>
                    <a:pt x="42612" y="69617"/>
                  </a:lnTo>
                  <a:close/>
                </a:path>
                <a:path w="340360" h="179070">
                  <a:moveTo>
                    <a:pt x="16345" y="77110"/>
                  </a:moveTo>
                  <a:lnTo>
                    <a:pt x="15601" y="77110"/>
                  </a:lnTo>
                  <a:lnTo>
                    <a:pt x="15674" y="77237"/>
                  </a:lnTo>
                  <a:lnTo>
                    <a:pt x="16009" y="77237"/>
                  </a:lnTo>
                  <a:lnTo>
                    <a:pt x="16345" y="77110"/>
                  </a:lnTo>
                  <a:close/>
                </a:path>
                <a:path w="340360" h="179070">
                  <a:moveTo>
                    <a:pt x="15391" y="69871"/>
                  </a:moveTo>
                  <a:lnTo>
                    <a:pt x="12324" y="69871"/>
                  </a:lnTo>
                  <a:lnTo>
                    <a:pt x="14083" y="71268"/>
                  </a:lnTo>
                  <a:lnTo>
                    <a:pt x="15790" y="72665"/>
                  </a:lnTo>
                  <a:lnTo>
                    <a:pt x="17622" y="73808"/>
                  </a:lnTo>
                  <a:lnTo>
                    <a:pt x="16397" y="74570"/>
                  </a:lnTo>
                  <a:lnTo>
                    <a:pt x="15193" y="75459"/>
                  </a:lnTo>
                  <a:lnTo>
                    <a:pt x="14041" y="76475"/>
                  </a:lnTo>
                  <a:lnTo>
                    <a:pt x="14449" y="76602"/>
                  </a:lnTo>
                  <a:lnTo>
                    <a:pt x="14858" y="76983"/>
                  </a:lnTo>
                  <a:lnTo>
                    <a:pt x="15475" y="77110"/>
                  </a:lnTo>
                  <a:lnTo>
                    <a:pt x="15894" y="77110"/>
                  </a:lnTo>
                  <a:lnTo>
                    <a:pt x="16805" y="76221"/>
                  </a:lnTo>
                  <a:lnTo>
                    <a:pt x="19025" y="74570"/>
                  </a:lnTo>
                  <a:lnTo>
                    <a:pt x="22049" y="74570"/>
                  </a:lnTo>
                  <a:lnTo>
                    <a:pt x="21664" y="74189"/>
                  </a:lnTo>
                  <a:lnTo>
                    <a:pt x="21067" y="73681"/>
                  </a:lnTo>
                  <a:lnTo>
                    <a:pt x="21664" y="73300"/>
                  </a:lnTo>
                  <a:lnTo>
                    <a:pt x="21920" y="73046"/>
                  </a:lnTo>
                  <a:lnTo>
                    <a:pt x="19025" y="73046"/>
                  </a:lnTo>
                  <a:lnTo>
                    <a:pt x="18250" y="72411"/>
                  </a:lnTo>
                  <a:lnTo>
                    <a:pt x="17046" y="71522"/>
                  </a:lnTo>
                  <a:lnTo>
                    <a:pt x="19486" y="71522"/>
                  </a:lnTo>
                  <a:lnTo>
                    <a:pt x="18250" y="71268"/>
                  </a:lnTo>
                  <a:lnTo>
                    <a:pt x="16009" y="70252"/>
                  </a:lnTo>
                  <a:lnTo>
                    <a:pt x="15391" y="69871"/>
                  </a:lnTo>
                  <a:close/>
                </a:path>
                <a:path w="340360" h="179070">
                  <a:moveTo>
                    <a:pt x="29714" y="76729"/>
                  </a:moveTo>
                  <a:lnTo>
                    <a:pt x="24648" y="76729"/>
                  </a:lnTo>
                  <a:lnTo>
                    <a:pt x="25370" y="76983"/>
                  </a:lnTo>
                  <a:lnTo>
                    <a:pt x="29423" y="76983"/>
                  </a:lnTo>
                  <a:lnTo>
                    <a:pt x="29714" y="76729"/>
                  </a:lnTo>
                  <a:close/>
                </a:path>
                <a:path w="340360" h="179070">
                  <a:moveTo>
                    <a:pt x="29049" y="69744"/>
                  </a:moveTo>
                  <a:lnTo>
                    <a:pt x="25904" y="69744"/>
                  </a:lnTo>
                  <a:lnTo>
                    <a:pt x="26240" y="69998"/>
                  </a:lnTo>
                  <a:lnTo>
                    <a:pt x="26480" y="70252"/>
                  </a:lnTo>
                  <a:lnTo>
                    <a:pt x="26679" y="70379"/>
                  </a:lnTo>
                  <a:lnTo>
                    <a:pt x="25999" y="70506"/>
                  </a:lnTo>
                  <a:lnTo>
                    <a:pt x="25276" y="70506"/>
                  </a:lnTo>
                  <a:lnTo>
                    <a:pt x="24606" y="70760"/>
                  </a:lnTo>
                  <a:lnTo>
                    <a:pt x="27109" y="70760"/>
                  </a:lnTo>
                  <a:lnTo>
                    <a:pt x="28501" y="71776"/>
                  </a:lnTo>
                  <a:lnTo>
                    <a:pt x="29779" y="72792"/>
                  </a:lnTo>
                  <a:lnTo>
                    <a:pt x="31150" y="73681"/>
                  </a:lnTo>
                  <a:lnTo>
                    <a:pt x="29779" y="74570"/>
                  </a:lnTo>
                  <a:lnTo>
                    <a:pt x="27182" y="76602"/>
                  </a:lnTo>
                  <a:lnTo>
                    <a:pt x="29860" y="76602"/>
                  </a:lnTo>
                  <a:lnTo>
                    <a:pt x="31465" y="75205"/>
                  </a:lnTo>
                  <a:lnTo>
                    <a:pt x="32574" y="74443"/>
                  </a:lnTo>
                  <a:lnTo>
                    <a:pt x="35494" y="74443"/>
                  </a:lnTo>
                  <a:lnTo>
                    <a:pt x="34574" y="73681"/>
                  </a:lnTo>
                  <a:lnTo>
                    <a:pt x="35527" y="72792"/>
                  </a:lnTo>
                  <a:lnTo>
                    <a:pt x="32522" y="72792"/>
                  </a:lnTo>
                  <a:lnTo>
                    <a:pt x="31203" y="71903"/>
                  </a:lnTo>
                  <a:lnTo>
                    <a:pt x="30648" y="71395"/>
                  </a:lnTo>
                  <a:lnTo>
                    <a:pt x="33119" y="71395"/>
                  </a:lnTo>
                  <a:lnTo>
                    <a:pt x="31852" y="71141"/>
                  </a:lnTo>
                  <a:lnTo>
                    <a:pt x="29611" y="70125"/>
                  </a:lnTo>
                  <a:lnTo>
                    <a:pt x="29049" y="69744"/>
                  </a:lnTo>
                  <a:close/>
                </a:path>
                <a:path w="340360" h="179070">
                  <a:moveTo>
                    <a:pt x="49213" y="74443"/>
                  </a:moveTo>
                  <a:lnTo>
                    <a:pt x="46061" y="74443"/>
                  </a:lnTo>
                  <a:lnTo>
                    <a:pt x="46438" y="74570"/>
                  </a:lnTo>
                  <a:lnTo>
                    <a:pt x="46825" y="74824"/>
                  </a:lnTo>
                  <a:lnTo>
                    <a:pt x="47454" y="75078"/>
                  </a:lnTo>
                  <a:lnTo>
                    <a:pt x="47590" y="75332"/>
                  </a:lnTo>
                  <a:lnTo>
                    <a:pt x="47768" y="75459"/>
                  </a:lnTo>
                  <a:lnTo>
                    <a:pt x="47904" y="75459"/>
                  </a:lnTo>
                  <a:lnTo>
                    <a:pt x="47998" y="75332"/>
                  </a:lnTo>
                  <a:lnTo>
                    <a:pt x="48249" y="75205"/>
                  </a:lnTo>
                  <a:lnTo>
                    <a:pt x="48249" y="75078"/>
                  </a:lnTo>
                  <a:lnTo>
                    <a:pt x="48532" y="75078"/>
                  </a:lnTo>
                  <a:lnTo>
                    <a:pt x="48532" y="74951"/>
                  </a:lnTo>
                  <a:lnTo>
                    <a:pt x="48773" y="74951"/>
                  </a:lnTo>
                  <a:lnTo>
                    <a:pt x="48825" y="74824"/>
                  </a:lnTo>
                  <a:lnTo>
                    <a:pt x="48825" y="74697"/>
                  </a:lnTo>
                  <a:lnTo>
                    <a:pt x="48961" y="74697"/>
                  </a:lnTo>
                  <a:lnTo>
                    <a:pt x="49014" y="74570"/>
                  </a:lnTo>
                  <a:lnTo>
                    <a:pt x="49213" y="74570"/>
                  </a:lnTo>
                  <a:lnTo>
                    <a:pt x="49213" y="74443"/>
                  </a:lnTo>
                  <a:close/>
                </a:path>
                <a:path w="340360" h="179070">
                  <a:moveTo>
                    <a:pt x="8544" y="64791"/>
                  </a:moveTo>
                  <a:lnTo>
                    <a:pt x="5392" y="64791"/>
                  </a:lnTo>
                  <a:lnTo>
                    <a:pt x="6146" y="65172"/>
                  </a:lnTo>
                  <a:lnTo>
                    <a:pt x="6502" y="65299"/>
                  </a:lnTo>
                  <a:lnTo>
                    <a:pt x="8073" y="66569"/>
                  </a:lnTo>
                  <a:lnTo>
                    <a:pt x="9559" y="67839"/>
                  </a:lnTo>
                  <a:lnTo>
                    <a:pt x="11172" y="68855"/>
                  </a:lnTo>
                  <a:lnTo>
                    <a:pt x="8230" y="70887"/>
                  </a:lnTo>
                  <a:lnTo>
                    <a:pt x="6816" y="72157"/>
                  </a:lnTo>
                  <a:lnTo>
                    <a:pt x="7779" y="72919"/>
                  </a:lnTo>
                  <a:lnTo>
                    <a:pt x="8355" y="73173"/>
                  </a:lnTo>
                  <a:lnTo>
                    <a:pt x="9675" y="71903"/>
                  </a:lnTo>
                  <a:lnTo>
                    <a:pt x="12324" y="69871"/>
                  </a:lnTo>
                  <a:lnTo>
                    <a:pt x="15391" y="69871"/>
                  </a:lnTo>
                  <a:lnTo>
                    <a:pt x="13947" y="68982"/>
                  </a:lnTo>
                  <a:lnTo>
                    <a:pt x="13884" y="68855"/>
                  </a:lnTo>
                  <a:lnTo>
                    <a:pt x="13947" y="68728"/>
                  </a:lnTo>
                  <a:lnTo>
                    <a:pt x="15391" y="67839"/>
                  </a:lnTo>
                  <a:lnTo>
                    <a:pt x="12324" y="67839"/>
                  </a:lnTo>
                  <a:lnTo>
                    <a:pt x="11915" y="67458"/>
                  </a:lnTo>
                  <a:lnTo>
                    <a:pt x="11507" y="67204"/>
                  </a:lnTo>
                  <a:lnTo>
                    <a:pt x="11078" y="66823"/>
                  </a:lnTo>
                  <a:lnTo>
                    <a:pt x="13528" y="66823"/>
                  </a:lnTo>
                  <a:lnTo>
                    <a:pt x="11989" y="66442"/>
                  </a:lnTo>
                  <a:lnTo>
                    <a:pt x="10523" y="65934"/>
                  </a:lnTo>
                  <a:lnTo>
                    <a:pt x="9099" y="65299"/>
                  </a:lnTo>
                  <a:lnTo>
                    <a:pt x="8544" y="64791"/>
                  </a:lnTo>
                  <a:close/>
                </a:path>
                <a:path w="340360" h="179070">
                  <a:moveTo>
                    <a:pt x="22627" y="72284"/>
                  </a:moveTo>
                  <a:lnTo>
                    <a:pt x="20104" y="72284"/>
                  </a:lnTo>
                  <a:lnTo>
                    <a:pt x="19769" y="72538"/>
                  </a:lnTo>
                  <a:lnTo>
                    <a:pt x="19350" y="72665"/>
                  </a:lnTo>
                  <a:lnTo>
                    <a:pt x="19025" y="73046"/>
                  </a:lnTo>
                  <a:lnTo>
                    <a:pt x="21920" y="73046"/>
                  </a:lnTo>
                  <a:lnTo>
                    <a:pt x="22627" y="72284"/>
                  </a:lnTo>
                  <a:close/>
                </a:path>
                <a:path w="340360" h="179070">
                  <a:moveTo>
                    <a:pt x="36260" y="72157"/>
                  </a:moveTo>
                  <a:lnTo>
                    <a:pt x="33611" y="72157"/>
                  </a:lnTo>
                  <a:lnTo>
                    <a:pt x="32930" y="72665"/>
                  </a:lnTo>
                  <a:lnTo>
                    <a:pt x="32522" y="72792"/>
                  </a:lnTo>
                  <a:lnTo>
                    <a:pt x="35527" y="72792"/>
                  </a:lnTo>
                  <a:lnTo>
                    <a:pt x="36260" y="72157"/>
                  </a:lnTo>
                  <a:close/>
                </a:path>
                <a:path w="340360" h="179070">
                  <a:moveTo>
                    <a:pt x="50029" y="71903"/>
                  </a:moveTo>
                  <a:lnTo>
                    <a:pt x="47380" y="71903"/>
                  </a:lnTo>
                  <a:lnTo>
                    <a:pt x="47160" y="72157"/>
                  </a:lnTo>
                  <a:lnTo>
                    <a:pt x="46752" y="72284"/>
                  </a:lnTo>
                  <a:lnTo>
                    <a:pt x="46061" y="72665"/>
                  </a:lnTo>
                  <a:lnTo>
                    <a:pt x="49079" y="72665"/>
                  </a:lnTo>
                  <a:lnTo>
                    <a:pt x="49213" y="72538"/>
                  </a:lnTo>
                  <a:lnTo>
                    <a:pt x="49768" y="72157"/>
                  </a:lnTo>
                  <a:lnTo>
                    <a:pt x="50029" y="71903"/>
                  </a:lnTo>
                  <a:close/>
                </a:path>
                <a:path w="340360" h="179070">
                  <a:moveTo>
                    <a:pt x="22920" y="72157"/>
                  </a:moveTo>
                  <a:lnTo>
                    <a:pt x="20198" y="72157"/>
                  </a:lnTo>
                  <a:lnTo>
                    <a:pt x="20156" y="72284"/>
                  </a:lnTo>
                  <a:lnTo>
                    <a:pt x="22795" y="72284"/>
                  </a:lnTo>
                  <a:lnTo>
                    <a:pt x="22920" y="72157"/>
                  </a:lnTo>
                  <a:close/>
                </a:path>
                <a:path w="340360" h="179070">
                  <a:moveTo>
                    <a:pt x="19486" y="71522"/>
                  </a:moveTo>
                  <a:lnTo>
                    <a:pt x="17046" y="71522"/>
                  </a:lnTo>
                  <a:lnTo>
                    <a:pt x="19214" y="71903"/>
                  </a:lnTo>
                  <a:lnTo>
                    <a:pt x="20407" y="72157"/>
                  </a:lnTo>
                  <a:lnTo>
                    <a:pt x="23140" y="72157"/>
                  </a:lnTo>
                  <a:lnTo>
                    <a:pt x="23888" y="71776"/>
                  </a:lnTo>
                  <a:lnTo>
                    <a:pt x="20721" y="71776"/>
                  </a:lnTo>
                  <a:lnTo>
                    <a:pt x="19486" y="71522"/>
                  </a:lnTo>
                  <a:close/>
                </a:path>
                <a:path w="340360" h="179070">
                  <a:moveTo>
                    <a:pt x="36857" y="71903"/>
                  </a:moveTo>
                  <a:lnTo>
                    <a:pt x="33894" y="71903"/>
                  </a:lnTo>
                  <a:lnTo>
                    <a:pt x="33800" y="72030"/>
                  </a:lnTo>
                  <a:lnTo>
                    <a:pt x="33758" y="72157"/>
                  </a:lnTo>
                  <a:lnTo>
                    <a:pt x="36449" y="72157"/>
                  </a:lnTo>
                  <a:lnTo>
                    <a:pt x="36595" y="72030"/>
                  </a:lnTo>
                  <a:lnTo>
                    <a:pt x="37004" y="72030"/>
                  </a:lnTo>
                  <a:lnTo>
                    <a:pt x="36857" y="71903"/>
                  </a:lnTo>
                  <a:close/>
                </a:path>
                <a:path w="340360" h="179070">
                  <a:moveTo>
                    <a:pt x="33119" y="71395"/>
                  </a:moveTo>
                  <a:lnTo>
                    <a:pt x="30648" y="71395"/>
                  </a:lnTo>
                  <a:lnTo>
                    <a:pt x="31632" y="71776"/>
                  </a:lnTo>
                  <a:lnTo>
                    <a:pt x="32721" y="71903"/>
                  </a:lnTo>
                  <a:lnTo>
                    <a:pt x="36689" y="71903"/>
                  </a:lnTo>
                  <a:lnTo>
                    <a:pt x="37333" y="71649"/>
                  </a:lnTo>
                  <a:lnTo>
                    <a:pt x="34386" y="71649"/>
                  </a:lnTo>
                  <a:lnTo>
                    <a:pt x="33119" y="71395"/>
                  </a:lnTo>
                  <a:close/>
                </a:path>
                <a:path w="340360" h="179070">
                  <a:moveTo>
                    <a:pt x="46584" y="71268"/>
                  </a:moveTo>
                  <a:lnTo>
                    <a:pt x="44155" y="71268"/>
                  </a:lnTo>
                  <a:lnTo>
                    <a:pt x="46249" y="71776"/>
                  </a:lnTo>
                  <a:lnTo>
                    <a:pt x="47454" y="71903"/>
                  </a:lnTo>
                  <a:lnTo>
                    <a:pt x="50270" y="71903"/>
                  </a:lnTo>
                  <a:lnTo>
                    <a:pt x="51234" y="71522"/>
                  </a:lnTo>
                  <a:lnTo>
                    <a:pt x="47862" y="71522"/>
                  </a:lnTo>
                  <a:lnTo>
                    <a:pt x="46584" y="71268"/>
                  </a:lnTo>
                  <a:close/>
                </a:path>
                <a:path w="340360" h="179070">
                  <a:moveTo>
                    <a:pt x="24030" y="65807"/>
                  </a:moveTo>
                  <a:lnTo>
                    <a:pt x="20721" y="65807"/>
                  </a:lnTo>
                  <a:lnTo>
                    <a:pt x="22124" y="66823"/>
                  </a:lnTo>
                  <a:lnTo>
                    <a:pt x="23329" y="67839"/>
                  </a:lnTo>
                  <a:lnTo>
                    <a:pt x="24700" y="68728"/>
                  </a:lnTo>
                  <a:lnTo>
                    <a:pt x="23423" y="69617"/>
                  </a:lnTo>
                  <a:lnTo>
                    <a:pt x="20721" y="71776"/>
                  </a:lnTo>
                  <a:lnTo>
                    <a:pt x="23888" y="71776"/>
                  </a:lnTo>
                  <a:lnTo>
                    <a:pt x="24386" y="71522"/>
                  </a:lnTo>
                  <a:lnTo>
                    <a:pt x="25685" y="71014"/>
                  </a:lnTo>
                  <a:lnTo>
                    <a:pt x="27109" y="70760"/>
                  </a:lnTo>
                  <a:lnTo>
                    <a:pt x="24606" y="70760"/>
                  </a:lnTo>
                  <a:lnTo>
                    <a:pt x="25904" y="69744"/>
                  </a:lnTo>
                  <a:lnTo>
                    <a:pt x="29049" y="69744"/>
                  </a:lnTo>
                  <a:lnTo>
                    <a:pt x="27548" y="68728"/>
                  </a:lnTo>
                  <a:lnTo>
                    <a:pt x="27402" y="68601"/>
                  </a:lnTo>
                  <a:lnTo>
                    <a:pt x="27548" y="68601"/>
                  </a:lnTo>
                  <a:lnTo>
                    <a:pt x="28978" y="67712"/>
                  </a:lnTo>
                  <a:lnTo>
                    <a:pt x="25904" y="67712"/>
                  </a:lnTo>
                  <a:lnTo>
                    <a:pt x="25496" y="67458"/>
                  </a:lnTo>
                  <a:lnTo>
                    <a:pt x="24606" y="66696"/>
                  </a:lnTo>
                  <a:lnTo>
                    <a:pt x="27109" y="66696"/>
                  </a:lnTo>
                  <a:lnTo>
                    <a:pt x="25685" y="66442"/>
                  </a:lnTo>
                  <a:lnTo>
                    <a:pt x="24030" y="65807"/>
                  </a:lnTo>
                  <a:close/>
                </a:path>
                <a:path w="340360" h="179070">
                  <a:moveTo>
                    <a:pt x="37711" y="65680"/>
                  </a:moveTo>
                  <a:lnTo>
                    <a:pt x="34229" y="65680"/>
                  </a:lnTo>
                  <a:lnTo>
                    <a:pt x="35632" y="66696"/>
                  </a:lnTo>
                  <a:lnTo>
                    <a:pt x="36909" y="67712"/>
                  </a:lnTo>
                  <a:lnTo>
                    <a:pt x="38302" y="68601"/>
                  </a:lnTo>
                  <a:lnTo>
                    <a:pt x="36909" y="69490"/>
                  </a:lnTo>
                  <a:lnTo>
                    <a:pt x="35632" y="70506"/>
                  </a:lnTo>
                  <a:lnTo>
                    <a:pt x="34386" y="71649"/>
                  </a:lnTo>
                  <a:lnTo>
                    <a:pt x="37333" y="71649"/>
                  </a:lnTo>
                  <a:lnTo>
                    <a:pt x="39265" y="70887"/>
                  </a:lnTo>
                  <a:lnTo>
                    <a:pt x="40637" y="70633"/>
                  </a:lnTo>
                  <a:lnTo>
                    <a:pt x="38155" y="70633"/>
                  </a:lnTo>
                  <a:lnTo>
                    <a:pt x="39506" y="69617"/>
                  </a:lnTo>
                  <a:lnTo>
                    <a:pt x="42612" y="69617"/>
                  </a:lnTo>
                  <a:lnTo>
                    <a:pt x="41066" y="68601"/>
                  </a:lnTo>
                  <a:lnTo>
                    <a:pt x="41066" y="68474"/>
                  </a:lnTo>
                  <a:lnTo>
                    <a:pt x="42554" y="67585"/>
                  </a:lnTo>
                  <a:lnTo>
                    <a:pt x="39506" y="67585"/>
                  </a:lnTo>
                  <a:lnTo>
                    <a:pt x="38114" y="66696"/>
                  </a:lnTo>
                  <a:lnTo>
                    <a:pt x="44132" y="66696"/>
                  </a:lnTo>
                  <a:lnTo>
                    <a:pt x="44367" y="66569"/>
                  </a:lnTo>
                  <a:lnTo>
                    <a:pt x="40637" y="66569"/>
                  </a:lnTo>
                  <a:lnTo>
                    <a:pt x="39223" y="66315"/>
                  </a:lnTo>
                  <a:lnTo>
                    <a:pt x="37967" y="65807"/>
                  </a:lnTo>
                  <a:lnTo>
                    <a:pt x="37711" y="65680"/>
                  </a:lnTo>
                  <a:close/>
                </a:path>
                <a:path w="340360" h="179070">
                  <a:moveTo>
                    <a:pt x="51129" y="65553"/>
                  </a:moveTo>
                  <a:lnTo>
                    <a:pt x="47862" y="65553"/>
                  </a:lnTo>
                  <a:lnTo>
                    <a:pt x="49118" y="66696"/>
                  </a:lnTo>
                  <a:lnTo>
                    <a:pt x="50459" y="67712"/>
                  </a:lnTo>
                  <a:lnTo>
                    <a:pt x="51778" y="68474"/>
                  </a:lnTo>
                  <a:lnTo>
                    <a:pt x="50459" y="69363"/>
                  </a:lnTo>
                  <a:lnTo>
                    <a:pt x="49213" y="70506"/>
                  </a:lnTo>
                  <a:lnTo>
                    <a:pt x="47862" y="71522"/>
                  </a:lnTo>
                  <a:lnTo>
                    <a:pt x="51234" y="71522"/>
                  </a:lnTo>
                  <a:lnTo>
                    <a:pt x="52176" y="71014"/>
                  </a:lnTo>
                  <a:lnTo>
                    <a:pt x="53181" y="70760"/>
                  </a:lnTo>
                  <a:lnTo>
                    <a:pt x="53328" y="70506"/>
                  </a:lnTo>
                  <a:lnTo>
                    <a:pt x="51736" y="70506"/>
                  </a:lnTo>
                  <a:lnTo>
                    <a:pt x="53181" y="69363"/>
                  </a:lnTo>
                  <a:lnTo>
                    <a:pt x="54144" y="69363"/>
                  </a:lnTo>
                  <a:lnTo>
                    <a:pt x="54546" y="68728"/>
                  </a:lnTo>
                  <a:lnTo>
                    <a:pt x="54626" y="68474"/>
                  </a:lnTo>
                  <a:lnTo>
                    <a:pt x="54427" y="68474"/>
                  </a:lnTo>
                  <a:lnTo>
                    <a:pt x="54626" y="68347"/>
                  </a:lnTo>
                  <a:lnTo>
                    <a:pt x="54933" y="67712"/>
                  </a:lnTo>
                  <a:lnTo>
                    <a:pt x="53181" y="67712"/>
                  </a:lnTo>
                  <a:lnTo>
                    <a:pt x="52218" y="66950"/>
                  </a:lnTo>
                  <a:lnTo>
                    <a:pt x="51736" y="66442"/>
                  </a:lnTo>
                  <a:lnTo>
                    <a:pt x="53370" y="66442"/>
                  </a:lnTo>
                  <a:lnTo>
                    <a:pt x="51129" y="65553"/>
                  </a:lnTo>
                  <a:close/>
                </a:path>
                <a:path w="340360" h="179070">
                  <a:moveTo>
                    <a:pt x="53642" y="70252"/>
                  </a:moveTo>
                  <a:lnTo>
                    <a:pt x="51736" y="70506"/>
                  </a:lnTo>
                  <a:lnTo>
                    <a:pt x="53328" y="70506"/>
                  </a:lnTo>
                  <a:lnTo>
                    <a:pt x="53642" y="70252"/>
                  </a:lnTo>
                  <a:close/>
                </a:path>
                <a:path w="340360" h="179070">
                  <a:moveTo>
                    <a:pt x="54144" y="69363"/>
                  </a:moveTo>
                  <a:lnTo>
                    <a:pt x="53181" y="69363"/>
                  </a:lnTo>
                  <a:lnTo>
                    <a:pt x="53736" y="69617"/>
                  </a:lnTo>
                  <a:lnTo>
                    <a:pt x="53904" y="69744"/>
                  </a:lnTo>
                  <a:lnTo>
                    <a:pt x="54144" y="69363"/>
                  </a:lnTo>
                  <a:close/>
                </a:path>
                <a:path w="340360" h="179070">
                  <a:moveTo>
                    <a:pt x="1371" y="59838"/>
                  </a:moveTo>
                  <a:lnTo>
                    <a:pt x="0" y="60981"/>
                  </a:lnTo>
                  <a:lnTo>
                    <a:pt x="1371" y="61997"/>
                  </a:lnTo>
                  <a:lnTo>
                    <a:pt x="2607" y="63013"/>
                  </a:lnTo>
                  <a:lnTo>
                    <a:pt x="3926" y="63902"/>
                  </a:lnTo>
                  <a:lnTo>
                    <a:pt x="2607" y="64791"/>
                  </a:lnTo>
                  <a:lnTo>
                    <a:pt x="1371" y="65807"/>
                  </a:lnTo>
                  <a:lnTo>
                    <a:pt x="264" y="66823"/>
                  </a:lnTo>
                  <a:lnTo>
                    <a:pt x="251" y="67077"/>
                  </a:lnTo>
                  <a:lnTo>
                    <a:pt x="502" y="67331"/>
                  </a:lnTo>
                  <a:lnTo>
                    <a:pt x="921" y="67585"/>
                  </a:lnTo>
                  <a:lnTo>
                    <a:pt x="1371" y="67966"/>
                  </a:lnTo>
                  <a:lnTo>
                    <a:pt x="2722" y="66823"/>
                  </a:lnTo>
                  <a:lnTo>
                    <a:pt x="5392" y="64791"/>
                  </a:lnTo>
                  <a:lnTo>
                    <a:pt x="8544" y="64791"/>
                  </a:lnTo>
                  <a:lnTo>
                    <a:pt x="7947" y="64410"/>
                  </a:lnTo>
                  <a:lnTo>
                    <a:pt x="7601" y="64029"/>
                  </a:lnTo>
                  <a:lnTo>
                    <a:pt x="7717" y="63648"/>
                  </a:lnTo>
                  <a:lnTo>
                    <a:pt x="7947" y="63394"/>
                  </a:lnTo>
                  <a:lnTo>
                    <a:pt x="8441" y="63013"/>
                  </a:lnTo>
                  <a:lnTo>
                    <a:pt x="5392" y="63013"/>
                  </a:lnTo>
                  <a:lnTo>
                    <a:pt x="4052" y="62124"/>
                  </a:lnTo>
                  <a:lnTo>
                    <a:pt x="1371" y="59838"/>
                  </a:lnTo>
                  <a:close/>
                </a:path>
                <a:path w="340360" h="179070">
                  <a:moveTo>
                    <a:pt x="15342" y="59838"/>
                  </a:moveTo>
                  <a:lnTo>
                    <a:pt x="12261" y="59838"/>
                  </a:lnTo>
                  <a:lnTo>
                    <a:pt x="12565" y="59965"/>
                  </a:lnTo>
                  <a:lnTo>
                    <a:pt x="13078" y="60600"/>
                  </a:lnTo>
                  <a:lnTo>
                    <a:pt x="12324" y="60600"/>
                  </a:lnTo>
                  <a:lnTo>
                    <a:pt x="10983" y="60854"/>
                  </a:lnTo>
                  <a:lnTo>
                    <a:pt x="13528" y="60854"/>
                  </a:lnTo>
                  <a:lnTo>
                    <a:pt x="14858" y="61997"/>
                  </a:lnTo>
                  <a:lnTo>
                    <a:pt x="16135" y="63013"/>
                  </a:lnTo>
                  <a:lnTo>
                    <a:pt x="17549" y="63775"/>
                  </a:lnTo>
                  <a:lnTo>
                    <a:pt x="16229" y="64664"/>
                  </a:lnTo>
                  <a:lnTo>
                    <a:pt x="14858" y="65807"/>
                  </a:lnTo>
                  <a:lnTo>
                    <a:pt x="13528" y="66823"/>
                  </a:lnTo>
                  <a:lnTo>
                    <a:pt x="11078" y="66823"/>
                  </a:lnTo>
                  <a:lnTo>
                    <a:pt x="13172" y="67204"/>
                  </a:lnTo>
                  <a:lnTo>
                    <a:pt x="12565" y="67585"/>
                  </a:lnTo>
                  <a:lnTo>
                    <a:pt x="12324" y="67839"/>
                  </a:lnTo>
                  <a:lnTo>
                    <a:pt x="15391" y="67839"/>
                  </a:lnTo>
                  <a:lnTo>
                    <a:pt x="16009" y="67458"/>
                  </a:lnTo>
                  <a:lnTo>
                    <a:pt x="18250" y="66315"/>
                  </a:lnTo>
                  <a:lnTo>
                    <a:pt x="19486" y="66061"/>
                  </a:lnTo>
                  <a:lnTo>
                    <a:pt x="17046" y="66061"/>
                  </a:lnTo>
                  <a:lnTo>
                    <a:pt x="17622" y="65553"/>
                  </a:lnTo>
                  <a:lnTo>
                    <a:pt x="18250" y="65045"/>
                  </a:lnTo>
                  <a:lnTo>
                    <a:pt x="18879" y="64664"/>
                  </a:lnTo>
                  <a:lnTo>
                    <a:pt x="22025" y="64664"/>
                  </a:lnTo>
                  <a:lnTo>
                    <a:pt x="20973" y="63775"/>
                  </a:lnTo>
                  <a:lnTo>
                    <a:pt x="21864" y="63013"/>
                  </a:lnTo>
                  <a:lnTo>
                    <a:pt x="18879" y="63013"/>
                  </a:lnTo>
                  <a:lnTo>
                    <a:pt x="17622" y="61997"/>
                  </a:lnTo>
                  <a:lnTo>
                    <a:pt x="17046" y="61616"/>
                  </a:lnTo>
                  <a:lnTo>
                    <a:pt x="20033" y="61616"/>
                  </a:lnTo>
                  <a:lnTo>
                    <a:pt x="18250" y="61235"/>
                  </a:lnTo>
                  <a:lnTo>
                    <a:pt x="15968" y="60219"/>
                  </a:lnTo>
                  <a:lnTo>
                    <a:pt x="15342" y="59838"/>
                  </a:lnTo>
                  <a:close/>
                </a:path>
                <a:path w="340360" h="179070">
                  <a:moveTo>
                    <a:pt x="28946" y="59711"/>
                  </a:moveTo>
                  <a:lnTo>
                    <a:pt x="25863" y="59711"/>
                  </a:lnTo>
                  <a:lnTo>
                    <a:pt x="26585" y="60346"/>
                  </a:lnTo>
                  <a:lnTo>
                    <a:pt x="24533" y="60727"/>
                  </a:lnTo>
                  <a:lnTo>
                    <a:pt x="27056" y="60727"/>
                  </a:lnTo>
                  <a:lnTo>
                    <a:pt x="29664" y="62759"/>
                  </a:lnTo>
                  <a:lnTo>
                    <a:pt x="31077" y="63648"/>
                  </a:lnTo>
                  <a:lnTo>
                    <a:pt x="29664" y="64537"/>
                  </a:lnTo>
                  <a:lnTo>
                    <a:pt x="27109" y="66696"/>
                  </a:lnTo>
                  <a:lnTo>
                    <a:pt x="24606" y="66696"/>
                  </a:lnTo>
                  <a:lnTo>
                    <a:pt x="25276" y="66950"/>
                  </a:lnTo>
                  <a:lnTo>
                    <a:pt x="25904" y="66950"/>
                  </a:lnTo>
                  <a:lnTo>
                    <a:pt x="26679" y="67077"/>
                  </a:lnTo>
                  <a:lnTo>
                    <a:pt x="25904" y="67712"/>
                  </a:lnTo>
                  <a:lnTo>
                    <a:pt x="28978" y="67712"/>
                  </a:lnTo>
                  <a:lnTo>
                    <a:pt x="29590" y="67331"/>
                  </a:lnTo>
                  <a:lnTo>
                    <a:pt x="31684" y="66315"/>
                  </a:lnTo>
                  <a:lnTo>
                    <a:pt x="33211" y="65934"/>
                  </a:lnTo>
                  <a:lnTo>
                    <a:pt x="30554" y="65934"/>
                  </a:lnTo>
                  <a:lnTo>
                    <a:pt x="32522" y="64537"/>
                  </a:lnTo>
                  <a:lnTo>
                    <a:pt x="35663" y="64537"/>
                  </a:lnTo>
                  <a:lnTo>
                    <a:pt x="35046" y="64156"/>
                  </a:lnTo>
                  <a:lnTo>
                    <a:pt x="34522" y="63648"/>
                  </a:lnTo>
                  <a:lnTo>
                    <a:pt x="35046" y="63140"/>
                  </a:lnTo>
                  <a:lnTo>
                    <a:pt x="35632" y="62759"/>
                  </a:lnTo>
                  <a:lnTo>
                    <a:pt x="32407" y="62759"/>
                  </a:lnTo>
                  <a:lnTo>
                    <a:pt x="31150" y="61870"/>
                  </a:lnTo>
                  <a:lnTo>
                    <a:pt x="30554" y="61489"/>
                  </a:lnTo>
                  <a:lnTo>
                    <a:pt x="33593" y="61489"/>
                  </a:lnTo>
                  <a:lnTo>
                    <a:pt x="31684" y="61108"/>
                  </a:lnTo>
                  <a:lnTo>
                    <a:pt x="29590" y="60092"/>
                  </a:lnTo>
                  <a:lnTo>
                    <a:pt x="28946" y="59711"/>
                  </a:lnTo>
                  <a:close/>
                </a:path>
                <a:path w="340360" h="179070">
                  <a:moveTo>
                    <a:pt x="53370" y="66442"/>
                  </a:moveTo>
                  <a:lnTo>
                    <a:pt x="51736" y="66442"/>
                  </a:lnTo>
                  <a:lnTo>
                    <a:pt x="52679" y="66696"/>
                  </a:lnTo>
                  <a:lnTo>
                    <a:pt x="54678" y="66950"/>
                  </a:lnTo>
                  <a:lnTo>
                    <a:pt x="54124" y="67077"/>
                  </a:lnTo>
                  <a:lnTo>
                    <a:pt x="53642" y="67331"/>
                  </a:lnTo>
                  <a:lnTo>
                    <a:pt x="53181" y="67712"/>
                  </a:lnTo>
                  <a:lnTo>
                    <a:pt x="54933" y="67712"/>
                  </a:lnTo>
                  <a:lnTo>
                    <a:pt x="55112" y="67204"/>
                  </a:lnTo>
                  <a:lnTo>
                    <a:pt x="55202" y="66823"/>
                  </a:lnTo>
                  <a:lnTo>
                    <a:pt x="55202" y="66696"/>
                  </a:lnTo>
                  <a:lnTo>
                    <a:pt x="53370" y="66442"/>
                  </a:lnTo>
                  <a:close/>
                </a:path>
                <a:path w="340360" h="179070">
                  <a:moveTo>
                    <a:pt x="44132" y="66696"/>
                  </a:moveTo>
                  <a:lnTo>
                    <a:pt x="38114" y="66696"/>
                  </a:lnTo>
                  <a:lnTo>
                    <a:pt x="40229" y="66950"/>
                  </a:lnTo>
                  <a:lnTo>
                    <a:pt x="39506" y="67585"/>
                  </a:lnTo>
                  <a:lnTo>
                    <a:pt x="42554" y="67585"/>
                  </a:lnTo>
                  <a:lnTo>
                    <a:pt x="43192" y="67204"/>
                  </a:lnTo>
                  <a:lnTo>
                    <a:pt x="44132" y="66696"/>
                  </a:lnTo>
                  <a:close/>
                </a:path>
                <a:path w="340360" h="179070">
                  <a:moveTo>
                    <a:pt x="55328" y="66569"/>
                  </a:moveTo>
                  <a:lnTo>
                    <a:pt x="55202" y="66696"/>
                  </a:lnTo>
                  <a:lnTo>
                    <a:pt x="55328" y="66569"/>
                  </a:lnTo>
                  <a:close/>
                </a:path>
                <a:path w="340360" h="179070">
                  <a:moveTo>
                    <a:pt x="42439" y="59584"/>
                  </a:moveTo>
                  <a:lnTo>
                    <a:pt x="39360" y="59584"/>
                  </a:lnTo>
                  <a:lnTo>
                    <a:pt x="39600" y="59838"/>
                  </a:lnTo>
                  <a:lnTo>
                    <a:pt x="39862" y="59965"/>
                  </a:lnTo>
                  <a:lnTo>
                    <a:pt x="40229" y="60346"/>
                  </a:lnTo>
                  <a:lnTo>
                    <a:pt x="39506" y="60346"/>
                  </a:lnTo>
                  <a:lnTo>
                    <a:pt x="38114" y="60600"/>
                  </a:lnTo>
                  <a:lnTo>
                    <a:pt x="40564" y="60600"/>
                  </a:lnTo>
                  <a:lnTo>
                    <a:pt x="41873" y="61743"/>
                  </a:lnTo>
                  <a:lnTo>
                    <a:pt x="43286" y="62759"/>
                  </a:lnTo>
                  <a:lnTo>
                    <a:pt x="44616" y="63521"/>
                  </a:lnTo>
                  <a:lnTo>
                    <a:pt x="43286" y="64537"/>
                  </a:lnTo>
                  <a:lnTo>
                    <a:pt x="41988" y="65426"/>
                  </a:lnTo>
                  <a:lnTo>
                    <a:pt x="40637" y="66569"/>
                  </a:lnTo>
                  <a:lnTo>
                    <a:pt x="44367" y="66569"/>
                  </a:lnTo>
                  <a:lnTo>
                    <a:pt x="45307" y="66061"/>
                  </a:lnTo>
                  <a:lnTo>
                    <a:pt x="46584" y="65807"/>
                  </a:lnTo>
                  <a:lnTo>
                    <a:pt x="44155" y="65807"/>
                  </a:lnTo>
                  <a:lnTo>
                    <a:pt x="45307" y="64791"/>
                  </a:lnTo>
                  <a:lnTo>
                    <a:pt x="46009" y="64410"/>
                  </a:lnTo>
                  <a:lnTo>
                    <a:pt x="49080" y="64410"/>
                  </a:lnTo>
                  <a:lnTo>
                    <a:pt x="48249" y="63648"/>
                  </a:lnTo>
                  <a:lnTo>
                    <a:pt x="48249" y="63394"/>
                  </a:lnTo>
                  <a:lnTo>
                    <a:pt x="48626" y="63013"/>
                  </a:lnTo>
                  <a:lnTo>
                    <a:pt x="48928" y="62759"/>
                  </a:lnTo>
                  <a:lnTo>
                    <a:pt x="46009" y="62759"/>
                  </a:lnTo>
                  <a:lnTo>
                    <a:pt x="45307" y="62378"/>
                  </a:lnTo>
                  <a:lnTo>
                    <a:pt x="44752" y="61743"/>
                  </a:lnTo>
                  <a:lnTo>
                    <a:pt x="44103" y="61362"/>
                  </a:lnTo>
                  <a:lnTo>
                    <a:pt x="46754" y="61362"/>
                  </a:lnTo>
                  <a:lnTo>
                    <a:pt x="45234" y="60981"/>
                  </a:lnTo>
                  <a:lnTo>
                    <a:pt x="43024" y="59965"/>
                  </a:lnTo>
                  <a:lnTo>
                    <a:pt x="42439" y="59584"/>
                  </a:lnTo>
                  <a:close/>
                </a:path>
                <a:path w="340360" h="179070">
                  <a:moveTo>
                    <a:pt x="22795" y="65172"/>
                  </a:moveTo>
                  <a:lnTo>
                    <a:pt x="20156" y="65172"/>
                  </a:lnTo>
                  <a:lnTo>
                    <a:pt x="20198" y="65299"/>
                  </a:lnTo>
                  <a:lnTo>
                    <a:pt x="20313" y="65426"/>
                  </a:lnTo>
                  <a:lnTo>
                    <a:pt x="19119" y="65553"/>
                  </a:lnTo>
                  <a:lnTo>
                    <a:pt x="18009" y="65807"/>
                  </a:lnTo>
                  <a:lnTo>
                    <a:pt x="17046" y="66061"/>
                  </a:lnTo>
                  <a:lnTo>
                    <a:pt x="19486" y="66061"/>
                  </a:lnTo>
                  <a:lnTo>
                    <a:pt x="20721" y="65807"/>
                  </a:lnTo>
                  <a:lnTo>
                    <a:pt x="24030" y="65807"/>
                  </a:lnTo>
                  <a:lnTo>
                    <a:pt x="23088" y="65426"/>
                  </a:lnTo>
                  <a:lnTo>
                    <a:pt x="23423" y="65426"/>
                  </a:lnTo>
                  <a:lnTo>
                    <a:pt x="23569" y="65299"/>
                  </a:lnTo>
                  <a:lnTo>
                    <a:pt x="22920" y="65299"/>
                  </a:lnTo>
                  <a:lnTo>
                    <a:pt x="22795" y="65172"/>
                  </a:lnTo>
                  <a:close/>
                </a:path>
                <a:path w="340360" h="179070">
                  <a:moveTo>
                    <a:pt x="36689" y="65172"/>
                  </a:moveTo>
                  <a:lnTo>
                    <a:pt x="33758" y="65172"/>
                  </a:lnTo>
                  <a:lnTo>
                    <a:pt x="33800" y="65299"/>
                  </a:lnTo>
                  <a:lnTo>
                    <a:pt x="32648" y="65426"/>
                  </a:lnTo>
                  <a:lnTo>
                    <a:pt x="30554" y="65934"/>
                  </a:lnTo>
                  <a:lnTo>
                    <a:pt x="33211" y="65934"/>
                  </a:lnTo>
                  <a:lnTo>
                    <a:pt x="34229" y="65680"/>
                  </a:lnTo>
                  <a:lnTo>
                    <a:pt x="37711" y="65680"/>
                  </a:lnTo>
                  <a:lnTo>
                    <a:pt x="36689" y="65172"/>
                  </a:lnTo>
                  <a:close/>
                </a:path>
                <a:path w="340360" h="179070">
                  <a:moveTo>
                    <a:pt x="50218" y="65172"/>
                  </a:moveTo>
                  <a:lnTo>
                    <a:pt x="47454" y="65172"/>
                  </a:lnTo>
                  <a:lnTo>
                    <a:pt x="46249" y="65299"/>
                  </a:lnTo>
                  <a:lnTo>
                    <a:pt x="44155" y="65807"/>
                  </a:lnTo>
                  <a:lnTo>
                    <a:pt x="46584" y="65807"/>
                  </a:lnTo>
                  <a:lnTo>
                    <a:pt x="47862" y="65553"/>
                  </a:lnTo>
                  <a:lnTo>
                    <a:pt x="51129" y="65553"/>
                  </a:lnTo>
                  <a:lnTo>
                    <a:pt x="50218" y="65172"/>
                  </a:lnTo>
                  <a:close/>
                </a:path>
                <a:path w="340360" h="179070">
                  <a:moveTo>
                    <a:pt x="22025" y="64664"/>
                  </a:moveTo>
                  <a:lnTo>
                    <a:pt x="18879" y="64664"/>
                  </a:lnTo>
                  <a:lnTo>
                    <a:pt x="19350" y="64791"/>
                  </a:lnTo>
                  <a:lnTo>
                    <a:pt x="19653" y="65045"/>
                  </a:lnTo>
                  <a:lnTo>
                    <a:pt x="20104" y="65172"/>
                  </a:lnTo>
                  <a:lnTo>
                    <a:pt x="22627" y="65172"/>
                  </a:lnTo>
                  <a:lnTo>
                    <a:pt x="22025" y="64664"/>
                  </a:lnTo>
                  <a:close/>
                </a:path>
                <a:path w="340360" h="179070">
                  <a:moveTo>
                    <a:pt x="35663" y="64537"/>
                  </a:moveTo>
                  <a:lnTo>
                    <a:pt x="32522" y="64537"/>
                  </a:lnTo>
                  <a:lnTo>
                    <a:pt x="32836" y="64791"/>
                  </a:lnTo>
                  <a:lnTo>
                    <a:pt x="33108" y="64918"/>
                  </a:lnTo>
                  <a:lnTo>
                    <a:pt x="33611" y="65045"/>
                  </a:lnTo>
                  <a:lnTo>
                    <a:pt x="33632" y="65172"/>
                  </a:lnTo>
                  <a:lnTo>
                    <a:pt x="36260" y="65172"/>
                  </a:lnTo>
                  <a:lnTo>
                    <a:pt x="35663" y="64537"/>
                  </a:lnTo>
                  <a:close/>
                </a:path>
                <a:path w="340360" h="179070">
                  <a:moveTo>
                    <a:pt x="49080" y="64410"/>
                  </a:moveTo>
                  <a:lnTo>
                    <a:pt x="46009" y="64410"/>
                  </a:lnTo>
                  <a:lnTo>
                    <a:pt x="46344" y="64537"/>
                  </a:lnTo>
                  <a:lnTo>
                    <a:pt x="46752" y="64791"/>
                  </a:lnTo>
                  <a:lnTo>
                    <a:pt x="47255" y="65172"/>
                  </a:lnTo>
                  <a:lnTo>
                    <a:pt x="50459" y="65172"/>
                  </a:lnTo>
                  <a:lnTo>
                    <a:pt x="50270" y="65045"/>
                  </a:lnTo>
                  <a:lnTo>
                    <a:pt x="49883" y="65045"/>
                  </a:lnTo>
                  <a:lnTo>
                    <a:pt x="49684" y="64918"/>
                  </a:lnTo>
                  <a:lnTo>
                    <a:pt x="49080" y="64410"/>
                  </a:lnTo>
                  <a:close/>
                </a:path>
                <a:path w="340360" h="179070">
                  <a:moveTo>
                    <a:pt x="8167" y="54631"/>
                  </a:moveTo>
                  <a:lnTo>
                    <a:pt x="7654" y="54885"/>
                  </a:lnTo>
                  <a:lnTo>
                    <a:pt x="6701" y="55520"/>
                  </a:lnTo>
                  <a:lnTo>
                    <a:pt x="8167" y="56790"/>
                  </a:lnTo>
                  <a:lnTo>
                    <a:pt x="9559" y="57933"/>
                  </a:lnTo>
                  <a:lnTo>
                    <a:pt x="11078" y="58822"/>
                  </a:lnTo>
                  <a:lnTo>
                    <a:pt x="9486" y="59965"/>
                  </a:lnTo>
                  <a:lnTo>
                    <a:pt x="7947" y="61108"/>
                  </a:lnTo>
                  <a:lnTo>
                    <a:pt x="6502" y="62505"/>
                  </a:lnTo>
                  <a:lnTo>
                    <a:pt x="6041" y="62632"/>
                  </a:lnTo>
                  <a:lnTo>
                    <a:pt x="5706" y="62886"/>
                  </a:lnTo>
                  <a:lnTo>
                    <a:pt x="5392" y="63013"/>
                  </a:lnTo>
                  <a:lnTo>
                    <a:pt x="8441" y="63013"/>
                  </a:lnTo>
                  <a:lnTo>
                    <a:pt x="9099" y="62505"/>
                  </a:lnTo>
                  <a:lnTo>
                    <a:pt x="10523" y="61743"/>
                  </a:lnTo>
                  <a:lnTo>
                    <a:pt x="11915" y="61235"/>
                  </a:lnTo>
                  <a:lnTo>
                    <a:pt x="13528" y="60854"/>
                  </a:lnTo>
                  <a:lnTo>
                    <a:pt x="10983" y="60854"/>
                  </a:lnTo>
                  <a:lnTo>
                    <a:pt x="11455" y="60600"/>
                  </a:lnTo>
                  <a:lnTo>
                    <a:pt x="12261" y="59838"/>
                  </a:lnTo>
                  <a:lnTo>
                    <a:pt x="15342" y="59838"/>
                  </a:lnTo>
                  <a:lnTo>
                    <a:pt x="13884" y="58949"/>
                  </a:lnTo>
                  <a:lnTo>
                    <a:pt x="13884" y="58822"/>
                  </a:lnTo>
                  <a:lnTo>
                    <a:pt x="15399" y="57806"/>
                  </a:lnTo>
                  <a:lnTo>
                    <a:pt x="12261" y="57806"/>
                  </a:lnTo>
                  <a:lnTo>
                    <a:pt x="10931" y="56790"/>
                  </a:lnTo>
                  <a:lnTo>
                    <a:pt x="9486" y="55774"/>
                  </a:lnTo>
                  <a:lnTo>
                    <a:pt x="8167" y="54631"/>
                  </a:lnTo>
                  <a:close/>
                </a:path>
                <a:path w="340360" h="179070">
                  <a:moveTo>
                    <a:pt x="20033" y="61616"/>
                  </a:moveTo>
                  <a:lnTo>
                    <a:pt x="17046" y="61616"/>
                  </a:lnTo>
                  <a:lnTo>
                    <a:pt x="19119" y="61997"/>
                  </a:lnTo>
                  <a:lnTo>
                    <a:pt x="20313" y="62124"/>
                  </a:lnTo>
                  <a:lnTo>
                    <a:pt x="20156" y="62251"/>
                  </a:lnTo>
                  <a:lnTo>
                    <a:pt x="20104" y="62378"/>
                  </a:lnTo>
                  <a:lnTo>
                    <a:pt x="19214" y="62759"/>
                  </a:lnTo>
                  <a:lnTo>
                    <a:pt x="18879" y="63013"/>
                  </a:lnTo>
                  <a:lnTo>
                    <a:pt x="21864" y="63013"/>
                  </a:lnTo>
                  <a:lnTo>
                    <a:pt x="22606" y="62378"/>
                  </a:lnTo>
                  <a:lnTo>
                    <a:pt x="22753" y="62378"/>
                  </a:lnTo>
                  <a:lnTo>
                    <a:pt x="22795" y="62251"/>
                  </a:lnTo>
                  <a:lnTo>
                    <a:pt x="23140" y="62124"/>
                  </a:lnTo>
                  <a:lnTo>
                    <a:pt x="24030" y="61743"/>
                  </a:lnTo>
                  <a:lnTo>
                    <a:pt x="20627" y="61743"/>
                  </a:lnTo>
                  <a:lnTo>
                    <a:pt x="20033" y="61616"/>
                  </a:lnTo>
                  <a:close/>
                </a:path>
                <a:path w="340360" h="179070">
                  <a:moveTo>
                    <a:pt x="36543" y="61997"/>
                  </a:moveTo>
                  <a:lnTo>
                    <a:pt x="33758" y="61997"/>
                  </a:lnTo>
                  <a:lnTo>
                    <a:pt x="33485" y="62251"/>
                  </a:lnTo>
                  <a:lnTo>
                    <a:pt x="33108" y="62505"/>
                  </a:lnTo>
                  <a:lnTo>
                    <a:pt x="32407" y="62759"/>
                  </a:lnTo>
                  <a:lnTo>
                    <a:pt x="35632" y="62759"/>
                  </a:lnTo>
                  <a:lnTo>
                    <a:pt x="36166" y="62251"/>
                  </a:lnTo>
                  <a:lnTo>
                    <a:pt x="36260" y="62124"/>
                  </a:lnTo>
                  <a:lnTo>
                    <a:pt x="36543" y="61997"/>
                  </a:lnTo>
                  <a:close/>
                </a:path>
                <a:path w="340360" h="179070">
                  <a:moveTo>
                    <a:pt x="46754" y="61362"/>
                  </a:moveTo>
                  <a:lnTo>
                    <a:pt x="44103" y="61362"/>
                  </a:lnTo>
                  <a:lnTo>
                    <a:pt x="45192" y="61616"/>
                  </a:lnTo>
                  <a:lnTo>
                    <a:pt x="47380" y="61870"/>
                  </a:lnTo>
                  <a:lnTo>
                    <a:pt x="47255" y="61997"/>
                  </a:lnTo>
                  <a:lnTo>
                    <a:pt x="46710" y="62378"/>
                  </a:lnTo>
                  <a:lnTo>
                    <a:pt x="46009" y="62759"/>
                  </a:lnTo>
                  <a:lnTo>
                    <a:pt x="48928" y="62759"/>
                  </a:lnTo>
                  <a:lnTo>
                    <a:pt x="49684" y="62124"/>
                  </a:lnTo>
                  <a:lnTo>
                    <a:pt x="49768" y="61997"/>
                  </a:lnTo>
                  <a:lnTo>
                    <a:pt x="50459" y="61997"/>
                  </a:lnTo>
                  <a:lnTo>
                    <a:pt x="50679" y="61870"/>
                  </a:lnTo>
                  <a:lnTo>
                    <a:pt x="50218" y="61870"/>
                  </a:lnTo>
                  <a:lnTo>
                    <a:pt x="50724" y="61616"/>
                  </a:lnTo>
                  <a:lnTo>
                    <a:pt x="47768" y="61616"/>
                  </a:lnTo>
                  <a:lnTo>
                    <a:pt x="46754" y="61362"/>
                  </a:lnTo>
                  <a:close/>
                </a:path>
                <a:path w="340360" h="179070">
                  <a:moveTo>
                    <a:pt x="33593" y="61489"/>
                  </a:moveTo>
                  <a:lnTo>
                    <a:pt x="30554" y="61489"/>
                  </a:lnTo>
                  <a:lnTo>
                    <a:pt x="31611" y="61743"/>
                  </a:lnTo>
                  <a:lnTo>
                    <a:pt x="33800" y="61997"/>
                  </a:lnTo>
                  <a:lnTo>
                    <a:pt x="36595" y="61997"/>
                  </a:lnTo>
                  <a:lnTo>
                    <a:pt x="37374" y="61616"/>
                  </a:lnTo>
                  <a:lnTo>
                    <a:pt x="34229" y="61616"/>
                  </a:lnTo>
                  <a:lnTo>
                    <a:pt x="33593" y="61489"/>
                  </a:lnTo>
                  <a:close/>
                </a:path>
                <a:path w="340360" h="179070">
                  <a:moveTo>
                    <a:pt x="24041" y="55901"/>
                  </a:moveTo>
                  <a:lnTo>
                    <a:pt x="20627" y="55901"/>
                  </a:lnTo>
                  <a:lnTo>
                    <a:pt x="21978" y="56790"/>
                  </a:lnTo>
                  <a:lnTo>
                    <a:pt x="23255" y="57806"/>
                  </a:lnTo>
                  <a:lnTo>
                    <a:pt x="24648" y="58822"/>
                  </a:lnTo>
                  <a:lnTo>
                    <a:pt x="23255" y="59584"/>
                  </a:lnTo>
                  <a:lnTo>
                    <a:pt x="21978" y="60600"/>
                  </a:lnTo>
                  <a:lnTo>
                    <a:pt x="20627" y="61743"/>
                  </a:lnTo>
                  <a:lnTo>
                    <a:pt x="24030" y="61743"/>
                  </a:lnTo>
                  <a:lnTo>
                    <a:pt x="24344" y="61616"/>
                  </a:lnTo>
                  <a:lnTo>
                    <a:pt x="25611" y="60981"/>
                  </a:lnTo>
                  <a:lnTo>
                    <a:pt x="27056" y="60727"/>
                  </a:lnTo>
                  <a:lnTo>
                    <a:pt x="24533" y="60727"/>
                  </a:lnTo>
                  <a:lnTo>
                    <a:pt x="25496" y="59965"/>
                  </a:lnTo>
                  <a:lnTo>
                    <a:pt x="25863" y="59711"/>
                  </a:lnTo>
                  <a:lnTo>
                    <a:pt x="28946" y="59711"/>
                  </a:lnTo>
                  <a:lnTo>
                    <a:pt x="27444" y="58822"/>
                  </a:lnTo>
                  <a:lnTo>
                    <a:pt x="27402" y="58695"/>
                  </a:lnTo>
                  <a:lnTo>
                    <a:pt x="27444" y="58568"/>
                  </a:lnTo>
                  <a:lnTo>
                    <a:pt x="28656" y="57806"/>
                  </a:lnTo>
                  <a:lnTo>
                    <a:pt x="25863" y="57806"/>
                  </a:lnTo>
                  <a:lnTo>
                    <a:pt x="25370" y="57425"/>
                  </a:lnTo>
                  <a:lnTo>
                    <a:pt x="24941" y="57044"/>
                  </a:lnTo>
                  <a:lnTo>
                    <a:pt x="24533" y="56790"/>
                  </a:lnTo>
                  <a:lnTo>
                    <a:pt x="27056" y="56790"/>
                  </a:lnTo>
                  <a:lnTo>
                    <a:pt x="25611" y="56409"/>
                  </a:lnTo>
                  <a:lnTo>
                    <a:pt x="24292" y="56028"/>
                  </a:lnTo>
                  <a:lnTo>
                    <a:pt x="24041" y="55901"/>
                  </a:lnTo>
                  <a:close/>
                </a:path>
                <a:path w="340360" h="179070">
                  <a:moveTo>
                    <a:pt x="37443" y="55647"/>
                  </a:moveTo>
                  <a:lnTo>
                    <a:pt x="34187" y="55647"/>
                  </a:lnTo>
                  <a:lnTo>
                    <a:pt x="35485" y="56790"/>
                  </a:lnTo>
                  <a:lnTo>
                    <a:pt x="36857" y="57806"/>
                  </a:lnTo>
                  <a:lnTo>
                    <a:pt x="38155" y="58568"/>
                  </a:lnTo>
                  <a:lnTo>
                    <a:pt x="36857" y="59457"/>
                  </a:lnTo>
                  <a:lnTo>
                    <a:pt x="34229" y="61616"/>
                  </a:lnTo>
                  <a:lnTo>
                    <a:pt x="37374" y="61616"/>
                  </a:lnTo>
                  <a:lnTo>
                    <a:pt x="37894" y="61362"/>
                  </a:lnTo>
                  <a:lnTo>
                    <a:pt x="40564" y="60600"/>
                  </a:lnTo>
                  <a:lnTo>
                    <a:pt x="38114" y="60600"/>
                  </a:lnTo>
                  <a:lnTo>
                    <a:pt x="38501" y="60346"/>
                  </a:lnTo>
                  <a:lnTo>
                    <a:pt x="39360" y="59584"/>
                  </a:lnTo>
                  <a:lnTo>
                    <a:pt x="42439" y="59584"/>
                  </a:lnTo>
                  <a:lnTo>
                    <a:pt x="40878" y="58568"/>
                  </a:lnTo>
                  <a:lnTo>
                    <a:pt x="42421" y="57552"/>
                  </a:lnTo>
                  <a:lnTo>
                    <a:pt x="39360" y="57552"/>
                  </a:lnTo>
                  <a:lnTo>
                    <a:pt x="38930" y="57298"/>
                  </a:lnTo>
                  <a:lnTo>
                    <a:pt x="38449" y="57044"/>
                  </a:lnTo>
                  <a:lnTo>
                    <a:pt x="38009" y="56663"/>
                  </a:lnTo>
                  <a:lnTo>
                    <a:pt x="44068" y="56663"/>
                  </a:lnTo>
                  <a:lnTo>
                    <a:pt x="44359" y="56536"/>
                  </a:lnTo>
                  <a:lnTo>
                    <a:pt x="40564" y="56536"/>
                  </a:lnTo>
                  <a:lnTo>
                    <a:pt x="39140" y="56409"/>
                  </a:lnTo>
                  <a:lnTo>
                    <a:pt x="37443" y="55647"/>
                  </a:lnTo>
                  <a:close/>
                </a:path>
                <a:path w="340360" h="179070">
                  <a:moveTo>
                    <a:pt x="53788" y="57298"/>
                  </a:moveTo>
                  <a:lnTo>
                    <a:pt x="51736" y="58441"/>
                  </a:lnTo>
                  <a:lnTo>
                    <a:pt x="49684" y="59838"/>
                  </a:lnTo>
                  <a:lnTo>
                    <a:pt x="47768" y="61616"/>
                  </a:lnTo>
                  <a:lnTo>
                    <a:pt x="50724" y="61616"/>
                  </a:lnTo>
                  <a:lnTo>
                    <a:pt x="51736" y="61108"/>
                  </a:lnTo>
                  <a:lnTo>
                    <a:pt x="53370" y="60600"/>
                  </a:lnTo>
                  <a:lnTo>
                    <a:pt x="51610" y="60600"/>
                  </a:lnTo>
                  <a:lnTo>
                    <a:pt x="53474" y="59076"/>
                  </a:lnTo>
                  <a:lnTo>
                    <a:pt x="54427" y="58441"/>
                  </a:lnTo>
                  <a:lnTo>
                    <a:pt x="54333" y="57933"/>
                  </a:lnTo>
                  <a:lnTo>
                    <a:pt x="54071" y="57679"/>
                  </a:lnTo>
                  <a:lnTo>
                    <a:pt x="53788" y="57298"/>
                  </a:lnTo>
                  <a:close/>
                </a:path>
                <a:path w="340360" h="179070">
                  <a:moveTo>
                    <a:pt x="55202" y="59965"/>
                  </a:moveTo>
                  <a:lnTo>
                    <a:pt x="53904" y="60092"/>
                  </a:lnTo>
                  <a:lnTo>
                    <a:pt x="51610" y="60600"/>
                  </a:lnTo>
                  <a:lnTo>
                    <a:pt x="53370" y="60600"/>
                  </a:lnTo>
                  <a:lnTo>
                    <a:pt x="55202" y="60346"/>
                  </a:lnTo>
                  <a:lnTo>
                    <a:pt x="55202" y="59965"/>
                  </a:lnTo>
                  <a:close/>
                </a:path>
                <a:path w="340360" h="179070">
                  <a:moveTo>
                    <a:pt x="15601" y="50440"/>
                  </a:moveTo>
                  <a:lnTo>
                    <a:pt x="15235" y="50440"/>
                  </a:lnTo>
                  <a:lnTo>
                    <a:pt x="14805" y="50694"/>
                  </a:lnTo>
                  <a:lnTo>
                    <a:pt x="14282" y="50948"/>
                  </a:lnTo>
                  <a:lnTo>
                    <a:pt x="13695" y="51202"/>
                  </a:lnTo>
                  <a:lnTo>
                    <a:pt x="16229" y="53107"/>
                  </a:lnTo>
                  <a:lnTo>
                    <a:pt x="17507" y="53869"/>
                  </a:lnTo>
                  <a:lnTo>
                    <a:pt x="15674" y="55012"/>
                  </a:lnTo>
                  <a:lnTo>
                    <a:pt x="12261" y="57806"/>
                  </a:lnTo>
                  <a:lnTo>
                    <a:pt x="15399" y="57806"/>
                  </a:lnTo>
                  <a:lnTo>
                    <a:pt x="15968" y="57425"/>
                  </a:lnTo>
                  <a:lnTo>
                    <a:pt x="18156" y="56409"/>
                  </a:lnTo>
                  <a:lnTo>
                    <a:pt x="20009" y="56028"/>
                  </a:lnTo>
                  <a:lnTo>
                    <a:pt x="17004" y="56028"/>
                  </a:lnTo>
                  <a:lnTo>
                    <a:pt x="17549" y="55520"/>
                  </a:lnTo>
                  <a:lnTo>
                    <a:pt x="18250" y="55139"/>
                  </a:lnTo>
                  <a:lnTo>
                    <a:pt x="18784" y="54631"/>
                  </a:lnTo>
                  <a:lnTo>
                    <a:pt x="21865" y="54631"/>
                  </a:lnTo>
                  <a:lnTo>
                    <a:pt x="21528" y="54250"/>
                  </a:lnTo>
                  <a:lnTo>
                    <a:pt x="20920" y="53869"/>
                  </a:lnTo>
                  <a:lnTo>
                    <a:pt x="21528" y="53361"/>
                  </a:lnTo>
                  <a:lnTo>
                    <a:pt x="21865" y="52980"/>
                  </a:lnTo>
                  <a:lnTo>
                    <a:pt x="18784" y="52980"/>
                  </a:lnTo>
                  <a:lnTo>
                    <a:pt x="17695" y="52218"/>
                  </a:lnTo>
                  <a:lnTo>
                    <a:pt x="15601" y="50440"/>
                  </a:lnTo>
                  <a:close/>
                </a:path>
                <a:path w="340360" h="179070">
                  <a:moveTo>
                    <a:pt x="28310" y="49678"/>
                  </a:moveTo>
                  <a:lnTo>
                    <a:pt x="25758" y="49678"/>
                  </a:lnTo>
                  <a:lnTo>
                    <a:pt x="26240" y="50186"/>
                  </a:lnTo>
                  <a:lnTo>
                    <a:pt x="26585" y="50313"/>
                  </a:lnTo>
                  <a:lnTo>
                    <a:pt x="25863" y="50440"/>
                  </a:lnTo>
                  <a:lnTo>
                    <a:pt x="25088" y="50694"/>
                  </a:lnTo>
                  <a:lnTo>
                    <a:pt x="26962" y="50694"/>
                  </a:lnTo>
                  <a:lnTo>
                    <a:pt x="28271" y="51837"/>
                  </a:lnTo>
                  <a:lnTo>
                    <a:pt x="29611" y="52853"/>
                  </a:lnTo>
                  <a:lnTo>
                    <a:pt x="30983" y="53742"/>
                  </a:lnTo>
                  <a:lnTo>
                    <a:pt x="28271" y="55520"/>
                  </a:lnTo>
                  <a:lnTo>
                    <a:pt x="27056" y="56790"/>
                  </a:lnTo>
                  <a:lnTo>
                    <a:pt x="24533" y="56790"/>
                  </a:lnTo>
                  <a:lnTo>
                    <a:pt x="25863" y="57044"/>
                  </a:lnTo>
                  <a:lnTo>
                    <a:pt x="26585" y="57044"/>
                  </a:lnTo>
                  <a:lnTo>
                    <a:pt x="26145" y="57425"/>
                  </a:lnTo>
                  <a:lnTo>
                    <a:pt x="25863" y="57806"/>
                  </a:lnTo>
                  <a:lnTo>
                    <a:pt x="28656" y="57806"/>
                  </a:lnTo>
                  <a:lnTo>
                    <a:pt x="29465" y="57298"/>
                  </a:lnTo>
                  <a:lnTo>
                    <a:pt x="31632" y="56282"/>
                  </a:lnTo>
                  <a:lnTo>
                    <a:pt x="32654" y="56028"/>
                  </a:lnTo>
                  <a:lnTo>
                    <a:pt x="30459" y="56028"/>
                  </a:lnTo>
                  <a:lnTo>
                    <a:pt x="31150" y="55520"/>
                  </a:lnTo>
                  <a:lnTo>
                    <a:pt x="31684" y="55012"/>
                  </a:lnTo>
                  <a:lnTo>
                    <a:pt x="32407" y="54504"/>
                  </a:lnTo>
                  <a:lnTo>
                    <a:pt x="35481" y="54504"/>
                  </a:lnTo>
                  <a:lnTo>
                    <a:pt x="34428" y="53615"/>
                  </a:lnTo>
                  <a:lnTo>
                    <a:pt x="35312" y="52853"/>
                  </a:lnTo>
                  <a:lnTo>
                    <a:pt x="32281" y="52853"/>
                  </a:lnTo>
                  <a:lnTo>
                    <a:pt x="31328" y="52091"/>
                  </a:lnTo>
                  <a:lnTo>
                    <a:pt x="30208" y="51329"/>
                  </a:lnTo>
                  <a:lnTo>
                    <a:pt x="29140" y="50313"/>
                  </a:lnTo>
                  <a:lnTo>
                    <a:pt x="28310" y="49678"/>
                  </a:lnTo>
                  <a:close/>
                </a:path>
                <a:path w="340360" h="179070">
                  <a:moveTo>
                    <a:pt x="44068" y="56663"/>
                  </a:moveTo>
                  <a:lnTo>
                    <a:pt x="38009" y="56663"/>
                  </a:lnTo>
                  <a:lnTo>
                    <a:pt x="39506" y="56917"/>
                  </a:lnTo>
                  <a:lnTo>
                    <a:pt x="40134" y="56917"/>
                  </a:lnTo>
                  <a:lnTo>
                    <a:pt x="39600" y="57425"/>
                  </a:lnTo>
                  <a:lnTo>
                    <a:pt x="39360" y="57552"/>
                  </a:lnTo>
                  <a:lnTo>
                    <a:pt x="42421" y="57552"/>
                  </a:lnTo>
                  <a:lnTo>
                    <a:pt x="43192" y="57044"/>
                  </a:lnTo>
                  <a:lnTo>
                    <a:pt x="44068" y="56663"/>
                  </a:lnTo>
                  <a:close/>
                </a:path>
                <a:path w="340360" h="179070">
                  <a:moveTo>
                    <a:pt x="51014" y="55520"/>
                  </a:moveTo>
                  <a:lnTo>
                    <a:pt x="48124" y="55520"/>
                  </a:lnTo>
                  <a:lnTo>
                    <a:pt x="49768" y="56155"/>
                  </a:lnTo>
                  <a:lnTo>
                    <a:pt x="51569" y="56536"/>
                  </a:lnTo>
                  <a:lnTo>
                    <a:pt x="53474" y="56790"/>
                  </a:lnTo>
                  <a:lnTo>
                    <a:pt x="53370" y="56536"/>
                  </a:lnTo>
                  <a:lnTo>
                    <a:pt x="53035" y="56282"/>
                  </a:lnTo>
                  <a:lnTo>
                    <a:pt x="52050" y="56028"/>
                  </a:lnTo>
                  <a:lnTo>
                    <a:pt x="51014" y="55520"/>
                  </a:lnTo>
                  <a:close/>
                </a:path>
                <a:path w="340360" h="179070">
                  <a:moveTo>
                    <a:pt x="41879" y="49551"/>
                  </a:moveTo>
                  <a:lnTo>
                    <a:pt x="39265" y="49551"/>
                  </a:lnTo>
                  <a:lnTo>
                    <a:pt x="39559" y="49932"/>
                  </a:lnTo>
                  <a:lnTo>
                    <a:pt x="39789" y="50059"/>
                  </a:lnTo>
                  <a:lnTo>
                    <a:pt x="40009" y="50313"/>
                  </a:lnTo>
                  <a:lnTo>
                    <a:pt x="38710" y="50440"/>
                  </a:lnTo>
                  <a:lnTo>
                    <a:pt x="38009" y="50694"/>
                  </a:lnTo>
                  <a:lnTo>
                    <a:pt x="40469" y="50694"/>
                  </a:lnTo>
                  <a:lnTo>
                    <a:pt x="41789" y="51710"/>
                  </a:lnTo>
                  <a:lnTo>
                    <a:pt x="43192" y="52726"/>
                  </a:lnTo>
                  <a:lnTo>
                    <a:pt x="44490" y="53615"/>
                  </a:lnTo>
                  <a:lnTo>
                    <a:pt x="43192" y="54504"/>
                  </a:lnTo>
                  <a:lnTo>
                    <a:pt x="40564" y="56536"/>
                  </a:lnTo>
                  <a:lnTo>
                    <a:pt x="44359" y="56536"/>
                  </a:lnTo>
                  <a:lnTo>
                    <a:pt x="45527" y="56028"/>
                  </a:lnTo>
                  <a:lnTo>
                    <a:pt x="46176" y="55901"/>
                  </a:lnTo>
                  <a:lnTo>
                    <a:pt x="44103" y="55901"/>
                  </a:lnTo>
                  <a:lnTo>
                    <a:pt x="44658" y="55266"/>
                  </a:lnTo>
                  <a:lnTo>
                    <a:pt x="45956" y="54377"/>
                  </a:lnTo>
                  <a:lnTo>
                    <a:pt x="48506" y="54377"/>
                  </a:lnTo>
                  <a:lnTo>
                    <a:pt x="47998" y="54123"/>
                  </a:lnTo>
                  <a:lnTo>
                    <a:pt x="47160" y="53615"/>
                  </a:lnTo>
                  <a:lnTo>
                    <a:pt x="47768" y="53107"/>
                  </a:lnTo>
                  <a:lnTo>
                    <a:pt x="48365" y="52853"/>
                  </a:lnTo>
                  <a:lnTo>
                    <a:pt x="48563" y="52726"/>
                  </a:lnTo>
                  <a:lnTo>
                    <a:pt x="45956" y="52726"/>
                  </a:lnTo>
                  <a:lnTo>
                    <a:pt x="44804" y="51964"/>
                  </a:lnTo>
                  <a:lnTo>
                    <a:pt x="42731" y="50313"/>
                  </a:lnTo>
                  <a:lnTo>
                    <a:pt x="42899" y="50186"/>
                  </a:lnTo>
                  <a:lnTo>
                    <a:pt x="42595" y="50186"/>
                  </a:lnTo>
                  <a:lnTo>
                    <a:pt x="41879" y="49551"/>
                  </a:lnTo>
                  <a:close/>
                </a:path>
                <a:path w="340360" h="179070">
                  <a:moveTo>
                    <a:pt x="23528" y="55266"/>
                  </a:moveTo>
                  <a:lnTo>
                    <a:pt x="20156" y="55266"/>
                  </a:lnTo>
                  <a:lnTo>
                    <a:pt x="20198" y="55393"/>
                  </a:lnTo>
                  <a:lnTo>
                    <a:pt x="19067" y="55520"/>
                  </a:lnTo>
                  <a:lnTo>
                    <a:pt x="17968" y="55901"/>
                  </a:lnTo>
                  <a:lnTo>
                    <a:pt x="17004" y="56028"/>
                  </a:lnTo>
                  <a:lnTo>
                    <a:pt x="20009" y="56028"/>
                  </a:lnTo>
                  <a:lnTo>
                    <a:pt x="20627" y="55901"/>
                  </a:lnTo>
                  <a:lnTo>
                    <a:pt x="24041" y="55901"/>
                  </a:lnTo>
                  <a:lnTo>
                    <a:pt x="23035" y="55393"/>
                  </a:lnTo>
                  <a:lnTo>
                    <a:pt x="23329" y="55393"/>
                  </a:lnTo>
                  <a:lnTo>
                    <a:pt x="23528" y="55266"/>
                  </a:lnTo>
                  <a:close/>
                </a:path>
                <a:path w="340360" h="179070">
                  <a:moveTo>
                    <a:pt x="36595" y="55266"/>
                  </a:moveTo>
                  <a:lnTo>
                    <a:pt x="33758" y="55266"/>
                  </a:lnTo>
                  <a:lnTo>
                    <a:pt x="31611" y="55647"/>
                  </a:lnTo>
                  <a:lnTo>
                    <a:pt x="30459" y="56028"/>
                  </a:lnTo>
                  <a:lnTo>
                    <a:pt x="32654" y="56028"/>
                  </a:lnTo>
                  <a:lnTo>
                    <a:pt x="34187" y="55647"/>
                  </a:lnTo>
                  <a:lnTo>
                    <a:pt x="37443" y="55647"/>
                  </a:lnTo>
                  <a:lnTo>
                    <a:pt x="36595" y="55266"/>
                  </a:lnTo>
                  <a:close/>
                </a:path>
                <a:path w="340360" h="179070">
                  <a:moveTo>
                    <a:pt x="48506" y="54377"/>
                  </a:moveTo>
                  <a:lnTo>
                    <a:pt x="45956" y="54377"/>
                  </a:lnTo>
                  <a:lnTo>
                    <a:pt x="46438" y="54758"/>
                  </a:lnTo>
                  <a:lnTo>
                    <a:pt x="47548" y="55266"/>
                  </a:lnTo>
                  <a:lnTo>
                    <a:pt x="46249" y="55266"/>
                  </a:lnTo>
                  <a:lnTo>
                    <a:pt x="45192" y="55520"/>
                  </a:lnTo>
                  <a:lnTo>
                    <a:pt x="44103" y="55901"/>
                  </a:lnTo>
                  <a:lnTo>
                    <a:pt x="46176" y="55901"/>
                  </a:lnTo>
                  <a:lnTo>
                    <a:pt x="48124" y="55520"/>
                  </a:lnTo>
                  <a:lnTo>
                    <a:pt x="51014" y="55520"/>
                  </a:lnTo>
                  <a:lnTo>
                    <a:pt x="50103" y="55139"/>
                  </a:lnTo>
                  <a:lnTo>
                    <a:pt x="49935" y="55139"/>
                  </a:lnTo>
                  <a:lnTo>
                    <a:pt x="49014" y="54631"/>
                  </a:lnTo>
                  <a:lnTo>
                    <a:pt x="48506" y="54377"/>
                  </a:lnTo>
                  <a:close/>
                </a:path>
                <a:path w="340360" h="179070">
                  <a:moveTo>
                    <a:pt x="21865" y="54631"/>
                  </a:moveTo>
                  <a:lnTo>
                    <a:pt x="18784" y="54631"/>
                  </a:lnTo>
                  <a:lnTo>
                    <a:pt x="19214" y="54758"/>
                  </a:lnTo>
                  <a:lnTo>
                    <a:pt x="19863" y="55266"/>
                  </a:lnTo>
                  <a:lnTo>
                    <a:pt x="22627" y="55266"/>
                  </a:lnTo>
                  <a:lnTo>
                    <a:pt x="22512" y="55139"/>
                  </a:lnTo>
                  <a:lnTo>
                    <a:pt x="21978" y="54758"/>
                  </a:lnTo>
                  <a:lnTo>
                    <a:pt x="21865" y="54631"/>
                  </a:lnTo>
                  <a:close/>
                </a:path>
                <a:path w="340360" h="179070">
                  <a:moveTo>
                    <a:pt x="35481" y="54504"/>
                  </a:moveTo>
                  <a:lnTo>
                    <a:pt x="32407" y="54504"/>
                  </a:lnTo>
                  <a:lnTo>
                    <a:pt x="32721" y="54758"/>
                  </a:lnTo>
                  <a:lnTo>
                    <a:pt x="33611" y="55139"/>
                  </a:lnTo>
                  <a:lnTo>
                    <a:pt x="33632" y="55266"/>
                  </a:lnTo>
                  <a:lnTo>
                    <a:pt x="36449" y="55266"/>
                  </a:lnTo>
                  <a:lnTo>
                    <a:pt x="36375" y="55139"/>
                  </a:lnTo>
                  <a:lnTo>
                    <a:pt x="36082" y="55139"/>
                  </a:lnTo>
                  <a:lnTo>
                    <a:pt x="35632" y="54631"/>
                  </a:lnTo>
                  <a:lnTo>
                    <a:pt x="35481" y="54504"/>
                  </a:lnTo>
                  <a:close/>
                </a:path>
                <a:path w="340360" h="179070">
                  <a:moveTo>
                    <a:pt x="29363" y="47392"/>
                  </a:moveTo>
                  <a:lnTo>
                    <a:pt x="26774" y="47392"/>
                  </a:lnTo>
                  <a:lnTo>
                    <a:pt x="26585" y="47519"/>
                  </a:lnTo>
                  <a:lnTo>
                    <a:pt x="25999" y="47519"/>
                  </a:lnTo>
                  <a:lnTo>
                    <a:pt x="25611" y="47900"/>
                  </a:lnTo>
                  <a:lnTo>
                    <a:pt x="25088" y="48281"/>
                  </a:lnTo>
                  <a:lnTo>
                    <a:pt x="24648" y="48662"/>
                  </a:lnTo>
                  <a:lnTo>
                    <a:pt x="23088" y="49678"/>
                  </a:lnTo>
                  <a:lnTo>
                    <a:pt x="21528" y="50948"/>
                  </a:lnTo>
                  <a:lnTo>
                    <a:pt x="19863" y="52472"/>
                  </a:lnTo>
                  <a:lnTo>
                    <a:pt x="19549" y="52599"/>
                  </a:lnTo>
                  <a:lnTo>
                    <a:pt x="19119" y="52726"/>
                  </a:lnTo>
                  <a:lnTo>
                    <a:pt x="18784" y="52980"/>
                  </a:lnTo>
                  <a:lnTo>
                    <a:pt x="21865" y="52980"/>
                  </a:lnTo>
                  <a:lnTo>
                    <a:pt x="21978" y="52853"/>
                  </a:lnTo>
                  <a:lnTo>
                    <a:pt x="22512" y="52472"/>
                  </a:lnTo>
                  <a:lnTo>
                    <a:pt x="23905" y="51710"/>
                  </a:lnTo>
                  <a:lnTo>
                    <a:pt x="25370" y="51075"/>
                  </a:lnTo>
                  <a:lnTo>
                    <a:pt x="26962" y="50694"/>
                  </a:lnTo>
                  <a:lnTo>
                    <a:pt x="24386" y="50694"/>
                  </a:lnTo>
                  <a:lnTo>
                    <a:pt x="25758" y="49678"/>
                  </a:lnTo>
                  <a:lnTo>
                    <a:pt x="28310" y="49678"/>
                  </a:lnTo>
                  <a:lnTo>
                    <a:pt x="27182" y="48662"/>
                  </a:lnTo>
                  <a:lnTo>
                    <a:pt x="27402" y="48662"/>
                  </a:lnTo>
                  <a:lnTo>
                    <a:pt x="28868" y="47646"/>
                  </a:lnTo>
                  <a:lnTo>
                    <a:pt x="29363" y="47392"/>
                  </a:lnTo>
                  <a:close/>
                </a:path>
                <a:path w="340360" h="179070">
                  <a:moveTo>
                    <a:pt x="38763" y="48154"/>
                  </a:moveTo>
                  <a:lnTo>
                    <a:pt x="38616" y="48154"/>
                  </a:lnTo>
                  <a:lnTo>
                    <a:pt x="38354" y="48408"/>
                  </a:lnTo>
                  <a:lnTo>
                    <a:pt x="38302" y="48535"/>
                  </a:lnTo>
                  <a:lnTo>
                    <a:pt x="36595" y="49551"/>
                  </a:lnTo>
                  <a:lnTo>
                    <a:pt x="35004" y="50948"/>
                  </a:lnTo>
                  <a:lnTo>
                    <a:pt x="33444" y="52218"/>
                  </a:lnTo>
                  <a:lnTo>
                    <a:pt x="33035" y="52472"/>
                  </a:lnTo>
                  <a:lnTo>
                    <a:pt x="32281" y="52853"/>
                  </a:lnTo>
                  <a:lnTo>
                    <a:pt x="35312" y="52853"/>
                  </a:lnTo>
                  <a:lnTo>
                    <a:pt x="36082" y="52218"/>
                  </a:lnTo>
                  <a:lnTo>
                    <a:pt x="38930" y="50948"/>
                  </a:lnTo>
                  <a:lnTo>
                    <a:pt x="40469" y="50694"/>
                  </a:lnTo>
                  <a:lnTo>
                    <a:pt x="38009" y="50694"/>
                  </a:lnTo>
                  <a:lnTo>
                    <a:pt x="38878" y="49932"/>
                  </a:lnTo>
                  <a:lnTo>
                    <a:pt x="39265" y="49551"/>
                  </a:lnTo>
                  <a:lnTo>
                    <a:pt x="41879" y="49551"/>
                  </a:lnTo>
                  <a:lnTo>
                    <a:pt x="40972" y="48789"/>
                  </a:lnTo>
                  <a:lnTo>
                    <a:pt x="40731" y="48662"/>
                  </a:lnTo>
                  <a:lnTo>
                    <a:pt x="40229" y="48662"/>
                  </a:lnTo>
                  <a:lnTo>
                    <a:pt x="40134" y="48535"/>
                  </a:lnTo>
                  <a:lnTo>
                    <a:pt x="39862" y="48535"/>
                  </a:lnTo>
                  <a:lnTo>
                    <a:pt x="39862" y="48408"/>
                  </a:lnTo>
                  <a:lnTo>
                    <a:pt x="39223" y="48408"/>
                  </a:lnTo>
                  <a:lnTo>
                    <a:pt x="39140" y="48281"/>
                  </a:lnTo>
                  <a:lnTo>
                    <a:pt x="38763" y="48281"/>
                  </a:lnTo>
                  <a:lnTo>
                    <a:pt x="38763" y="48154"/>
                  </a:lnTo>
                  <a:close/>
                </a:path>
                <a:path w="340360" h="179070">
                  <a:moveTo>
                    <a:pt x="47862" y="51710"/>
                  </a:moveTo>
                  <a:lnTo>
                    <a:pt x="45956" y="52726"/>
                  </a:lnTo>
                  <a:lnTo>
                    <a:pt x="48563" y="52726"/>
                  </a:lnTo>
                  <a:lnTo>
                    <a:pt x="48961" y="52472"/>
                  </a:lnTo>
                  <a:lnTo>
                    <a:pt x="48626" y="52218"/>
                  </a:lnTo>
                  <a:lnTo>
                    <a:pt x="47862" y="51710"/>
                  </a:lnTo>
                  <a:close/>
                </a:path>
                <a:path w="340360" h="179070">
                  <a:moveTo>
                    <a:pt x="15790" y="50313"/>
                  </a:moveTo>
                  <a:lnTo>
                    <a:pt x="15475" y="50313"/>
                  </a:lnTo>
                  <a:lnTo>
                    <a:pt x="15475" y="50440"/>
                  </a:lnTo>
                  <a:lnTo>
                    <a:pt x="16009" y="50440"/>
                  </a:lnTo>
                  <a:lnTo>
                    <a:pt x="15790" y="50313"/>
                  </a:lnTo>
                  <a:close/>
                </a:path>
                <a:path w="340360" h="179070">
                  <a:moveTo>
                    <a:pt x="29611" y="47265"/>
                  </a:moveTo>
                  <a:lnTo>
                    <a:pt x="29363" y="47392"/>
                  </a:lnTo>
                  <a:lnTo>
                    <a:pt x="29611" y="47265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516590" y="3319277"/>
              <a:ext cx="140335" cy="298450"/>
            </a:xfrm>
            <a:custGeom>
              <a:avLst/>
              <a:gdLst/>
              <a:ahLst/>
              <a:cxnLst/>
              <a:rect l="l" t="t" r="r" b="b"/>
              <a:pathLst>
                <a:path w="140335" h="298450">
                  <a:moveTo>
                    <a:pt x="105829" y="286492"/>
                  </a:moveTo>
                  <a:lnTo>
                    <a:pt x="67285" y="286492"/>
                  </a:lnTo>
                  <a:lnTo>
                    <a:pt x="68699" y="289032"/>
                  </a:lnTo>
                  <a:lnTo>
                    <a:pt x="69306" y="289032"/>
                  </a:lnTo>
                  <a:lnTo>
                    <a:pt x="69045" y="290302"/>
                  </a:lnTo>
                  <a:lnTo>
                    <a:pt x="68751" y="291572"/>
                  </a:lnTo>
                  <a:lnTo>
                    <a:pt x="68751" y="292842"/>
                  </a:lnTo>
                  <a:lnTo>
                    <a:pt x="68919" y="292842"/>
                  </a:lnTo>
                  <a:lnTo>
                    <a:pt x="69620" y="295382"/>
                  </a:lnTo>
                  <a:lnTo>
                    <a:pt x="70699" y="296652"/>
                  </a:lnTo>
                  <a:lnTo>
                    <a:pt x="71453" y="297922"/>
                  </a:lnTo>
                  <a:lnTo>
                    <a:pt x="75254" y="297922"/>
                  </a:lnTo>
                  <a:lnTo>
                    <a:pt x="75516" y="296652"/>
                  </a:lnTo>
                  <a:lnTo>
                    <a:pt x="75379" y="295382"/>
                  </a:lnTo>
                  <a:lnTo>
                    <a:pt x="75128" y="295382"/>
                  </a:lnTo>
                  <a:lnTo>
                    <a:pt x="75128" y="294112"/>
                  </a:lnTo>
                  <a:lnTo>
                    <a:pt x="95358" y="294112"/>
                  </a:lnTo>
                  <a:lnTo>
                    <a:pt x="96824" y="292842"/>
                  </a:lnTo>
                  <a:lnTo>
                    <a:pt x="99473" y="291572"/>
                  </a:lnTo>
                  <a:lnTo>
                    <a:pt x="100656" y="290302"/>
                  </a:lnTo>
                  <a:lnTo>
                    <a:pt x="101808" y="290302"/>
                  </a:lnTo>
                  <a:lnTo>
                    <a:pt x="103735" y="289032"/>
                  </a:lnTo>
                  <a:lnTo>
                    <a:pt x="104530" y="287762"/>
                  </a:lnTo>
                  <a:lnTo>
                    <a:pt x="105829" y="286492"/>
                  </a:lnTo>
                  <a:close/>
                </a:path>
                <a:path w="140335" h="298450">
                  <a:moveTo>
                    <a:pt x="84500" y="295382"/>
                  </a:moveTo>
                  <a:lnTo>
                    <a:pt x="76657" y="295382"/>
                  </a:lnTo>
                  <a:lnTo>
                    <a:pt x="77945" y="296652"/>
                  </a:lnTo>
                  <a:lnTo>
                    <a:pt x="83515" y="296652"/>
                  </a:lnTo>
                  <a:lnTo>
                    <a:pt x="84500" y="295382"/>
                  </a:lnTo>
                  <a:close/>
                </a:path>
                <a:path w="140335" h="298450">
                  <a:moveTo>
                    <a:pt x="93819" y="294112"/>
                  </a:moveTo>
                  <a:lnTo>
                    <a:pt x="75180" y="294112"/>
                  </a:lnTo>
                  <a:lnTo>
                    <a:pt x="75620" y="295382"/>
                  </a:lnTo>
                  <a:lnTo>
                    <a:pt x="90573" y="295382"/>
                  </a:lnTo>
                  <a:lnTo>
                    <a:pt x="93819" y="294112"/>
                  </a:lnTo>
                  <a:close/>
                </a:path>
                <a:path w="140335" h="298450">
                  <a:moveTo>
                    <a:pt x="111944" y="282682"/>
                  </a:moveTo>
                  <a:lnTo>
                    <a:pt x="66322" y="282682"/>
                  </a:lnTo>
                  <a:lnTo>
                    <a:pt x="66322" y="283952"/>
                  </a:lnTo>
                  <a:lnTo>
                    <a:pt x="66563" y="285222"/>
                  </a:lnTo>
                  <a:lnTo>
                    <a:pt x="66898" y="286492"/>
                  </a:lnTo>
                  <a:lnTo>
                    <a:pt x="106960" y="286492"/>
                  </a:lnTo>
                  <a:lnTo>
                    <a:pt x="109326" y="285222"/>
                  </a:lnTo>
                  <a:lnTo>
                    <a:pt x="109965" y="283952"/>
                  </a:lnTo>
                  <a:lnTo>
                    <a:pt x="111944" y="282682"/>
                  </a:lnTo>
                  <a:close/>
                </a:path>
                <a:path w="140335" h="298450">
                  <a:moveTo>
                    <a:pt x="122247" y="272522"/>
                  </a:moveTo>
                  <a:lnTo>
                    <a:pt x="66029" y="272522"/>
                  </a:lnTo>
                  <a:lnTo>
                    <a:pt x="65935" y="276332"/>
                  </a:lnTo>
                  <a:lnTo>
                    <a:pt x="66469" y="277602"/>
                  </a:lnTo>
                  <a:lnTo>
                    <a:pt x="66898" y="278872"/>
                  </a:lnTo>
                  <a:lnTo>
                    <a:pt x="67641" y="278872"/>
                  </a:lnTo>
                  <a:lnTo>
                    <a:pt x="66636" y="281412"/>
                  </a:lnTo>
                  <a:lnTo>
                    <a:pt x="66364" y="282682"/>
                  </a:lnTo>
                  <a:lnTo>
                    <a:pt x="113431" y="282682"/>
                  </a:lnTo>
                  <a:lnTo>
                    <a:pt x="114080" y="281412"/>
                  </a:lnTo>
                  <a:lnTo>
                    <a:pt x="114855" y="281412"/>
                  </a:lnTo>
                  <a:lnTo>
                    <a:pt x="115483" y="280142"/>
                  </a:lnTo>
                  <a:lnTo>
                    <a:pt x="116226" y="280142"/>
                  </a:lnTo>
                  <a:lnTo>
                    <a:pt x="117001" y="278872"/>
                  </a:lnTo>
                  <a:lnTo>
                    <a:pt x="117671" y="277602"/>
                  </a:lnTo>
                  <a:lnTo>
                    <a:pt x="118415" y="277602"/>
                  </a:lnTo>
                  <a:lnTo>
                    <a:pt x="119190" y="276332"/>
                  </a:lnTo>
                  <a:lnTo>
                    <a:pt x="119933" y="275062"/>
                  </a:lnTo>
                  <a:lnTo>
                    <a:pt x="120687" y="275062"/>
                  </a:lnTo>
                  <a:lnTo>
                    <a:pt x="121430" y="273792"/>
                  </a:lnTo>
                  <a:lnTo>
                    <a:pt x="122247" y="272522"/>
                  </a:lnTo>
                  <a:close/>
                </a:path>
                <a:path w="140335" h="298450">
                  <a:moveTo>
                    <a:pt x="127849" y="269982"/>
                  </a:moveTo>
                  <a:lnTo>
                    <a:pt x="67422" y="269982"/>
                  </a:lnTo>
                  <a:lnTo>
                    <a:pt x="66364" y="272522"/>
                  </a:lnTo>
                  <a:lnTo>
                    <a:pt x="124488" y="272522"/>
                  </a:lnTo>
                  <a:lnTo>
                    <a:pt x="125692" y="271252"/>
                  </a:lnTo>
                  <a:lnTo>
                    <a:pt x="126771" y="271252"/>
                  </a:lnTo>
                  <a:lnTo>
                    <a:pt x="127849" y="269982"/>
                  </a:lnTo>
                  <a:close/>
                </a:path>
                <a:path w="140335" h="298450">
                  <a:moveTo>
                    <a:pt x="96698" y="268712"/>
                  </a:moveTo>
                  <a:lnTo>
                    <a:pt x="68490" y="268712"/>
                  </a:lnTo>
                  <a:lnTo>
                    <a:pt x="67893" y="269982"/>
                  </a:lnTo>
                  <a:lnTo>
                    <a:pt x="97787" y="269982"/>
                  </a:lnTo>
                  <a:lnTo>
                    <a:pt x="96698" y="268712"/>
                  </a:lnTo>
                  <a:close/>
                </a:path>
                <a:path w="140335" h="298450">
                  <a:moveTo>
                    <a:pt x="130791" y="267442"/>
                  </a:moveTo>
                  <a:lnTo>
                    <a:pt x="99012" y="267442"/>
                  </a:lnTo>
                  <a:lnTo>
                    <a:pt x="97881" y="269982"/>
                  </a:lnTo>
                  <a:lnTo>
                    <a:pt x="128823" y="269982"/>
                  </a:lnTo>
                  <a:lnTo>
                    <a:pt x="129755" y="268712"/>
                  </a:lnTo>
                  <a:lnTo>
                    <a:pt x="130791" y="267442"/>
                  </a:lnTo>
                  <a:close/>
                </a:path>
                <a:path w="140335" h="298450">
                  <a:moveTo>
                    <a:pt x="77034" y="267442"/>
                  </a:moveTo>
                  <a:lnTo>
                    <a:pt x="69861" y="267442"/>
                  </a:lnTo>
                  <a:lnTo>
                    <a:pt x="69139" y="268712"/>
                  </a:lnTo>
                  <a:lnTo>
                    <a:pt x="78531" y="268712"/>
                  </a:lnTo>
                  <a:lnTo>
                    <a:pt x="77034" y="267442"/>
                  </a:lnTo>
                  <a:close/>
                </a:path>
                <a:path w="140335" h="298450">
                  <a:moveTo>
                    <a:pt x="94688" y="267442"/>
                  </a:moveTo>
                  <a:lnTo>
                    <a:pt x="78437" y="267442"/>
                  </a:lnTo>
                  <a:lnTo>
                    <a:pt x="78531" y="268712"/>
                  </a:lnTo>
                  <a:lnTo>
                    <a:pt x="95620" y="268712"/>
                  </a:lnTo>
                  <a:lnTo>
                    <a:pt x="94688" y="267442"/>
                  </a:lnTo>
                  <a:close/>
                </a:path>
                <a:path w="140335" h="298450">
                  <a:moveTo>
                    <a:pt x="77683" y="266172"/>
                  </a:moveTo>
                  <a:lnTo>
                    <a:pt x="73568" y="266172"/>
                  </a:lnTo>
                  <a:lnTo>
                    <a:pt x="73662" y="267442"/>
                  </a:lnTo>
                  <a:lnTo>
                    <a:pt x="77369" y="267442"/>
                  </a:lnTo>
                  <a:lnTo>
                    <a:pt x="77683" y="266172"/>
                  </a:lnTo>
                  <a:close/>
                </a:path>
                <a:path w="140335" h="298450">
                  <a:moveTo>
                    <a:pt x="92510" y="266172"/>
                  </a:moveTo>
                  <a:lnTo>
                    <a:pt x="78290" y="266172"/>
                  </a:lnTo>
                  <a:lnTo>
                    <a:pt x="78290" y="267442"/>
                  </a:lnTo>
                  <a:lnTo>
                    <a:pt x="93169" y="267442"/>
                  </a:lnTo>
                  <a:lnTo>
                    <a:pt x="92510" y="266172"/>
                  </a:lnTo>
                  <a:close/>
                </a:path>
                <a:path w="140335" h="298450">
                  <a:moveTo>
                    <a:pt x="133535" y="261092"/>
                  </a:moveTo>
                  <a:lnTo>
                    <a:pt x="102991" y="261092"/>
                  </a:lnTo>
                  <a:lnTo>
                    <a:pt x="102530" y="262362"/>
                  </a:lnTo>
                  <a:lnTo>
                    <a:pt x="102164" y="263632"/>
                  </a:lnTo>
                  <a:lnTo>
                    <a:pt x="101693" y="263632"/>
                  </a:lnTo>
                  <a:lnTo>
                    <a:pt x="100656" y="264902"/>
                  </a:lnTo>
                  <a:lnTo>
                    <a:pt x="99839" y="267442"/>
                  </a:lnTo>
                  <a:lnTo>
                    <a:pt x="130938" y="267442"/>
                  </a:lnTo>
                  <a:lnTo>
                    <a:pt x="131681" y="266172"/>
                  </a:lnTo>
                  <a:lnTo>
                    <a:pt x="132236" y="266172"/>
                  </a:lnTo>
                  <a:lnTo>
                    <a:pt x="132676" y="264902"/>
                  </a:lnTo>
                  <a:lnTo>
                    <a:pt x="133242" y="263632"/>
                  </a:lnTo>
                  <a:lnTo>
                    <a:pt x="133420" y="262362"/>
                  </a:lnTo>
                  <a:lnTo>
                    <a:pt x="133535" y="261092"/>
                  </a:lnTo>
                  <a:close/>
                </a:path>
                <a:path w="140335" h="298450">
                  <a:moveTo>
                    <a:pt x="85222" y="258552"/>
                  </a:moveTo>
                  <a:lnTo>
                    <a:pt x="76604" y="258552"/>
                  </a:lnTo>
                  <a:lnTo>
                    <a:pt x="75934" y="259822"/>
                  </a:lnTo>
                  <a:lnTo>
                    <a:pt x="75180" y="259822"/>
                  </a:lnTo>
                  <a:lnTo>
                    <a:pt x="74563" y="261092"/>
                  </a:lnTo>
                  <a:lnTo>
                    <a:pt x="74029" y="262362"/>
                  </a:lnTo>
                  <a:lnTo>
                    <a:pt x="73662" y="262362"/>
                  </a:lnTo>
                  <a:lnTo>
                    <a:pt x="73568" y="263632"/>
                  </a:lnTo>
                  <a:lnTo>
                    <a:pt x="73442" y="266172"/>
                  </a:lnTo>
                  <a:lnTo>
                    <a:pt x="91526" y="266172"/>
                  </a:lnTo>
                  <a:lnTo>
                    <a:pt x="90803" y="264902"/>
                  </a:lnTo>
                  <a:lnTo>
                    <a:pt x="90573" y="264902"/>
                  </a:lnTo>
                  <a:lnTo>
                    <a:pt x="90426" y="263632"/>
                  </a:lnTo>
                  <a:lnTo>
                    <a:pt x="90112" y="263632"/>
                  </a:lnTo>
                  <a:lnTo>
                    <a:pt x="89745" y="262362"/>
                  </a:lnTo>
                  <a:lnTo>
                    <a:pt x="88018" y="261092"/>
                  </a:lnTo>
                  <a:lnTo>
                    <a:pt x="86143" y="259822"/>
                  </a:lnTo>
                  <a:lnTo>
                    <a:pt x="85222" y="258552"/>
                  </a:lnTo>
                  <a:close/>
                </a:path>
                <a:path w="140335" h="298450">
                  <a:moveTo>
                    <a:pt x="138760" y="249662"/>
                  </a:moveTo>
                  <a:lnTo>
                    <a:pt x="108185" y="249662"/>
                  </a:lnTo>
                  <a:lnTo>
                    <a:pt x="107923" y="250932"/>
                  </a:lnTo>
                  <a:lnTo>
                    <a:pt x="107703" y="250932"/>
                  </a:lnTo>
                  <a:lnTo>
                    <a:pt x="107420" y="252202"/>
                  </a:lnTo>
                  <a:lnTo>
                    <a:pt x="106960" y="253472"/>
                  </a:lnTo>
                  <a:lnTo>
                    <a:pt x="106625" y="254742"/>
                  </a:lnTo>
                  <a:lnTo>
                    <a:pt x="106363" y="254742"/>
                  </a:lnTo>
                  <a:lnTo>
                    <a:pt x="105996" y="256012"/>
                  </a:lnTo>
                  <a:lnTo>
                    <a:pt x="105714" y="256012"/>
                  </a:lnTo>
                  <a:lnTo>
                    <a:pt x="104960" y="258552"/>
                  </a:lnTo>
                  <a:lnTo>
                    <a:pt x="104625" y="258552"/>
                  </a:lnTo>
                  <a:lnTo>
                    <a:pt x="103850" y="259822"/>
                  </a:lnTo>
                  <a:lnTo>
                    <a:pt x="103399" y="261092"/>
                  </a:lnTo>
                  <a:lnTo>
                    <a:pt x="133493" y="261092"/>
                  </a:lnTo>
                  <a:lnTo>
                    <a:pt x="133420" y="259822"/>
                  </a:lnTo>
                  <a:lnTo>
                    <a:pt x="134812" y="258552"/>
                  </a:lnTo>
                  <a:lnTo>
                    <a:pt x="135388" y="257282"/>
                  </a:lnTo>
                  <a:lnTo>
                    <a:pt x="136016" y="257282"/>
                  </a:lnTo>
                  <a:lnTo>
                    <a:pt x="136592" y="256012"/>
                  </a:lnTo>
                  <a:lnTo>
                    <a:pt x="137514" y="253472"/>
                  </a:lnTo>
                  <a:lnTo>
                    <a:pt x="137922" y="252202"/>
                  </a:lnTo>
                  <a:lnTo>
                    <a:pt x="138257" y="250932"/>
                  </a:lnTo>
                  <a:lnTo>
                    <a:pt x="138760" y="249662"/>
                  </a:lnTo>
                  <a:close/>
                </a:path>
                <a:path w="140335" h="298450">
                  <a:moveTo>
                    <a:pt x="83369" y="257282"/>
                  </a:moveTo>
                  <a:lnTo>
                    <a:pt x="78887" y="257282"/>
                  </a:lnTo>
                  <a:lnTo>
                    <a:pt x="78070" y="258552"/>
                  </a:lnTo>
                  <a:lnTo>
                    <a:pt x="84206" y="258552"/>
                  </a:lnTo>
                  <a:lnTo>
                    <a:pt x="83369" y="257282"/>
                  </a:lnTo>
                  <a:close/>
                </a:path>
                <a:path w="140335" h="298450">
                  <a:moveTo>
                    <a:pt x="139357" y="239502"/>
                  </a:moveTo>
                  <a:lnTo>
                    <a:pt x="109755" y="239502"/>
                  </a:lnTo>
                  <a:lnTo>
                    <a:pt x="109703" y="242042"/>
                  </a:lnTo>
                  <a:lnTo>
                    <a:pt x="109514" y="243312"/>
                  </a:lnTo>
                  <a:lnTo>
                    <a:pt x="109410" y="244582"/>
                  </a:lnTo>
                  <a:lnTo>
                    <a:pt x="109242" y="245852"/>
                  </a:lnTo>
                  <a:lnTo>
                    <a:pt x="109012" y="245852"/>
                  </a:lnTo>
                  <a:lnTo>
                    <a:pt x="108928" y="247122"/>
                  </a:lnTo>
                  <a:lnTo>
                    <a:pt x="108792" y="247122"/>
                  </a:lnTo>
                  <a:lnTo>
                    <a:pt x="108331" y="249662"/>
                  </a:lnTo>
                  <a:lnTo>
                    <a:pt x="138592" y="249662"/>
                  </a:lnTo>
                  <a:lnTo>
                    <a:pt x="138812" y="248392"/>
                  </a:lnTo>
                  <a:lnTo>
                    <a:pt x="139168" y="248392"/>
                  </a:lnTo>
                  <a:lnTo>
                    <a:pt x="139357" y="247122"/>
                  </a:lnTo>
                  <a:lnTo>
                    <a:pt x="139796" y="245852"/>
                  </a:lnTo>
                  <a:lnTo>
                    <a:pt x="139828" y="242042"/>
                  </a:lnTo>
                  <a:lnTo>
                    <a:pt x="139671" y="240772"/>
                  </a:lnTo>
                  <a:lnTo>
                    <a:pt x="139357" y="239502"/>
                  </a:lnTo>
                  <a:close/>
                </a:path>
                <a:path w="140335" h="298450">
                  <a:moveTo>
                    <a:pt x="132383" y="234422"/>
                  </a:moveTo>
                  <a:lnTo>
                    <a:pt x="106583" y="234422"/>
                  </a:lnTo>
                  <a:lnTo>
                    <a:pt x="107012" y="235692"/>
                  </a:lnTo>
                  <a:lnTo>
                    <a:pt x="108017" y="236962"/>
                  </a:lnTo>
                  <a:lnTo>
                    <a:pt x="109012" y="236962"/>
                  </a:lnTo>
                  <a:lnTo>
                    <a:pt x="109242" y="238232"/>
                  </a:lnTo>
                  <a:lnTo>
                    <a:pt x="109703" y="238232"/>
                  </a:lnTo>
                  <a:lnTo>
                    <a:pt x="109703" y="239502"/>
                  </a:lnTo>
                  <a:lnTo>
                    <a:pt x="138906" y="239502"/>
                  </a:lnTo>
                  <a:lnTo>
                    <a:pt x="138372" y="238232"/>
                  </a:lnTo>
                  <a:lnTo>
                    <a:pt x="137608" y="236962"/>
                  </a:lnTo>
                  <a:lnTo>
                    <a:pt x="135346" y="235692"/>
                  </a:lnTo>
                  <a:lnTo>
                    <a:pt x="132770" y="235692"/>
                  </a:lnTo>
                  <a:lnTo>
                    <a:pt x="132383" y="234422"/>
                  </a:lnTo>
                  <a:close/>
                </a:path>
                <a:path w="140335" h="298450">
                  <a:moveTo>
                    <a:pt x="130530" y="233152"/>
                  </a:moveTo>
                  <a:lnTo>
                    <a:pt x="101693" y="233152"/>
                  </a:lnTo>
                  <a:lnTo>
                    <a:pt x="102342" y="234422"/>
                  </a:lnTo>
                  <a:lnTo>
                    <a:pt x="131420" y="234422"/>
                  </a:lnTo>
                  <a:lnTo>
                    <a:pt x="130530" y="233152"/>
                  </a:lnTo>
                  <a:close/>
                </a:path>
                <a:path w="140335" h="298450">
                  <a:moveTo>
                    <a:pt x="126509" y="222992"/>
                  </a:moveTo>
                  <a:lnTo>
                    <a:pt x="93264" y="222992"/>
                  </a:lnTo>
                  <a:lnTo>
                    <a:pt x="93913" y="224262"/>
                  </a:lnTo>
                  <a:lnTo>
                    <a:pt x="94688" y="224262"/>
                  </a:lnTo>
                  <a:lnTo>
                    <a:pt x="94782" y="225532"/>
                  </a:lnTo>
                  <a:lnTo>
                    <a:pt x="95504" y="228072"/>
                  </a:lnTo>
                  <a:lnTo>
                    <a:pt x="96059" y="229342"/>
                  </a:lnTo>
                  <a:lnTo>
                    <a:pt x="97599" y="230612"/>
                  </a:lnTo>
                  <a:lnTo>
                    <a:pt x="98363" y="231882"/>
                  </a:lnTo>
                  <a:lnTo>
                    <a:pt x="99379" y="231882"/>
                  </a:lnTo>
                  <a:lnTo>
                    <a:pt x="100750" y="233152"/>
                  </a:lnTo>
                  <a:lnTo>
                    <a:pt x="129755" y="233152"/>
                  </a:lnTo>
                  <a:lnTo>
                    <a:pt x="129116" y="231882"/>
                  </a:lnTo>
                  <a:lnTo>
                    <a:pt x="128509" y="230612"/>
                  </a:lnTo>
                  <a:lnTo>
                    <a:pt x="128069" y="229342"/>
                  </a:lnTo>
                  <a:lnTo>
                    <a:pt x="127765" y="229342"/>
                  </a:lnTo>
                  <a:lnTo>
                    <a:pt x="127493" y="228072"/>
                  </a:lnTo>
                  <a:lnTo>
                    <a:pt x="127451" y="226802"/>
                  </a:lnTo>
                  <a:lnTo>
                    <a:pt x="127587" y="225532"/>
                  </a:lnTo>
                  <a:lnTo>
                    <a:pt x="128268" y="224262"/>
                  </a:lnTo>
                  <a:lnTo>
                    <a:pt x="126509" y="222992"/>
                  </a:lnTo>
                  <a:close/>
                </a:path>
                <a:path w="140335" h="298450">
                  <a:moveTo>
                    <a:pt x="123158" y="217912"/>
                  </a:moveTo>
                  <a:lnTo>
                    <a:pt x="89505" y="217912"/>
                  </a:lnTo>
                  <a:lnTo>
                    <a:pt x="90060" y="219182"/>
                  </a:lnTo>
                  <a:lnTo>
                    <a:pt x="90426" y="219182"/>
                  </a:lnTo>
                  <a:lnTo>
                    <a:pt x="90803" y="220452"/>
                  </a:lnTo>
                  <a:lnTo>
                    <a:pt x="91944" y="221722"/>
                  </a:lnTo>
                  <a:lnTo>
                    <a:pt x="92562" y="222992"/>
                  </a:lnTo>
                  <a:lnTo>
                    <a:pt x="126006" y="222992"/>
                  </a:lnTo>
                  <a:lnTo>
                    <a:pt x="125095" y="221722"/>
                  </a:lnTo>
                  <a:lnTo>
                    <a:pt x="124341" y="221722"/>
                  </a:lnTo>
                  <a:lnTo>
                    <a:pt x="123912" y="220452"/>
                  </a:lnTo>
                  <a:lnTo>
                    <a:pt x="123692" y="220452"/>
                  </a:lnTo>
                  <a:lnTo>
                    <a:pt x="123378" y="219182"/>
                  </a:lnTo>
                  <a:lnTo>
                    <a:pt x="123158" y="217912"/>
                  </a:lnTo>
                  <a:close/>
                </a:path>
                <a:path w="140335" h="298450">
                  <a:moveTo>
                    <a:pt x="119786" y="197592"/>
                  </a:moveTo>
                  <a:lnTo>
                    <a:pt x="84018" y="197592"/>
                  </a:lnTo>
                  <a:lnTo>
                    <a:pt x="84175" y="198862"/>
                  </a:lnTo>
                  <a:lnTo>
                    <a:pt x="84206" y="202672"/>
                  </a:lnTo>
                  <a:lnTo>
                    <a:pt x="84615" y="203942"/>
                  </a:lnTo>
                  <a:lnTo>
                    <a:pt x="84960" y="205212"/>
                  </a:lnTo>
                  <a:lnTo>
                    <a:pt x="85369" y="206482"/>
                  </a:lnTo>
                  <a:lnTo>
                    <a:pt x="85924" y="206482"/>
                  </a:lnTo>
                  <a:lnTo>
                    <a:pt x="87243" y="207752"/>
                  </a:lnTo>
                  <a:lnTo>
                    <a:pt x="87704" y="209022"/>
                  </a:lnTo>
                  <a:lnTo>
                    <a:pt x="87463" y="210292"/>
                  </a:lnTo>
                  <a:lnTo>
                    <a:pt x="87463" y="212832"/>
                  </a:lnTo>
                  <a:lnTo>
                    <a:pt x="87651" y="214102"/>
                  </a:lnTo>
                  <a:lnTo>
                    <a:pt x="88018" y="215372"/>
                  </a:lnTo>
                  <a:lnTo>
                    <a:pt x="88426" y="216642"/>
                  </a:lnTo>
                  <a:lnTo>
                    <a:pt x="88761" y="216642"/>
                  </a:lnTo>
                  <a:lnTo>
                    <a:pt x="89023" y="217912"/>
                  </a:lnTo>
                  <a:lnTo>
                    <a:pt x="122750" y="217912"/>
                  </a:lnTo>
                  <a:lnTo>
                    <a:pt x="121839" y="216642"/>
                  </a:lnTo>
                  <a:lnTo>
                    <a:pt x="121430" y="214102"/>
                  </a:lnTo>
                  <a:lnTo>
                    <a:pt x="121430" y="210292"/>
                  </a:lnTo>
                  <a:lnTo>
                    <a:pt x="121744" y="209022"/>
                  </a:lnTo>
                  <a:lnTo>
                    <a:pt x="122027" y="209022"/>
                  </a:lnTo>
                  <a:lnTo>
                    <a:pt x="122247" y="207752"/>
                  </a:lnTo>
                  <a:lnTo>
                    <a:pt x="123158" y="206482"/>
                  </a:lnTo>
                  <a:lnTo>
                    <a:pt x="121640" y="205212"/>
                  </a:lnTo>
                  <a:lnTo>
                    <a:pt x="121158" y="205212"/>
                  </a:lnTo>
                  <a:lnTo>
                    <a:pt x="120687" y="203942"/>
                  </a:lnTo>
                  <a:lnTo>
                    <a:pt x="120320" y="203942"/>
                  </a:lnTo>
                  <a:lnTo>
                    <a:pt x="119786" y="201402"/>
                  </a:lnTo>
                  <a:lnTo>
                    <a:pt x="119598" y="201402"/>
                  </a:lnTo>
                  <a:lnTo>
                    <a:pt x="119786" y="197592"/>
                  </a:lnTo>
                  <a:close/>
                </a:path>
                <a:path w="140335" h="298450">
                  <a:moveTo>
                    <a:pt x="122896" y="186162"/>
                  </a:moveTo>
                  <a:lnTo>
                    <a:pt x="85924" y="186162"/>
                  </a:lnTo>
                  <a:lnTo>
                    <a:pt x="86552" y="187432"/>
                  </a:lnTo>
                  <a:lnTo>
                    <a:pt x="86332" y="188702"/>
                  </a:lnTo>
                  <a:lnTo>
                    <a:pt x="85777" y="188702"/>
                  </a:lnTo>
                  <a:lnTo>
                    <a:pt x="85411" y="189972"/>
                  </a:lnTo>
                  <a:lnTo>
                    <a:pt x="84761" y="191242"/>
                  </a:lnTo>
                  <a:lnTo>
                    <a:pt x="84206" y="193782"/>
                  </a:lnTo>
                  <a:lnTo>
                    <a:pt x="84018" y="195052"/>
                  </a:lnTo>
                  <a:lnTo>
                    <a:pt x="83871" y="196322"/>
                  </a:lnTo>
                  <a:lnTo>
                    <a:pt x="83871" y="197592"/>
                  </a:lnTo>
                  <a:lnTo>
                    <a:pt x="120195" y="197592"/>
                  </a:lnTo>
                  <a:lnTo>
                    <a:pt x="119839" y="196322"/>
                  </a:lnTo>
                  <a:lnTo>
                    <a:pt x="119933" y="193782"/>
                  </a:lnTo>
                  <a:lnTo>
                    <a:pt x="120101" y="192512"/>
                  </a:lnTo>
                  <a:lnTo>
                    <a:pt x="120320" y="192512"/>
                  </a:lnTo>
                  <a:lnTo>
                    <a:pt x="120854" y="189972"/>
                  </a:lnTo>
                  <a:lnTo>
                    <a:pt x="121231" y="189972"/>
                  </a:lnTo>
                  <a:lnTo>
                    <a:pt x="121546" y="188702"/>
                  </a:lnTo>
                  <a:lnTo>
                    <a:pt x="121975" y="187432"/>
                  </a:lnTo>
                  <a:lnTo>
                    <a:pt x="122467" y="187432"/>
                  </a:lnTo>
                  <a:lnTo>
                    <a:pt x="122896" y="186162"/>
                  </a:lnTo>
                  <a:close/>
                </a:path>
                <a:path w="140335" h="298450">
                  <a:moveTo>
                    <a:pt x="127158" y="164572"/>
                  </a:moveTo>
                  <a:lnTo>
                    <a:pt x="94269" y="164572"/>
                  </a:lnTo>
                  <a:lnTo>
                    <a:pt x="94133" y="165842"/>
                  </a:lnTo>
                  <a:lnTo>
                    <a:pt x="93955" y="167112"/>
                  </a:lnTo>
                  <a:lnTo>
                    <a:pt x="94133" y="168382"/>
                  </a:lnTo>
                  <a:lnTo>
                    <a:pt x="93766" y="168382"/>
                  </a:lnTo>
                  <a:lnTo>
                    <a:pt x="93002" y="169652"/>
                  </a:lnTo>
                  <a:lnTo>
                    <a:pt x="91526" y="170922"/>
                  </a:lnTo>
                  <a:lnTo>
                    <a:pt x="90855" y="170922"/>
                  </a:lnTo>
                  <a:lnTo>
                    <a:pt x="90374" y="172192"/>
                  </a:lnTo>
                  <a:lnTo>
                    <a:pt x="89651" y="172192"/>
                  </a:lnTo>
                  <a:lnTo>
                    <a:pt x="88541" y="173462"/>
                  </a:lnTo>
                  <a:lnTo>
                    <a:pt x="87651" y="176002"/>
                  </a:lnTo>
                  <a:lnTo>
                    <a:pt x="87149" y="177272"/>
                  </a:lnTo>
                  <a:lnTo>
                    <a:pt x="86793" y="177272"/>
                  </a:lnTo>
                  <a:lnTo>
                    <a:pt x="86185" y="178542"/>
                  </a:lnTo>
                  <a:lnTo>
                    <a:pt x="85630" y="179812"/>
                  </a:lnTo>
                  <a:lnTo>
                    <a:pt x="85274" y="181082"/>
                  </a:lnTo>
                  <a:lnTo>
                    <a:pt x="85096" y="182352"/>
                  </a:lnTo>
                  <a:lnTo>
                    <a:pt x="85096" y="183622"/>
                  </a:lnTo>
                  <a:lnTo>
                    <a:pt x="85630" y="186162"/>
                  </a:lnTo>
                  <a:lnTo>
                    <a:pt x="123525" y="186162"/>
                  </a:lnTo>
                  <a:lnTo>
                    <a:pt x="123912" y="184892"/>
                  </a:lnTo>
                  <a:lnTo>
                    <a:pt x="124917" y="183622"/>
                  </a:lnTo>
                  <a:lnTo>
                    <a:pt x="123818" y="181082"/>
                  </a:lnTo>
                  <a:lnTo>
                    <a:pt x="123692" y="178542"/>
                  </a:lnTo>
                  <a:lnTo>
                    <a:pt x="123912" y="177272"/>
                  </a:lnTo>
                  <a:lnTo>
                    <a:pt x="124289" y="176002"/>
                  </a:lnTo>
                  <a:lnTo>
                    <a:pt x="124603" y="174732"/>
                  </a:lnTo>
                  <a:lnTo>
                    <a:pt x="124802" y="173462"/>
                  </a:lnTo>
                  <a:lnTo>
                    <a:pt x="125095" y="173462"/>
                  </a:lnTo>
                  <a:lnTo>
                    <a:pt x="125346" y="172192"/>
                  </a:lnTo>
                  <a:lnTo>
                    <a:pt x="126006" y="170922"/>
                  </a:lnTo>
                  <a:lnTo>
                    <a:pt x="126603" y="169652"/>
                  </a:lnTo>
                  <a:lnTo>
                    <a:pt x="127378" y="169652"/>
                  </a:lnTo>
                  <a:lnTo>
                    <a:pt x="127451" y="167112"/>
                  </a:lnTo>
                  <a:lnTo>
                    <a:pt x="127252" y="165842"/>
                  </a:lnTo>
                  <a:lnTo>
                    <a:pt x="127158" y="164572"/>
                  </a:lnTo>
                  <a:close/>
                </a:path>
                <a:path w="140335" h="298450">
                  <a:moveTo>
                    <a:pt x="123158" y="156952"/>
                  </a:moveTo>
                  <a:lnTo>
                    <a:pt x="100656" y="156952"/>
                  </a:lnTo>
                  <a:lnTo>
                    <a:pt x="99881" y="158222"/>
                  </a:lnTo>
                  <a:lnTo>
                    <a:pt x="98845" y="159492"/>
                  </a:lnTo>
                  <a:lnTo>
                    <a:pt x="98321" y="159492"/>
                  </a:lnTo>
                  <a:lnTo>
                    <a:pt x="97232" y="160762"/>
                  </a:lnTo>
                  <a:lnTo>
                    <a:pt x="96824" y="160762"/>
                  </a:lnTo>
                  <a:lnTo>
                    <a:pt x="96321" y="162032"/>
                  </a:lnTo>
                  <a:lnTo>
                    <a:pt x="95620" y="162032"/>
                  </a:lnTo>
                  <a:lnTo>
                    <a:pt x="94949" y="163302"/>
                  </a:lnTo>
                  <a:lnTo>
                    <a:pt x="94583" y="164572"/>
                  </a:lnTo>
                  <a:lnTo>
                    <a:pt x="126917" y="164572"/>
                  </a:lnTo>
                  <a:lnTo>
                    <a:pt x="126289" y="162032"/>
                  </a:lnTo>
                  <a:lnTo>
                    <a:pt x="124655" y="158222"/>
                  </a:lnTo>
                  <a:lnTo>
                    <a:pt x="123912" y="158222"/>
                  </a:lnTo>
                  <a:lnTo>
                    <a:pt x="123158" y="156952"/>
                  </a:lnTo>
                  <a:close/>
                </a:path>
                <a:path w="140335" h="298450">
                  <a:moveTo>
                    <a:pt x="124802" y="145522"/>
                  </a:moveTo>
                  <a:lnTo>
                    <a:pt x="122247" y="146792"/>
                  </a:lnTo>
                  <a:lnTo>
                    <a:pt x="120854" y="148062"/>
                  </a:lnTo>
                  <a:lnTo>
                    <a:pt x="120101" y="148062"/>
                  </a:lnTo>
                  <a:lnTo>
                    <a:pt x="118781" y="149332"/>
                  </a:lnTo>
                  <a:lnTo>
                    <a:pt x="118006" y="149332"/>
                  </a:lnTo>
                  <a:lnTo>
                    <a:pt x="117357" y="150602"/>
                  </a:lnTo>
                  <a:lnTo>
                    <a:pt x="116593" y="150602"/>
                  </a:lnTo>
                  <a:lnTo>
                    <a:pt x="115912" y="151872"/>
                  </a:lnTo>
                  <a:lnTo>
                    <a:pt x="115221" y="151872"/>
                  </a:lnTo>
                  <a:lnTo>
                    <a:pt x="113075" y="153142"/>
                  </a:lnTo>
                  <a:lnTo>
                    <a:pt x="110069" y="153142"/>
                  </a:lnTo>
                  <a:lnTo>
                    <a:pt x="109106" y="154412"/>
                  </a:lnTo>
                  <a:lnTo>
                    <a:pt x="105588" y="154412"/>
                  </a:lnTo>
                  <a:lnTo>
                    <a:pt x="104719" y="155682"/>
                  </a:lnTo>
                  <a:lnTo>
                    <a:pt x="103085" y="155682"/>
                  </a:lnTo>
                  <a:lnTo>
                    <a:pt x="102290" y="156952"/>
                  </a:lnTo>
                  <a:lnTo>
                    <a:pt x="124603" y="156952"/>
                  </a:lnTo>
                  <a:lnTo>
                    <a:pt x="125451" y="158222"/>
                  </a:lnTo>
                  <a:lnTo>
                    <a:pt x="130310" y="162032"/>
                  </a:lnTo>
                  <a:lnTo>
                    <a:pt x="128509" y="155682"/>
                  </a:lnTo>
                  <a:lnTo>
                    <a:pt x="128069" y="154412"/>
                  </a:lnTo>
                  <a:lnTo>
                    <a:pt x="127713" y="153142"/>
                  </a:lnTo>
                  <a:lnTo>
                    <a:pt x="127158" y="151872"/>
                  </a:lnTo>
                  <a:lnTo>
                    <a:pt x="124802" y="145522"/>
                  </a:lnTo>
                  <a:close/>
                </a:path>
                <a:path w="140335" h="298450">
                  <a:moveTo>
                    <a:pt x="82500" y="99441"/>
                  </a:moveTo>
                  <a:lnTo>
                    <a:pt x="71044" y="99441"/>
                  </a:lnTo>
                  <a:lnTo>
                    <a:pt x="72573" y="100203"/>
                  </a:lnTo>
                  <a:lnTo>
                    <a:pt x="73442" y="100584"/>
                  </a:lnTo>
                  <a:lnTo>
                    <a:pt x="75830" y="100965"/>
                  </a:lnTo>
                  <a:lnTo>
                    <a:pt x="78070" y="100965"/>
                  </a:lnTo>
                  <a:lnTo>
                    <a:pt x="78699" y="100838"/>
                  </a:lnTo>
                  <a:lnTo>
                    <a:pt x="79400" y="100838"/>
                  </a:lnTo>
                  <a:lnTo>
                    <a:pt x="80091" y="100584"/>
                  </a:lnTo>
                  <a:lnTo>
                    <a:pt x="81348" y="100076"/>
                  </a:lnTo>
                  <a:lnTo>
                    <a:pt x="81924" y="99822"/>
                  </a:lnTo>
                  <a:lnTo>
                    <a:pt x="82500" y="99441"/>
                  </a:lnTo>
                  <a:close/>
                </a:path>
                <a:path w="140335" h="298450">
                  <a:moveTo>
                    <a:pt x="79654" y="93345"/>
                  </a:moveTo>
                  <a:lnTo>
                    <a:pt x="58521" y="93345"/>
                  </a:lnTo>
                  <a:lnTo>
                    <a:pt x="60280" y="95123"/>
                  </a:lnTo>
                  <a:lnTo>
                    <a:pt x="67191" y="98806"/>
                  </a:lnTo>
                  <a:lnTo>
                    <a:pt x="68542" y="99314"/>
                  </a:lnTo>
                  <a:lnTo>
                    <a:pt x="70196" y="99568"/>
                  </a:lnTo>
                  <a:lnTo>
                    <a:pt x="71044" y="99441"/>
                  </a:lnTo>
                  <a:lnTo>
                    <a:pt x="82500" y="99441"/>
                  </a:lnTo>
                  <a:lnTo>
                    <a:pt x="83023" y="99187"/>
                  </a:lnTo>
                  <a:lnTo>
                    <a:pt x="83515" y="98806"/>
                  </a:lnTo>
                  <a:lnTo>
                    <a:pt x="84018" y="98552"/>
                  </a:lnTo>
                  <a:lnTo>
                    <a:pt x="88233" y="94488"/>
                  </a:lnTo>
                  <a:lnTo>
                    <a:pt x="80531" y="94488"/>
                  </a:lnTo>
                  <a:lnTo>
                    <a:pt x="79654" y="93345"/>
                  </a:lnTo>
                  <a:close/>
                </a:path>
                <a:path w="140335" h="298450">
                  <a:moveTo>
                    <a:pt x="89023" y="93726"/>
                  </a:moveTo>
                  <a:lnTo>
                    <a:pt x="82699" y="94488"/>
                  </a:lnTo>
                  <a:lnTo>
                    <a:pt x="88233" y="94488"/>
                  </a:lnTo>
                  <a:lnTo>
                    <a:pt x="89023" y="93726"/>
                  </a:lnTo>
                  <a:close/>
                </a:path>
                <a:path w="140335" h="298450">
                  <a:moveTo>
                    <a:pt x="41844" y="12827"/>
                  </a:moveTo>
                  <a:lnTo>
                    <a:pt x="4565" y="12827"/>
                  </a:lnTo>
                  <a:lnTo>
                    <a:pt x="4376" y="12954"/>
                  </a:lnTo>
                  <a:lnTo>
                    <a:pt x="3591" y="13970"/>
                  </a:lnTo>
                  <a:lnTo>
                    <a:pt x="2910" y="15240"/>
                  </a:lnTo>
                  <a:lnTo>
                    <a:pt x="2764" y="16002"/>
                  </a:lnTo>
                  <a:lnTo>
                    <a:pt x="2764" y="18415"/>
                  </a:lnTo>
                  <a:lnTo>
                    <a:pt x="5172" y="22225"/>
                  </a:lnTo>
                  <a:lnTo>
                    <a:pt x="5270" y="22733"/>
                  </a:lnTo>
                  <a:lnTo>
                    <a:pt x="12774" y="37465"/>
                  </a:lnTo>
                  <a:lnTo>
                    <a:pt x="13622" y="38354"/>
                  </a:lnTo>
                  <a:lnTo>
                    <a:pt x="14418" y="39116"/>
                  </a:lnTo>
                  <a:lnTo>
                    <a:pt x="15308" y="39878"/>
                  </a:lnTo>
                  <a:lnTo>
                    <a:pt x="16009" y="40513"/>
                  </a:lnTo>
                  <a:lnTo>
                    <a:pt x="16701" y="41021"/>
                  </a:lnTo>
                  <a:lnTo>
                    <a:pt x="16774" y="41148"/>
                  </a:lnTo>
                  <a:lnTo>
                    <a:pt x="16868" y="41656"/>
                  </a:lnTo>
                  <a:lnTo>
                    <a:pt x="16973" y="41910"/>
                  </a:lnTo>
                  <a:lnTo>
                    <a:pt x="17140" y="42545"/>
                  </a:lnTo>
                  <a:lnTo>
                    <a:pt x="17175" y="43053"/>
                  </a:lnTo>
                  <a:lnTo>
                    <a:pt x="17454" y="44069"/>
                  </a:lnTo>
                  <a:lnTo>
                    <a:pt x="17643" y="44577"/>
                  </a:lnTo>
                  <a:lnTo>
                    <a:pt x="17957" y="45847"/>
                  </a:lnTo>
                  <a:lnTo>
                    <a:pt x="18952" y="48260"/>
                  </a:lnTo>
                  <a:lnTo>
                    <a:pt x="19987" y="50292"/>
                  </a:lnTo>
                  <a:lnTo>
                    <a:pt x="20240" y="50927"/>
                  </a:lnTo>
                  <a:lnTo>
                    <a:pt x="20679" y="51562"/>
                  </a:lnTo>
                  <a:lnTo>
                    <a:pt x="21067" y="52324"/>
                  </a:lnTo>
                  <a:lnTo>
                    <a:pt x="22344" y="54356"/>
                  </a:lnTo>
                  <a:lnTo>
                    <a:pt x="22868" y="54991"/>
                  </a:lnTo>
                  <a:lnTo>
                    <a:pt x="23255" y="55753"/>
                  </a:lnTo>
                  <a:lnTo>
                    <a:pt x="23737" y="56515"/>
                  </a:lnTo>
                  <a:lnTo>
                    <a:pt x="25852" y="59563"/>
                  </a:lnTo>
                  <a:lnTo>
                    <a:pt x="27077" y="60960"/>
                  </a:lnTo>
                  <a:lnTo>
                    <a:pt x="27590" y="61722"/>
                  </a:lnTo>
                  <a:lnTo>
                    <a:pt x="28187" y="62357"/>
                  </a:lnTo>
                  <a:lnTo>
                    <a:pt x="28784" y="63246"/>
                  </a:lnTo>
                  <a:lnTo>
                    <a:pt x="30040" y="64643"/>
                  </a:lnTo>
                  <a:lnTo>
                    <a:pt x="30564" y="65278"/>
                  </a:lnTo>
                  <a:lnTo>
                    <a:pt x="31150" y="65913"/>
                  </a:lnTo>
                  <a:lnTo>
                    <a:pt x="31684" y="66548"/>
                  </a:lnTo>
                  <a:lnTo>
                    <a:pt x="32868" y="67691"/>
                  </a:lnTo>
                  <a:lnTo>
                    <a:pt x="34156" y="68834"/>
                  </a:lnTo>
                  <a:lnTo>
                    <a:pt x="34742" y="69469"/>
                  </a:lnTo>
                  <a:lnTo>
                    <a:pt x="36082" y="70612"/>
                  </a:lnTo>
                  <a:lnTo>
                    <a:pt x="36637" y="71247"/>
                  </a:lnTo>
                  <a:lnTo>
                    <a:pt x="38805" y="72898"/>
                  </a:lnTo>
                  <a:lnTo>
                    <a:pt x="39391" y="73406"/>
                  </a:lnTo>
                  <a:lnTo>
                    <a:pt x="39506" y="75438"/>
                  </a:lnTo>
                  <a:lnTo>
                    <a:pt x="39621" y="76073"/>
                  </a:lnTo>
                  <a:lnTo>
                    <a:pt x="39841" y="76708"/>
                  </a:lnTo>
                  <a:lnTo>
                    <a:pt x="40302" y="77470"/>
                  </a:lnTo>
                  <a:lnTo>
                    <a:pt x="40583" y="78613"/>
                  </a:lnTo>
                  <a:lnTo>
                    <a:pt x="44030" y="82169"/>
                  </a:lnTo>
                  <a:lnTo>
                    <a:pt x="44323" y="82677"/>
                  </a:lnTo>
                  <a:lnTo>
                    <a:pt x="47750" y="88265"/>
                  </a:lnTo>
                  <a:lnTo>
                    <a:pt x="48291" y="88900"/>
                  </a:lnTo>
                  <a:lnTo>
                    <a:pt x="49328" y="89662"/>
                  </a:lnTo>
                  <a:lnTo>
                    <a:pt x="49810" y="89916"/>
                  </a:lnTo>
                  <a:lnTo>
                    <a:pt x="49977" y="90170"/>
                  </a:lnTo>
                  <a:lnTo>
                    <a:pt x="55495" y="93599"/>
                  </a:lnTo>
                  <a:lnTo>
                    <a:pt x="57317" y="93599"/>
                  </a:lnTo>
                  <a:lnTo>
                    <a:pt x="58521" y="93345"/>
                  </a:lnTo>
                  <a:lnTo>
                    <a:pt x="79654" y="93345"/>
                  </a:lnTo>
                  <a:lnTo>
                    <a:pt x="74563" y="85598"/>
                  </a:lnTo>
                  <a:lnTo>
                    <a:pt x="74364" y="84963"/>
                  </a:lnTo>
                  <a:lnTo>
                    <a:pt x="74269" y="84328"/>
                  </a:lnTo>
                  <a:lnTo>
                    <a:pt x="74269" y="82042"/>
                  </a:lnTo>
                  <a:lnTo>
                    <a:pt x="73442" y="81026"/>
                  </a:lnTo>
                  <a:lnTo>
                    <a:pt x="72772" y="78613"/>
                  </a:lnTo>
                  <a:lnTo>
                    <a:pt x="72491" y="76708"/>
                  </a:lnTo>
                  <a:lnTo>
                    <a:pt x="72531" y="72771"/>
                  </a:lnTo>
                  <a:lnTo>
                    <a:pt x="72809" y="71247"/>
                  </a:lnTo>
                  <a:lnTo>
                    <a:pt x="72919" y="70485"/>
                  </a:lnTo>
                  <a:lnTo>
                    <a:pt x="73285" y="69469"/>
                  </a:lnTo>
                  <a:lnTo>
                    <a:pt x="73662" y="68199"/>
                  </a:lnTo>
                  <a:lnTo>
                    <a:pt x="72196" y="66548"/>
                  </a:lnTo>
                  <a:lnTo>
                    <a:pt x="71819" y="65913"/>
                  </a:lnTo>
                  <a:lnTo>
                    <a:pt x="71327" y="64643"/>
                  </a:lnTo>
                  <a:lnTo>
                    <a:pt x="71254" y="62357"/>
                  </a:lnTo>
                  <a:lnTo>
                    <a:pt x="71505" y="61595"/>
                  </a:lnTo>
                  <a:lnTo>
                    <a:pt x="72364" y="59309"/>
                  </a:lnTo>
                  <a:lnTo>
                    <a:pt x="69139" y="58801"/>
                  </a:lnTo>
                  <a:lnTo>
                    <a:pt x="68322" y="58801"/>
                  </a:lnTo>
                  <a:lnTo>
                    <a:pt x="67579" y="58547"/>
                  </a:lnTo>
                  <a:lnTo>
                    <a:pt x="65935" y="58293"/>
                  </a:lnTo>
                  <a:lnTo>
                    <a:pt x="59704" y="56261"/>
                  </a:lnTo>
                  <a:lnTo>
                    <a:pt x="59003" y="56007"/>
                  </a:lnTo>
                  <a:lnTo>
                    <a:pt x="57516" y="55245"/>
                  </a:lnTo>
                  <a:lnTo>
                    <a:pt x="56741" y="54991"/>
                  </a:lnTo>
                  <a:lnTo>
                    <a:pt x="55966" y="54483"/>
                  </a:lnTo>
                  <a:lnTo>
                    <a:pt x="55223" y="54229"/>
                  </a:lnTo>
                  <a:lnTo>
                    <a:pt x="54500" y="53721"/>
                  </a:lnTo>
                  <a:lnTo>
                    <a:pt x="53778" y="53467"/>
                  </a:lnTo>
                  <a:lnTo>
                    <a:pt x="53160" y="52959"/>
                  </a:lnTo>
                  <a:lnTo>
                    <a:pt x="52385" y="52578"/>
                  </a:lnTo>
                  <a:lnTo>
                    <a:pt x="51705" y="52070"/>
                  </a:lnTo>
                  <a:lnTo>
                    <a:pt x="51014" y="51689"/>
                  </a:lnTo>
                  <a:lnTo>
                    <a:pt x="50239" y="51181"/>
                  </a:lnTo>
                  <a:lnTo>
                    <a:pt x="49590" y="50673"/>
                  </a:lnTo>
                  <a:lnTo>
                    <a:pt x="48940" y="50292"/>
                  </a:lnTo>
                  <a:lnTo>
                    <a:pt x="48291" y="49657"/>
                  </a:lnTo>
                  <a:lnTo>
                    <a:pt x="41087" y="43053"/>
                  </a:lnTo>
                  <a:lnTo>
                    <a:pt x="40176" y="42164"/>
                  </a:lnTo>
                  <a:lnTo>
                    <a:pt x="38490" y="40259"/>
                  </a:lnTo>
                  <a:lnTo>
                    <a:pt x="36983" y="38227"/>
                  </a:lnTo>
                  <a:lnTo>
                    <a:pt x="36208" y="37338"/>
                  </a:lnTo>
                  <a:lnTo>
                    <a:pt x="35653" y="36322"/>
                  </a:lnTo>
                  <a:lnTo>
                    <a:pt x="34543" y="34417"/>
                  </a:lnTo>
                  <a:lnTo>
                    <a:pt x="34156" y="33401"/>
                  </a:lnTo>
                  <a:lnTo>
                    <a:pt x="33967" y="33147"/>
                  </a:lnTo>
                  <a:lnTo>
                    <a:pt x="33820" y="32766"/>
                  </a:lnTo>
                  <a:lnTo>
                    <a:pt x="33433" y="32004"/>
                  </a:lnTo>
                  <a:lnTo>
                    <a:pt x="32983" y="31369"/>
                  </a:lnTo>
                  <a:lnTo>
                    <a:pt x="32763" y="31115"/>
                  </a:lnTo>
                  <a:lnTo>
                    <a:pt x="33150" y="29972"/>
                  </a:lnTo>
                  <a:lnTo>
                    <a:pt x="33224" y="29337"/>
                  </a:lnTo>
                  <a:lnTo>
                    <a:pt x="33433" y="28829"/>
                  </a:lnTo>
                  <a:lnTo>
                    <a:pt x="33527" y="28194"/>
                  </a:lnTo>
                  <a:lnTo>
                    <a:pt x="33684" y="27686"/>
                  </a:lnTo>
                  <a:lnTo>
                    <a:pt x="33915" y="27178"/>
                  </a:lnTo>
                  <a:lnTo>
                    <a:pt x="33967" y="26797"/>
                  </a:lnTo>
                  <a:lnTo>
                    <a:pt x="34156" y="26289"/>
                  </a:lnTo>
                  <a:lnTo>
                    <a:pt x="34250" y="25908"/>
                  </a:lnTo>
                  <a:lnTo>
                    <a:pt x="34428" y="25527"/>
                  </a:lnTo>
                  <a:lnTo>
                    <a:pt x="34543" y="25019"/>
                  </a:lnTo>
                  <a:lnTo>
                    <a:pt x="34658" y="24765"/>
                  </a:lnTo>
                  <a:lnTo>
                    <a:pt x="35213" y="23749"/>
                  </a:lnTo>
                  <a:lnTo>
                    <a:pt x="35485" y="23368"/>
                  </a:lnTo>
                  <a:lnTo>
                    <a:pt x="35653" y="22987"/>
                  </a:lnTo>
                  <a:lnTo>
                    <a:pt x="35768" y="22860"/>
                  </a:lnTo>
                  <a:lnTo>
                    <a:pt x="36082" y="22733"/>
                  </a:lnTo>
                  <a:lnTo>
                    <a:pt x="36428" y="22479"/>
                  </a:lnTo>
                  <a:lnTo>
                    <a:pt x="41826" y="13970"/>
                  </a:lnTo>
                  <a:lnTo>
                    <a:pt x="41844" y="12827"/>
                  </a:lnTo>
                  <a:close/>
                </a:path>
                <a:path w="140335" h="298450">
                  <a:moveTo>
                    <a:pt x="15674" y="2032"/>
                  </a:moveTo>
                  <a:lnTo>
                    <a:pt x="13622" y="2032"/>
                  </a:lnTo>
                  <a:lnTo>
                    <a:pt x="12617" y="2413"/>
                  </a:lnTo>
                  <a:lnTo>
                    <a:pt x="11748" y="2667"/>
                  </a:lnTo>
                  <a:lnTo>
                    <a:pt x="10135" y="3683"/>
                  </a:lnTo>
                  <a:lnTo>
                    <a:pt x="9465" y="4445"/>
                  </a:lnTo>
                  <a:lnTo>
                    <a:pt x="8806" y="5080"/>
                  </a:lnTo>
                  <a:lnTo>
                    <a:pt x="8544" y="5461"/>
                  </a:lnTo>
                  <a:lnTo>
                    <a:pt x="8376" y="6096"/>
                  </a:lnTo>
                  <a:lnTo>
                    <a:pt x="6094" y="6096"/>
                  </a:lnTo>
                  <a:lnTo>
                    <a:pt x="0" y="12319"/>
                  </a:lnTo>
                  <a:lnTo>
                    <a:pt x="450" y="13081"/>
                  </a:lnTo>
                  <a:lnTo>
                    <a:pt x="1350" y="13589"/>
                  </a:lnTo>
                  <a:lnTo>
                    <a:pt x="2188" y="13716"/>
                  </a:lnTo>
                  <a:lnTo>
                    <a:pt x="3350" y="13208"/>
                  </a:lnTo>
                  <a:lnTo>
                    <a:pt x="3465" y="13081"/>
                  </a:lnTo>
                  <a:lnTo>
                    <a:pt x="3874" y="12954"/>
                  </a:lnTo>
                  <a:lnTo>
                    <a:pt x="4020" y="12954"/>
                  </a:lnTo>
                  <a:lnTo>
                    <a:pt x="4062" y="12827"/>
                  </a:lnTo>
                  <a:lnTo>
                    <a:pt x="41844" y="12827"/>
                  </a:lnTo>
                  <a:lnTo>
                    <a:pt x="41820" y="12319"/>
                  </a:lnTo>
                  <a:lnTo>
                    <a:pt x="41538" y="11303"/>
                  </a:lnTo>
                  <a:lnTo>
                    <a:pt x="30522" y="11303"/>
                  </a:lnTo>
                  <a:lnTo>
                    <a:pt x="30815" y="10414"/>
                  </a:lnTo>
                  <a:lnTo>
                    <a:pt x="30857" y="9906"/>
                  </a:lnTo>
                  <a:lnTo>
                    <a:pt x="41007" y="9906"/>
                  </a:lnTo>
                  <a:lnTo>
                    <a:pt x="40511" y="9017"/>
                  </a:lnTo>
                  <a:lnTo>
                    <a:pt x="37758" y="6477"/>
                  </a:lnTo>
                  <a:lnTo>
                    <a:pt x="30857" y="6477"/>
                  </a:lnTo>
                  <a:lnTo>
                    <a:pt x="30807" y="5969"/>
                  </a:lnTo>
                  <a:lnTo>
                    <a:pt x="30156" y="4318"/>
                  </a:lnTo>
                  <a:lnTo>
                    <a:pt x="29705" y="3429"/>
                  </a:lnTo>
                  <a:lnTo>
                    <a:pt x="29071" y="2667"/>
                  </a:lnTo>
                  <a:lnTo>
                    <a:pt x="17790" y="2667"/>
                  </a:lnTo>
                  <a:lnTo>
                    <a:pt x="15674" y="2032"/>
                  </a:lnTo>
                  <a:close/>
                </a:path>
                <a:path w="140335" h="298450">
                  <a:moveTo>
                    <a:pt x="41007" y="9906"/>
                  </a:moveTo>
                  <a:lnTo>
                    <a:pt x="30857" y="9906"/>
                  </a:lnTo>
                  <a:lnTo>
                    <a:pt x="32355" y="10414"/>
                  </a:lnTo>
                  <a:lnTo>
                    <a:pt x="32449" y="10541"/>
                  </a:lnTo>
                  <a:lnTo>
                    <a:pt x="32711" y="10541"/>
                  </a:lnTo>
                  <a:lnTo>
                    <a:pt x="32983" y="10795"/>
                  </a:lnTo>
                  <a:lnTo>
                    <a:pt x="32763" y="10795"/>
                  </a:lnTo>
                  <a:lnTo>
                    <a:pt x="31496" y="11049"/>
                  </a:lnTo>
                  <a:lnTo>
                    <a:pt x="30522" y="11303"/>
                  </a:lnTo>
                  <a:lnTo>
                    <a:pt x="41538" y="11303"/>
                  </a:lnTo>
                  <a:lnTo>
                    <a:pt x="41230" y="10414"/>
                  </a:lnTo>
                  <a:lnTo>
                    <a:pt x="41007" y="9906"/>
                  </a:lnTo>
                  <a:close/>
                </a:path>
                <a:path w="140335" h="298450">
                  <a:moveTo>
                    <a:pt x="34156" y="5588"/>
                  </a:moveTo>
                  <a:lnTo>
                    <a:pt x="33224" y="5715"/>
                  </a:lnTo>
                  <a:lnTo>
                    <a:pt x="32407" y="5969"/>
                  </a:lnTo>
                  <a:lnTo>
                    <a:pt x="31496" y="6096"/>
                  </a:lnTo>
                  <a:lnTo>
                    <a:pt x="30857" y="6477"/>
                  </a:lnTo>
                  <a:lnTo>
                    <a:pt x="37758" y="6477"/>
                  </a:lnTo>
                  <a:lnTo>
                    <a:pt x="37066" y="6096"/>
                  </a:lnTo>
                  <a:lnTo>
                    <a:pt x="36082" y="5715"/>
                  </a:lnTo>
                  <a:lnTo>
                    <a:pt x="35119" y="5715"/>
                  </a:lnTo>
                  <a:lnTo>
                    <a:pt x="34156" y="5588"/>
                  </a:lnTo>
                  <a:close/>
                </a:path>
                <a:path w="140335" h="298450">
                  <a:moveTo>
                    <a:pt x="23737" y="0"/>
                  </a:moveTo>
                  <a:lnTo>
                    <a:pt x="22669" y="0"/>
                  </a:lnTo>
                  <a:lnTo>
                    <a:pt x="21810" y="127"/>
                  </a:lnTo>
                  <a:lnTo>
                    <a:pt x="17790" y="2667"/>
                  </a:lnTo>
                  <a:lnTo>
                    <a:pt x="29071" y="2667"/>
                  </a:lnTo>
                  <a:lnTo>
                    <a:pt x="28648" y="2159"/>
                  </a:lnTo>
                  <a:lnTo>
                    <a:pt x="27925" y="1651"/>
                  </a:lnTo>
                  <a:lnTo>
                    <a:pt x="27276" y="1143"/>
                  </a:lnTo>
                  <a:lnTo>
                    <a:pt x="25726" y="381"/>
                  </a:lnTo>
                  <a:lnTo>
                    <a:pt x="24763" y="127"/>
                  </a:lnTo>
                  <a:lnTo>
                    <a:pt x="23737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518481" y="3320623"/>
              <a:ext cx="136525" cy="294640"/>
            </a:xfrm>
            <a:custGeom>
              <a:avLst/>
              <a:gdLst/>
              <a:ahLst/>
              <a:cxnLst/>
              <a:rect l="l" t="t" r="r" b="b"/>
              <a:pathLst>
                <a:path w="136525" h="294639">
                  <a:moveTo>
                    <a:pt x="108478" y="280670"/>
                  </a:moveTo>
                  <a:lnTo>
                    <a:pt x="71264" y="280670"/>
                  </a:lnTo>
                  <a:lnTo>
                    <a:pt x="72207" y="283210"/>
                  </a:lnTo>
                  <a:lnTo>
                    <a:pt x="72521" y="284480"/>
                  </a:lnTo>
                  <a:lnTo>
                    <a:pt x="73065" y="284480"/>
                  </a:lnTo>
                  <a:lnTo>
                    <a:pt x="70301" y="285750"/>
                  </a:lnTo>
                  <a:lnTo>
                    <a:pt x="69149" y="288290"/>
                  </a:lnTo>
                  <a:lnTo>
                    <a:pt x="68835" y="290830"/>
                  </a:lnTo>
                  <a:lnTo>
                    <a:pt x="68636" y="292100"/>
                  </a:lnTo>
                  <a:lnTo>
                    <a:pt x="69746" y="293370"/>
                  </a:lnTo>
                  <a:lnTo>
                    <a:pt x="71380" y="294640"/>
                  </a:lnTo>
                  <a:lnTo>
                    <a:pt x="71264" y="292100"/>
                  </a:lnTo>
                  <a:lnTo>
                    <a:pt x="71558" y="290830"/>
                  </a:lnTo>
                  <a:lnTo>
                    <a:pt x="73474" y="289560"/>
                  </a:lnTo>
                  <a:lnTo>
                    <a:pt x="96757" y="289560"/>
                  </a:lnTo>
                  <a:lnTo>
                    <a:pt x="101305" y="285750"/>
                  </a:lnTo>
                  <a:lnTo>
                    <a:pt x="102855" y="283210"/>
                  </a:lnTo>
                  <a:lnTo>
                    <a:pt x="104771" y="283210"/>
                  </a:lnTo>
                  <a:lnTo>
                    <a:pt x="106750" y="281940"/>
                  </a:lnTo>
                  <a:lnTo>
                    <a:pt x="108478" y="280670"/>
                  </a:lnTo>
                  <a:close/>
                </a:path>
                <a:path w="136525" h="294639">
                  <a:moveTo>
                    <a:pt x="96757" y="289560"/>
                  </a:moveTo>
                  <a:lnTo>
                    <a:pt x="73474" y="289560"/>
                  </a:lnTo>
                  <a:lnTo>
                    <a:pt x="74542" y="290830"/>
                  </a:lnTo>
                  <a:lnTo>
                    <a:pt x="75306" y="292100"/>
                  </a:lnTo>
                  <a:lnTo>
                    <a:pt x="76395" y="293370"/>
                  </a:lnTo>
                  <a:lnTo>
                    <a:pt x="80950" y="293370"/>
                  </a:lnTo>
                  <a:lnTo>
                    <a:pt x="81903" y="292100"/>
                  </a:lnTo>
                  <a:lnTo>
                    <a:pt x="93724" y="292100"/>
                  </a:lnTo>
                  <a:lnTo>
                    <a:pt x="96757" y="289560"/>
                  </a:lnTo>
                  <a:close/>
                </a:path>
                <a:path w="136525" h="294639">
                  <a:moveTo>
                    <a:pt x="117572" y="271780"/>
                  </a:moveTo>
                  <a:lnTo>
                    <a:pt x="71024" y="271780"/>
                  </a:lnTo>
                  <a:lnTo>
                    <a:pt x="71380" y="275590"/>
                  </a:lnTo>
                  <a:lnTo>
                    <a:pt x="71558" y="275590"/>
                  </a:lnTo>
                  <a:lnTo>
                    <a:pt x="71893" y="276860"/>
                  </a:lnTo>
                  <a:lnTo>
                    <a:pt x="69055" y="276860"/>
                  </a:lnTo>
                  <a:lnTo>
                    <a:pt x="67411" y="278130"/>
                  </a:lnTo>
                  <a:lnTo>
                    <a:pt x="66594" y="280670"/>
                  </a:lnTo>
                  <a:lnTo>
                    <a:pt x="65945" y="281940"/>
                  </a:lnTo>
                  <a:lnTo>
                    <a:pt x="66647" y="284480"/>
                  </a:lnTo>
                  <a:lnTo>
                    <a:pt x="68102" y="285750"/>
                  </a:lnTo>
                  <a:lnTo>
                    <a:pt x="68301" y="285750"/>
                  </a:lnTo>
                  <a:lnTo>
                    <a:pt x="68102" y="284480"/>
                  </a:lnTo>
                  <a:lnTo>
                    <a:pt x="68448" y="283210"/>
                  </a:lnTo>
                  <a:lnTo>
                    <a:pt x="69055" y="281940"/>
                  </a:lnTo>
                  <a:lnTo>
                    <a:pt x="71264" y="280670"/>
                  </a:lnTo>
                  <a:lnTo>
                    <a:pt x="108478" y="280670"/>
                  </a:lnTo>
                  <a:lnTo>
                    <a:pt x="111588" y="278130"/>
                  </a:lnTo>
                  <a:lnTo>
                    <a:pt x="115609" y="274320"/>
                  </a:lnTo>
                  <a:lnTo>
                    <a:pt x="117572" y="271780"/>
                  </a:lnTo>
                  <a:close/>
                </a:path>
                <a:path w="136525" h="294639">
                  <a:moveTo>
                    <a:pt x="72029" y="265430"/>
                  </a:moveTo>
                  <a:lnTo>
                    <a:pt x="68636" y="267970"/>
                  </a:lnTo>
                  <a:lnTo>
                    <a:pt x="66594" y="270510"/>
                  </a:lnTo>
                  <a:lnTo>
                    <a:pt x="65537" y="271780"/>
                  </a:lnTo>
                  <a:lnTo>
                    <a:pt x="65819" y="274320"/>
                  </a:lnTo>
                  <a:lnTo>
                    <a:pt x="66647" y="275590"/>
                  </a:lnTo>
                  <a:lnTo>
                    <a:pt x="66835" y="276860"/>
                  </a:lnTo>
                  <a:lnTo>
                    <a:pt x="67034" y="276860"/>
                  </a:lnTo>
                  <a:lnTo>
                    <a:pt x="67097" y="275590"/>
                  </a:lnTo>
                  <a:lnTo>
                    <a:pt x="67244" y="274320"/>
                  </a:lnTo>
                  <a:lnTo>
                    <a:pt x="68741" y="271780"/>
                  </a:lnTo>
                  <a:lnTo>
                    <a:pt x="117572" y="271780"/>
                  </a:lnTo>
                  <a:lnTo>
                    <a:pt x="118553" y="270510"/>
                  </a:lnTo>
                  <a:lnTo>
                    <a:pt x="78008" y="270510"/>
                  </a:lnTo>
                  <a:lnTo>
                    <a:pt x="72029" y="265430"/>
                  </a:lnTo>
                  <a:close/>
                </a:path>
                <a:path w="136525" h="294639">
                  <a:moveTo>
                    <a:pt x="85364" y="261620"/>
                  </a:moveTo>
                  <a:lnTo>
                    <a:pt x="76678" y="261620"/>
                  </a:lnTo>
                  <a:lnTo>
                    <a:pt x="79013" y="262890"/>
                  </a:lnTo>
                  <a:lnTo>
                    <a:pt x="78196" y="265430"/>
                  </a:lnTo>
                  <a:lnTo>
                    <a:pt x="78301" y="266700"/>
                  </a:lnTo>
                  <a:lnTo>
                    <a:pt x="79494" y="269240"/>
                  </a:lnTo>
                  <a:lnTo>
                    <a:pt x="79830" y="269240"/>
                  </a:lnTo>
                  <a:lnTo>
                    <a:pt x="80028" y="270510"/>
                  </a:lnTo>
                  <a:lnTo>
                    <a:pt x="96206" y="270510"/>
                  </a:lnTo>
                  <a:lnTo>
                    <a:pt x="93054" y="269240"/>
                  </a:lnTo>
                  <a:lnTo>
                    <a:pt x="90091" y="267970"/>
                  </a:lnTo>
                  <a:lnTo>
                    <a:pt x="89442" y="266700"/>
                  </a:lnTo>
                  <a:lnTo>
                    <a:pt x="88960" y="266700"/>
                  </a:lnTo>
                  <a:lnTo>
                    <a:pt x="88039" y="265430"/>
                  </a:lnTo>
                  <a:lnTo>
                    <a:pt x="86981" y="265430"/>
                  </a:lnTo>
                  <a:lnTo>
                    <a:pt x="86981" y="264160"/>
                  </a:lnTo>
                  <a:lnTo>
                    <a:pt x="86740" y="262890"/>
                  </a:lnTo>
                  <a:lnTo>
                    <a:pt x="86217" y="262890"/>
                  </a:lnTo>
                  <a:lnTo>
                    <a:pt x="85364" y="261620"/>
                  </a:lnTo>
                  <a:close/>
                </a:path>
                <a:path w="136525" h="294639">
                  <a:moveTo>
                    <a:pt x="129671" y="234950"/>
                  </a:moveTo>
                  <a:lnTo>
                    <a:pt x="110164" y="234950"/>
                  </a:lnTo>
                  <a:lnTo>
                    <a:pt x="109755" y="240030"/>
                  </a:lnTo>
                  <a:lnTo>
                    <a:pt x="108765" y="246380"/>
                  </a:lnTo>
                  <a:lnTo>
                    <a:pt x="106880" y="252730"/>
                  </a:lnTo>
                  <a:lnTo>
                    <a:pt x="104105" y="259080"/>
                  </a:lnTo>
                  <a:lnTo>
                    <a:pt x="100447" y="265430"/>
                  </a:lnTo>
                  <a:lnTo>
                    <a:pt x="99305" y="266700"/>
                  </a:lnTo>
                  <a:lnTo>
                    <a:pt x="98080" y="269240"/>
                  </a:lnTo>
                  <a:lnTo>
                    <a:pt x="96468" y="270510"/>
                  </a:lnTo>
                  <a:lnTo>
                    <a:pt x="118553" y="270510"/>
                  </a:lnTo>
                  <a:lnTo>
                    <a:pt x="119535" y="269240"/>
                  </a:lnTo>
                  <a:lnTo>
                    <a:pt x="122708" y="269240"/>
                  </a:lnTo>
                  <a:lnTo>
                    <a:pt x="125263" y="267970"/>
                  </a:lnTo>
                  <a:lnTo>
                    <a:pt x="127210" y="265430"/>
                  </a:lnTo>
                  <a:lnTo>
                    <a:pt x="126132" y="265430"/>
                  </a:lnTo>
                  <a:lnTo>
                    <a:pt x="127713" y="264160"/>
                  </a:lnTo>
                  <a:lnTo>
                    <a:pt x="128750" y="262890"/>
                  </a:lnTo>
                  <a:lnTo>
                    <a:pt x="123797" y="262890"/>
                  </a:lnTo>
                  <a:lnTo>
                    <a:pt x="123891" y="261620"/>
                  </a:lnTo>
                  <a:lnTo>
                    <a:pt x="125860" y="261620"/>
                  </a:lnTo>
                  <a:lnTo>
                    <a:pt x="129436" y="259429"/>
                  </a:lnTo>
                  <a:lnTo>
                    <a:pt x="129577" y="259080"/>
                  </a:lnTo>
                  <a:lnTo>
                    <a:pt x="130006" y="259080"/>
                  </a:lnTo>
                  <a:lnTo>
                    <a:pt x="133451" y="254000"/>
                  </a:lnTo>
                  <a:lnTo>
                    <a:pt x="128048" y="254000"/>
                  </a:lnTo>
                  <a:lnTo>
                    <a:pt x="128299" y="252730"/>
                  </a:lnTo>
                  <a:lnTo>
                    <a:pt x="130393" y="251460"/>
                  </a:lnTo>
                  <a:lnTo>
                    <a:pt x="133105" y="250190"/>
                  </a:lnTo>
                  <a:lnTo>
                    <a:pt x="135325" y="247650"/>
                  </a:lnTo>
                  <a:lnTo>
                    <a:pt x="135744" y="245110"/>
                  </a:lnTo>
                  <a:lnTo>
                    <a:pt x="131137" y="245110"/>
                  </a:lnTo>
                  <a:lnTo>
                    <a:pt x="131933" y="242570"/>
                  </a:lnTo>
                  <a:lnTo>
                    <a:pt x="132509" y="240030"/>
                  </a:lnTo>
                  <a:lnTo>
                    <a:pt x="132948" y="236220"/>
                  </a:lnTo>
                  <a:lnTo>
                    <a:pt x="130875" y="236220"/>
                  </a:lnTo>
                  <a:lnTo>
                    <a:pt x="129671" y="234950"/>
                  </a:lnTo>
                  <a:close/>
                </a:path>
                <a:path w="136525" h="294639">
                  <a:moveTo>
                    <a:pt x="81955" y="256540"/>
                  </a:moveTo>
                  <a:lnTo>
                    <a:pt x="78102" y="257810"/>
                  </a:lnTo>
                  <a:lnTo>
                    <a:pt x="75233" y="259080"/>
                  </a:lnTo>
                  <a:lnTo>
                    <a:pt x="73620" y="260350"/>
                  </a:lnTo>
                  <a:lnTo>
                    <a:pt x="73285" y="262890"/>
                  </a:lnTo>
                  <a:lnTo>
                    <a:pt x="73620" y="265430"/>
                  </a:lnTo>
                  <a:lnTo>
                    <a:pt x="73934" y="265430"/>
                  </a:lnTo>
                  <a:lnTo>
                    <a:pt x="74228" y="264160"/>
                  </a:lnTo>
                  <a:lnTo>
                    <a:pt x="74542" y="264160"/>
                  </a:lnTo>
                  <a:lnTo>
                    <a:pt x="75233" y="262890"/>
                  </a:lnTo>
                  <a:lnTo>
                    <a:pt x="76678" y="261620"/>
                  </a:lnTo>
                  <a:lnTo>
                    <a:pt x="85364" y="261620"/>
                  </a:lnTo>
                  <a:lnTo>
                    <a:pt x="81955" y="256540"/>
                  </a:lnTo>
                  <a:close/>
                </a:path>
                <a:path w="136525" h="294639">
                  <a:moveTo>
                    <a:pt x="129616" y="259319"/>
                  </a:moveTo>
                  <a:lnTo>
                    <a:pt x="129436" y="259429"/>
                  </a:lnTo>
                  <a:lnTo>
                    <a:pt x="129064" y="260350"/>
                  </a:lnTo>
                  <a:lnTo>
                    <a:pt x="128048" y="261620"/>
                  </a:lnTo>
                  <a:lnTo>
                    <a:pt x="127022" y="261620"/>
                  </a:lnTo>
                  <a:lnTo>
                    <a:pt x="125818" y="262890"/>
                  </a:lnTo>
                  <a:lnTo>
                    <a:pt x="128750" y="262890"/>
                  </a:lnTo>
                  <a:lnTo>
                    <a:pt x="129671" y="261620"/>
                  </a:lnTo>
                  <a:lnTo>
                    <a:pt x="129786" y="260350"/>
                  </a:lnTo>
                  <a:lnTo>
                    <a:pt x="129616" y="259319"/>
                  </a:lnTo>
                  <a:close/>
                </a:path>
                <a:path w="136525" h="294639">
                  <a:moveTo>
                    <a:pt x="130006" y="259080"/>
                  </a:moveTo>
                  <a:lnTo>
                    <a:pt x="129577" y="259080"/>
                  </a:lnTo>
                  <a:lnTo>
                    <a:pt x="129616" y="259319"/>
                  </a:lnTo>
                  <a:lnTo>
                    <a:pt x="130006" y="259080"/>
                  </a:lnTo>
                  <a:close/>
                </a:path>
                <a:path w="136525" h="294639">
                  <a:moveTo>
                    <a:pt x="134791" y="248920"/>
                  </a:moveTo>
                  <a:lnTo>
                    <a:pt x="133598" y="250190"/>
                  </a:lnTo>
                  <a:lnTo>
                    <a:pt x="131880" y="251460"/>
                  </a:lnTo>
                  <a:lnTo>
                    <a:pt x="130393" y="252730"/>
                  </a:lnTo>
                  <a:lnTo>
                    <a:pt x="128138" y="253951"/>
                  </a:lnTo>
                  <a:lnTo>
                    <a:pt x="133451" y="254000"/>
                  </a:lnTo>
                  <a:lnTo>
                    <a:pt x="134791" y="248920"/>
                  </a:lnTo>
                  <a:close/>
                </a:path>
                <a:path w="136525" h="294639">
                  <a:moveTo>
                    <a:pt x="134508" y="237490"/>
                  </a:moveTo>
                  <a:lnTo>
                    <a:pt x="134697" y="240030"/>
                  </a:lnTo>
                  <a:lnTo>
                    <a:pt x="133598" y="242570"/>
                  </a:lnTo>
                  <a:lnTo>
                    <a:pt x="132226" y="243840"/>
                  </a:lnTo>
                  <a:lnTo>
                    <a:pt x="131933" y="245110"/>
                  </a:lnTo>
                  <a:lnTo>
                    <a:pt x="135744" y="245110"/>
                  </a:lnTo>
                  <a:lnTo>
                    <a:pt x="135953" y="243840"/>
                  </a:lnTo>
                  <a:lnTo>
                    <a:pt x="136477" y="241300"/>
                  </a:lnTo>
                  <a:lnTo>
                    <a:pt x="135713" y="238760"/>
                  </a:lnTo>
                  <a:lnTo>
                    <a:pt x="134508" y="237490"/>
                  </a:lnTo>
                  <a:close/>
                </a:path>
                <a:path w="136525" h="294639">
                  <a:moveTo>
                    <a:pt x="123504" y="226060"/>
                  </a:moveTo>
                  <a:lnTo>
                    <a:pt x="100635" y="226060"/>
                  </a:lnTo>
                  <a:lnTo>
                    <a:pt x="100690" y="226229"/>
                  </a:lnTo>
                  <a:lnTo>
                    <a:pt x="102269" y="227330"/>
                  </a:lnTo>
                  <a:lnTo>
                    <a:pt x="104101" y="229870"/>
                  </a:lnTo>
                  <a:lnTo>
                    <a:pt x="106028" y="232410"/>
                  </a:lnTo>
                  <a:lnTo>
                    <a:pt x="109033" y="234950"/>
                  </a:lnTo>
                  <a:lnTo>
                    <a:pt x="128540" y="234950"/>
                  </a:lnTo>
                  <a:lnTo>
                    <a:pt x="127378" y="233680"/>
                  </a:lnTo>
                  <a:lnTo>
                    <a:pt x="126362" y="232410"/>
                  </a:lnTo>
                  <a:lnTo>
                    <a:pt x="125598" y="231140"/>
                  </a:lnTo>
                  <a:lnTo>
                    <a:pt x="124949" y="231140"/>
                  </a:lnTo>
                  <a:lnTo>
                    <a:pt x="124446" y="229870"/>
                  </a:lnTo>
                  <a:lnTo>
                    <a:pt x="123703" y="227330"/>
                  </a:lnTo>
                  <a:lnTo>
                    <a:pt x="123504" y="226060"/>
                  </a:lnTo>
                  <a:close/>
                </a:path>
                <a:path w="136525" h="294639">
                  <a:moveTo>
                    <a:pt x="123556" y="224790"/>
                  </a:moveTo>
                  <a:lnTo>
                    <a:pt x="97892" y="224790"/>
                  </a:lnTo>
                  <a:lnTo>
                    <a:pt x="98436" y="227330"/>
                  </a:lnTo>
                  <a:lnTo>
                    <a:pt x="98991" y="228600"/>
                  </a:lnTo>
                  <a:lnTo>
                    <a:pt x="99934" y="229870"/>
                  </a:lnTo>
                  <a:lnTo>
                    <a:pt x="102541" y="231140"/>
                  </a:lnTo>
                  <a:lnTo>
                    <a:pt x="103232" y="231140"/>
                  </a:lnTo>
                  <a:lnTo>
                    <a:pt x="102269" y="229870"/>
                  </a:lnTo>
                  <a:lnTo>
                    <a:pt x="101766" y="228600"/>
                  </a:lnTo>
                  <a:lnTo>
                    <a:pt x="101044" y="227330"/>
                  </a:lnTo>
                  <a:lnTo>
                    <a:pt x="100690" y="226229"/>
                  </a:lnTo>
                  <a:lnTo>
                    <a:pt x="100447" y="226060"/>
                  </a:lnTo>
                  <a:lnTo>
                    <a:pt x="123504" y="226060"/>
                  </a:lnTo>
                  <a:lnTo>
                    <a:pt x="123556" y="224790"/>
                  </a:lnTo>
                  <a:close/>
                </a:path>
                <a:path w="136525" h="294639">
                  <a:moveTo>
                    <a:pt x="117650" y="213360"/>
                  </a:moveTo>
                  <a:lnTo>
                    <a:pt x="93054" y="213360"/>
                  </a:lnTo>
                  <a:lnTo>
                    <a:pt x="94059" y="215900"/>
                  </a:lnTo>
                  <a:lnTo>
                    <a:pt x="95117" y="217170"/>
                  </a:lnTo>
                  <a:lnTo>
                    <a:pt x="96426" y="219710"/>
                  </a:lnTo>
                  <a:lnTo>
                    <a:pt x="95295" y="220980"/>
                  </a:lnTo>
                  <a:lnTo>
                    <a:pt x="94520" y="222250"/>
                  </a:lnTo>
                  <a:lnTo>
                    <a:pt x="94834" y="223520"/>
                  </a:lnTo>
                  <a:lnTo>
                    <a:pt x="95337" y="226060"/>
                  </a:lnTo>
                  <a:lnTo>
                    <a:pt x="96876" y="228600"/>
                  </a:lnTo>
                  <a:lnTo>
                    <a:pt x="99525" y="229870"/>
                  </a:lnTo>
                  <a:lnTo>
                    <a:pt x="98928" y="228600"/>
                  </a:lnTo>
                  <a:lnTo>
                    <a:pt x="98342" y="228600"/>
                  </a:lnTo>
                  <a:lnTo>
                    <a:pt x="98248" y="227330"/>
                  </a:lnTo>
                  <a:lnTo>
                    <a:pt x="97745" y="224790"/>
                  </a:lnTo>
                  <a:lnTo>
                    <a:pt x="123556" y="224790"/>
                  </a:lnTo>
                  <a:lnTo>
                    <a:pt x="123891" y="223520"/>
                  </a:lnTo>
                  <a:lnTo>
                    <a:pt x="123305" y="223520"/>
                  </a:lnTo>
                  <a:lnTo>
                    <a:pt x="122593" y="222250"/>
                  </a:lnTo>
                  <a:lnTo>
                    <a:pt x="121273" y="222250"/>
                  </a:lnTo>
                  <a:lnTo>
                    <a:pt x="120875" y="220980"/>
                  </a:lnTo>
                  <a:lnTo>
                    <a:pt x="120352" y="220980"/>
                  </a:lnTo>
                  <a:lnTo>
                    <a:pt x="119839" y="219710"/>
                  </a:lnTo>
                  <a:lnTo>
                    <a:pt x="119650" y="218440"/>
                  </a:lnTo>
                  <a:lnTo>
                    <a:pt x="119273" y="218440"/>
                  </a:lnTo>
                  <a:lnTo>
                    <a:pt x="118739" y="217170"/>
                  </a:lnTo>
                  <a:lnTo>
                    <a:pt x="118467" y="215900"/>
                  </a:lnTo>
                  <a:lnTo>
                    <a:pt x="118163" y="215900"/>
                  </a:lnTo>
                  <a:lnTo>
                    <a:pt x="117964" y="214630"/>
                  </a:lnTo>
                  <a:lnTo>
                    <a:pt x="117650" y="213360"/>
                  </a:lnTo>
                  <a:close/>
                </a:path>
                <a:path w="136525" h="294639">
                  <a:moveTo>
                    <a:pt x="117556" y="210820"/>
                  </a:moveTo>
                  <a:lnTo>
                    <a:pt x="90405" y="210820"/>
                  </a:lnTo>
                  <a:lnTo>
                    <a:pt x="90039" y="213360"/>
                  </a:lnTo>
                  <a:lnTo>
                    <a:pt x="89630" y="215900"/>
                  </a:lnTo>
                  <a:lnTo>
                    <a:pt x="89850" y="217170"/>
                  </a:lnTo>
                  <a:lnTo>
                    <a:pt x="91054" y="218440"/>
                  </a:lnTo>
                  <a:lnTo>
                    <a:pt x="92060" y="220980"/>
                  </a:lnTo>
                  <a:lnTo>
                    <a:pt x="94740" y="220980"/>
                  </a:lnTo>
                  <a:lnTo>
                    <a:pt x="93410" y="219710"/>
                  </a:lnTo>
                  <a:lnTo>
                    <a:pt x="92688" y="218440"/>
                  </a:lnTo>
                  <a:lnTo>
                    <a:pt x="92646" y="217170"/>
                  </a:lnTo>
                  <a:lnTo>
                    <a:pt x="92541" y="215900"/>
                  </a:lnTo>
                  <a:lnTo>
                    <a:pt x="93054" y="213360"/>
                  </a:lnTo>
                  <a:lnTo>
                    <a:pt x="117650" y="213360"/>
                  </a:lnTo>
                  <a:lnTo>
                    <a:pt x="117556" y="210820"/>
                  </a:lnTo>
                  <a:close/>
                </a:path>
                <a:path w="136525" h="294639">
                  <a:moveTo>
                    <a:pt x="118310" y="205740"/>
                  </a:moveTo>
                  <a:lnTo>
                    <a:pt x="88217" y="205740"/>
                  </a:lnTo>
                  <a:lnTo>
                    <a:pt x="87756" y="207010"/>
                  </a:lnTo>
                  <a:lnTo>
                    <a:pt x="87075" y="210820"/>
                  </a:lnTo>
                  <a:lnTo>
                    <a:pt x="87494" y="213360"/>
                  </a:lnTo>
                  <a:lnTo>
                    <a:pt x="89588" y="217170"/>
                  </a:lnTo>
                  <a:lnTo>
                    <a:pt x="89442" y="215900"/>
                  </a:lnTo>
                  <a:lnTo>
                    <a:pt x="89442" y="214630"/>
                  </a:lnTo>
                  <a:lnTo>
                    <a:pt x="89630" y="213360"/>
                  </a:lnTo>
                  <a:lnTo>
                    <a:pt x="90353" y="210820"/>
                  </a:lnTo>
                  <a:lnTo>
                    <a:pt x="117556" y="210820"/>
                  </a:lnTo>
                  <a:lnTo>
                    <a:pt x="117650" y="209550"/>
                  </a:lnTo>
                  <a:lnTo>
                    <a:pt x="117703" y="208280"/>
                  </a:lnTo>
                  <a:lnTo>
                    <a:pt x="117923" y="208280"/>
                  </a:lnTo>
                  <a:lnTo>
                    <a:pt x="118038" y="207010"/>
                  </a:lnTo>
                  <a:lnTo>
                    <a:pt x="118310" y="205740"/>
                  </a:lnTo>
                  <a:close/>
                </a:path>
                <a:path w="136525" h="294639">
                  <a:moveTo>
                    <a:pt x="84081" y="197869"/>
                  </a:moveTo>
                  <a:lnTo>
                    <a:pt x="83976" y="198120"/>
                  </a:lnTo>
                  <a:lnTo>
                    <a:pt x="84437" y="200660"/>
                  </a:lnTo>
                  <a:lnTo>
                    <a:pt x="84698" y="203200"/>
                  </a:lnTo>
                  <a:lnTo>
                    <a:pt x="86164" y="205740"/>
                  </a:lnTo>
                  <a:lnTo>
                    <a:pt x="87609" y="205740"/>
                  </a:lnTo>
                  <a:lnTo>
                    <a:pt x="86573" y="203200"/>
                  </a:lnTo>
                  <a:lnTo>
                    <a:pt x="86740" y="201930"/>
                  </a:lnTo>
                  <a:lnTo>
                    <a:pt x="87494" y="200660"/>
                  </a:lnTo>
                  <a:lnTo>
                    <a:pt x="87882" y="199390"/>
                  </a:lnTo>
                  <a:lnTo>
                    <a:pt x="88164" y="198120"/>
                  </a:lnTo>
                  <a:lnTo>
                    <a:pt x="84112" y="198120"/>
                  </a:lnTo>
                  <a:lnTo>
                    <a:pt x="84081" y="197869"/>
                  </a:lnTo>
                  <a:close/>
                </a:path>
                <a:path w="136525" h="294639">
                  <a:moveTo>
                    <a:pt x="116279" y="191770"/>
                  </a:moveTo>
                  <a:lnTo>
                    <a:pt x="88217" y="191770"/>
                  </a:lnTo>
                  <a:lnTo>
                    <a:pt x="86887" y="194310"/>
                  </a:lnTo>
                  <a:lnTo>
                    <a:pt x="85034" y="195580"/>
                  </a:lnTo>
                  <a:lnTo>
                    <a:pt x="84251" y="197459"/>
                  </a:lnTo>
                  <a:lnTo>
                    <a:pt x="84112" y="198120"/>
                  </a:lnTo>
                  <a:lnTo>
                    <a:pt x="88531" y="198120"/>
                  </a:lnTo>
                  <a:lnTo>
                    <a:pt x="88793" y="200660"/>
                  </a:lnTo>
                  <a:lnTo>
                    <a:pt x="89264" y="201930"/>
                  </a:lnTo>
                  <a:lnTo>
                    <a:pt x="89798" y="204470"/>
                  </a:lnTo>
                  <a:lnTo>
                    <a:pt x="88960" y="205740"/>
                  </a:lnTo>
                  <a:lnTo>
                    <a:pt x="118425" y="205740"/>
                  </a:lnTo>
                  <a:lnTo>
                    <a:pt x="117828" y="204470"/>
                  </a:lnTo>
                  <a:lnTo>
                    <a:pt x="117242" y="204470"/>
                  </a:lnTo>
                  <a:lnTo>
                    <a:pt x="116687" y="203200"/>
                  </a:lnTo>
                  <a:lnTo>
                    <a:pt x="116279" y="201930"/>
                  </a:lnTo>
                  <a:lnTo>
                    <a:pt x="115923" y="200660"/>
                  </a:lnTo>
                  <a:lnTo>
                    <a:pt x="115776" y="199390"/>
                  </a:lnTo>
                  <a:lnTo>
                    <a:pt x="115780" y="197459"/>
                  </a:lnTo>
                  <a:lnTo>
                    <a:pt x="115870" y="196850"/>
                  </a:lnTo>
                  <a:lnTo>
                    <a:pt x="116069" y="196850"/>
                  </a:lnTo>
                  <a:lnTo>
                    <a:pt x="116216" y="195580"/>
                  </a:lnTo>
                  <a:lnTo>
                    <a:pt x="116069" y="195580"/>
                  </a:lnTo>
                  <a:lnTo>
                    <a:pt x="116111" y="193040"/>
                  </a:lnTo>
                  <a:lnTo>
                    <a:pt x="116279" y="191770"/>
                  </a:lnTo>
                  <a:close/>
                </a:path>
                <a:path w="136525" h="294639">
                  <a:moveTo>
                    <a:pt x="119650" y="179070"/>
                  </a:moveTo>
                  <a:lnTo>
                    <a:pt x="90667" y="179070"/>
                  </a:lnTo>
                  <a:lnTo>
                    <a:pt x="89850" y="180340"/>
                  </a:lnTo>
                  <a:lnTo>
                    <a:pt x="89264" y="182880"/>
                  </a:lnTo>
                  <a:lnTo>
                    <a:pt x="88845" y="184150"/>
                  </a:lnTo>
                  <a:lnTo>
                    <a:pt x="88531" y="184150"/>
                  </a:lnTo>
                  <a:lnTo>
                    <a:pt x="88164" y="185420"/>
                  </a:lnTo>
                  <a:lnTo>
                    <a:pt x="87882" y="185420"/>
                  </a:lnTo>
                  <a:lnTo>
                    <a:pt x="85107" y="187960"/>
                  </a:lnTo>
                  <a:lnTo>
                    <a:pt x="83473" y="193040"/>
                  </a:lnTo>
                  <a:lnTo>
                    <a:pt x="84081" y="197869"/>
                  </a:lnTo>
                  <a:lnTo>
                    <a:pt x="84251" y="197459"/>
                  </a:lnTo>
                  <a:lnTo>
                    <a:pt x="84646" y="195580"/>
                  </a:lnTo>
                  <a:lnTo>
                    <a:pt x="85662" y="194310"/>
                  </a:lnTo>
                  <a:lnTo>
                    <a:pt x="86573" y="193040"/>
                  </a:lnTo>
                  <a:lnTo>
                    <a:pt x="88217" y="191770"/>
                  </a:lnTo>
                  <a:lnTo>
                    <a:pt x="116279" y="191770"/>
                  </a:lnTo>
                  <a:lnTo>
                    <a:pt x="116530" y="190500"/>
                  </a:lnTo>
                  <a:lnTo>
                    <a:pt x="117127" y="187960"/>
                  </a:lnTo>
                  <a:lnTo>
                    <a:pt x="117964" y="186690"/>
                  </a:lnTo>
                  <a:lnTo>
                    <a:pt x="118928" y="185420"/>
                  </a:lnTo>
                  <a:lnTo>
                    <a:pt x="119535" y="184150"/>
                  </a:lnTo>
                  <a:lnTo>
                    <a:pt x="119964" y="182880"/>
                  </a:lnTo>
                  <a:lnTo>
                    <a:pt x="120708" y="182880"/>
                  </a:lnTo>
                  <a:lnTo>
                    <a:pt x="119745" y="180340"/>
                  </a:lnTo>
                  <a:lnTo>
                    <a:pt x="119650" y="179070"/>
                  </a:lnTo>
                  <a:close/>
                </a:path>
                <a:path w="136525" h="294639">
                  <a:moveTo>
                    <a:pt x="120875" y="172720"/>
                  </a:moveTo>
                  <a:lnTo>
                    <a:pt x="93724" y="172720"/>
                  </a:lnTo>
                  <a:lnTo>
                    <a:pt x="91368" y="173990"/>
                  </a:lnTo>
                  <a:lnTo>
                    <a:pt x="88793" y="175260"/>
                  </a:lnTo>
                  <a:lnTo>
                    <a:pt x="87902" y="175760"/>
                  </a:lnTo>
                  <a:lnTo>
                    <a:pt x="87128" y="176530"/>
                  </a:lnTo>
                  <a:lnTo>
                    <a:pt x="86531" y="176530"/>
                  </a:lnTo>
                  <a:lnTo>
                    <a:pt x="85568" y="179070"/>
                  </a:lnTo>
                  <a:lnTo>
                    <a:pt x="84698" y="181610"/>
                  </a:lnTo>
                  <a:lnTo>
                    <a:pt x="85253" y="184150"/>
                  </a:lnTo>
                  <a:lnTo>
                    <a:pt x="86123" y="185420"/>
                  </a:lnTo>
                  <a:lnTo>
                    <a:pt x="86217" y="182880"/>
                  </a:lnTo>
                  <a:lnTo>
                    <a:pt x="87390" y="180340"/>
                  </a:lnTo>
                  <a:lnTo>
                    <a:pt x="88845" y="180340"/>
                  </a:lnTo>
                  <a:lnTo>
                    <a:pt x="89442" y="179070"/>
                  </a:lnTo>
                  <a:lnTo>
                    <a:pt x="119650" y="179070"/>
                  </a:lnTo>
                  <a:lnTo>
                    <a:pt x="119650" y="177800"/>
                  </a:lnTo>
                  <a:lnTo>
                    <a:pt x="119839" y="176530"/>
                  </a:lnTo>
                  <a:lnTo>
                    <a:pt x="87128" y="176530"/>
                  </a:lnTo>
                  <a:lnTo>
                    <a:pt x="87279" y="176109"/>
                  </a:lnTo>
                  <a:lnTo>
                    <a:pt x="120026" y="176109"/>
                  </a:lnTo>
                  <a:lnTo>
                    <a:pt x="120404" y="175260"/>
                  </a:lnTo>
                  <a:lnTo>
                    <a:pt x="120446" y="173990"/>
                  </a:lnTo>
                  <a:lnTo>
                    <a:pt x="120875" y="172720"/>
                  </a:lnTo>
                  <a:close/>
                </a:path>
                <a:path w="136525" h="294639">
                  <a:moveTo>
                    <a:pt x="123556" y="166370"/>
                  </a:moveTo>
                  <a:lnTo>
                    <a:pt x="96876" y="166370"/>
                  </a:lnTo>
                  <a:lnTo>
                    <a:pt x="96426" y="167640"/>
                  </a:lnTo>
                  <a:lnTo>
                    <a:pt x="92541" y="168910"/>
                  </a:lnTo>
                  <a:lnTo>
                    <a:pt x="88960" y="171450"/>
                  </a:lnTo>
                  <a:lnTo>
                    <a:pt x="87279" y="176109"/>
                  </a:lnTo>
                  <a:lnTo>
                    <a:pt x="87902" y="175760"/>
                  </a:lnTo>
                  <a:lnTo>
                    <a:pt x="88405" y="175260"/>
                  </a:lnTo>
                  <a:lnTo>
                    <a:pt x="90091" y="173990"/>
                  </a:lnTo>
                  <a:lnTo>
                    <a:pt x="91368" y="173990"/>
                  </a:lnTo>
                  <a:lnTo>
                    <a:pt x="93463" y="172720"/>
                  </a:lnTo>
                  <a:lnTo>
                    <a:pt x="120875" y="172720"/>
                  </a:lnTo>
                  <a:lnTo>
                    <a:pt x="121053" y="171450"/>
                  </a:lnTo>
                  <a:lnTo>
                    <a:pt x="121273" y="171450"/>
                  </a:lnTo>
                  <a:lnTo>
                    <a:pt x="121682" y="170180"/>
                  </a:lnTo>
                  <a:lnTo>
                    <a:pt x="121985" y="168910"/>
                  </a:lnTo>
                  <a:lnTo>
                    <a:pt x="122875" y="167640"/>
                  </a:lnTo>
                  <a:lnTo>
                    <a:pt x="123504" y="167640"/>
                  </a:lnTo>
                  <a:lnTo>
                    <a:pt x="123556" y="166370"/>
                  </a:lnTo>
                  <a:close/>
                </a:path>
                <a:path w="136525" h="294639">
                  <a:moveTo>
                    <a:pt x="120446" y="157480"/>
                  </a:moveTo>
                  <a:lnTo>
                    <a:pt x="102153" y="157480"/>
                  </a:lnTo>
                  <a:lnTo>
                    <a:pt x="103546" y="158750"/>
                  </a:lnTo>
                  <a:lnTo>
                    <a:pt x="100447" y="158750"/>
                  </a:lnTo>
                  <a:lnTo>
                    <a:pt x="97745" y="160020"/>
                  </a:lnTo>
                  <a:lnTo>
                    <a:pt x="94154" y="162560"/>
                  </a:lnTo>
                  <a:lnTo>
                    <a:pt x="93871" y="165100"/>
                  </a:lnTo>
                  <a:lnTo>
                    <a:pt x="94154" y="166370"/>
                  </a:lnTo>
                  <a:lnTo>
                    <a:pt x="95117" y="165100"/>
                  </a:lnTo>
                  <a:lnTo>
                    <a:pt x="96981" y="163830"/>
                  </a:lnTo>
                  <a:lnTo>
                    <a:pt x="98709" y="162560"/>
                  </a:lnTo>
                  <a:lnTo>
                    <a:pt x="122896" y="162560"/>
                  </a:lnTo>
                  <a:lnTo>
                    <a:pt x="122593" y="161290"/>
                  </a:lnTo>
                  <a:lnTo>
                    <a:pt x="122132" y="160020"/>
                  </a:lnTo>
                  <a:lnTo>
                    <a:pt x="121682" y="160020"/>
                  </a:lnTo>
                  <a:lnTo>
                    <a:pt x="120446" y="157480"/>
                  </a:lnTo>
                  <a:close/>
                </a:path>
                <a:path w="136525" h="294639">
                  <a:moveTo>
                    <a:pt x="122896" y="162560"/>
                  </a:moveTo>
                  <a:lnTo>
                    <a:pt x="101504" y="162560"/>
                  </a:lnTo>
                  <a:lnTo>
                    <a:pt x="98991" y="165100"/>
                  </a:lnTo>
                  <a:lnTo>
                    <a:pt x="97892" y="166370"/>
                  </a:lnTo>
                  <a:lnTo>
                    <a:pt x="123504" y="166370"/>
                  </a:lnTo>
                  <a:lnTo>
                    <a:pt x="123504" y="165100"/>
                  </a:lnTo>
                  <a:lnTo>
                    <a:pt x="123305" y="163830"/>
                  </a:lnTo>
                  <a:lnTo>
                    <a:pt x="122896" y="162560"/>
                  </a:lnTo>
                  <a:close/>
                </a:path>
                <a:path w="136525" h="294639">
                  <a:moveTo>
                    <a:pt x="110792" y="153670"/>
                  </a:moveTo>
                  <a:lnTo>
                    <a:pt x="106604" y="153670"/>
                  </a:lnTo>
                  <a:lnTo>
                    <a:pt x="102101" y="154940"/>
                  </a:lnTo>
                  <a:lnTo>
                    <a:pt x="98562" y="158750"/>
                  </a:lnTo>
                  <a:lnTo>
                    <a:pt x="100133" y="158750"/>
                  </a:lnTo>
                  <a:lnTo>
                    <a:pt x="102153" y="157480"/>
                  </a:lnTo>
                  <a:lnTo>
                    <a:pt x="120446" y="157480"/>
                  </a:lnTo>
                  <a:lnTo>
                    <a:pt x="119127" y="156210"/>
                  </a:lnTo>
                  <a:lnTo>
                    <a:pt x="118467" y="154940"/>
                  </a:lnTo>
                  <a:lnTo>
                    <a:pt x="110844" y="154940"/>
                  </a:lnTo>
                  <a:lnTo>
                    <a:pt x="110792" y="153670"/>
                  </a:lnTo>
                  <a:close/>
                </a:path>
                <a:path w="136525" h="294639">
                  <a:moveTo>
                    <a:pt x="121985" y="147320"/>
                  </a:moveTo>
                  <a:lnTo>
                    <a:pt x="118425" y="148590"/>
                  </a:lnTo>
                  <a:lnTo>
                    <a:pt x="114593" y="151130"/>
                  </a:lnTo>
                  <a:lnTo>
                    <a:pt x="110980" y="154940"/>
                  </a:lnTo>
                  <a:lnTo>
                    <a:pt x="117703" y="154940"/>
                  </a:lnTo>
                  <a:lnTo>
                    <a:pt x="114813" y="152400"/>
                  </a:lnTo>
                  <a:lnTo>
                    <a:pt x="123891" y="152400"/>
                  </a:lnTo>
                  <a:lnTo>
                    <a:pt x="123462" y="151130"/>
                  </a:lnTo>
                  <a:lnTo>
                    <a:pt x="122928" y="149860"/>
                  </a:lnTo>
                  <a:lnTo>
                    <a:pt x="121985" y="147320"/>
                  </a:lnTo>
                  <a:close/>
                </a:path>
                <a:path w="136525" h="294639">
                  <a:moveTo>
                    <a:pt x="123891" y="152400"/>
                  </a:moveTo>
                  <a:lnTo>
                    <a:pt x="119535" y="152400"/>
                  </a:lnTo>
                  <a:lnTo>
                    <a:pt x="123797" y="154940"/>
                  </a:lnTo>
                  <a:lnTo>
                    <a:pt x="124708" y="154940"/>
                  </a:lnTo>
                  <a:lnTo>
                    <a:pt x="124394" y="153670"/>
                  </a:lnTo>
                  <a:lnTo>
                    <a:pt x="123891" y="152400"/>
                  </a:lnTo>
                  <a:close/>
                </a:path>
                <a:path w="136525" h="294639">
                  <a:moveTo>
                    <a:pt x="71087" y="85599"/>
                  </a:moveTo>
                  <a:lnTo>
                    <a:pt x="62228" y="85599"/>
                  </a:lnTo>
                  <a:lnTo>
                    <a:pt x="64976" y="90562"/>
                  </a:lnTo>
                  <a:lnTo>
                    <a:pt x="66877" y="94080"/>
                  </a:lnTo>
                  <a:lnTo>
                    <a:pt x="69694" y="96918"/>
                  </a:lnTo>
                  <a:lnTo>
                    <a:pt x="73474" y="97599"/>
                  </a:lnTo>
                  <a:lnTo>
                    <a:pt x="76898" y="98080"/>
                  </a:lnTo>
                  <a:lnTo>
                    <a:pt x="79830" y="96709"/>
                  </a:lnTo>
                  <a:lnTo>
                    <a:pt x="81138" y="95400"/>
                  </a:lnTo>
                  <a:lnTo>
                    <a:pt x="78196" y="95400"/>
                  </a:lnTo>
                  <a:lnTo>
                    <a:pt x="75484" y="94175"/>
                  </a:lnTo>
                  <a:lnTo>
                    <a:pt x="73809" y="92395"/>
                  </a:lnTo>
                  <a:lnTo>
                    <a:pt x="72657" y="91096"/>
                  </a:lnTo>
                  <a:lnTo>
                    <a:pt x="71715" y="89693"/>
                  </a:lnTo>
                  <a:lnTo>
                    <a:pt x="70929" y="88405"/>
                  </a:lnTo>
                  <a:lnTo>
                    <a:pt x="72637" y="88405"/>
                  </a:lnTo>
                  <a:lnTo>
                    <a:pt x="72322" y="87986"/>
                  </a:lnTo>
                  <a:lnTo>
                    <a:pt x="71558" y="86761"/>
                  </a:lnTo>
                  <a:lnTo>
                    <a:pt x="71087" y="85599"/>
                  </a:lnTo>
                  <a:close/>
                </a:path>
                <a:path w="136525" h="294639">
                  <a:moveTo>
                    <a:pt x="69550" y="79830"/>
                  </a:moveTo>
                  <a:lnTo>
                    <a:pt x="52511" y="79830"/>
                  </a:lnTo>
                  <a:lnTo>
                    <a:pt x="53139" y="80144"/>
                  </a:lnTo>
                  <a:lnTo>
                    <a:pt x="53380" y="80311"/>
                  </a:lnTo>
                  <a:lnTo>
                    <a:pt x="68448" y="96269"/>
                  </a:lnTo>
                  <a:lnTo>
                    <a:pt x="66594" y="94771"/>
                  </a:lnTo>
                  <a:lnTo>
                    <a:pt x="64762" y="92395"/>
                  </a:lnTo>
                  <a:lnTo>
                    <a:pt x="64062" y="90395"/>
                  </a:lnTo>
                  <a:lnTo>
                    <a:pt x="62019" y="85599"/>
                  </a:lnTo>
                  <a:lnTo>
                    <a:pt x="71087" y="85599"/>
                  </a:lnTo>
                  <a:lnTo>
                    <a:pt x="70804" y="84667"/>
                  </a:lnTo>
                  <a:lnTo>
                    <a:pt x="70469" y="83096"/>
                  </a:lnTo>
                  <a:lnTo>
                    <a:pt x="70343" y="81264"/>
                  </a:lnTo>
                  <a:lnTo>
                    <a:pt x="69746" y="80500"/>
                  </a:lnTo>
                  <a:lnTo>
                    <a:pt x="69550" y="79830"/>
                  </a:lnTo>
                  <a:close/>
                </a:path>
                <a:path w="136525" h="294639">
                  <a:moveTo>
                    <a:pt x="81610" y="94929"/>
                  </a:moveTo>
                  <a:lnTo>
                    <a:pt x="78196" y="95400"/>
                  </a:lnTo>
                  <a:lnTo>
                    <a:pt x="81138" y="95400"/>
                  </a:lnTo>
                  <a:lnTo>
                    <a:pt x="81610" y="94929"/>
                  </a:lnTo>
                  <a:close/>
                </a:path>
                <a:path w="136525" h="294639">
                  <a:moveTo>
                    <a:pt x="69179" y="78311"/>
                  </a:moveTo>
                  <a:lnTo>
                    <a:pt x="47914" y="78311"/>
                  </a:lnTo>
                  <a:lnTo>
                    <a:pt x="48017" y="78824"/>
                  </a:lnTo>
                  <a:lnTo>
                    <a:pt x="48143" y="83096"/>
                  </a:lnTo>
                  <a:lnTo>
                    <a:pt x="54993" y="90437"/>
                  </a:lnTo>
                  <a:lnTo>
                    <a:pt x="56532" y="90028"/>
                  </a:lnTo>
                  <a:lnTo>
                    <a:pt x="54417" y="89285"/>
                  </a:lnTo>
                  <a:lnTo>
                    <a:pt x="53254" y="87630"/>
                  </a:lnTo>
                  <a:lnTo>
                    <a:pt x="52176" y="83777"/>
                  </a:lnTo>
                  <a:lnTo>
                    <a:pt x="52289" y="81264"/>
                  </a:lnTo>
                  <a:lnTo>
                    <a:pt x="52511" y="79830"/>
                  </a:lnTo>
                  <a:lnTo>
                    <a:pt x="69550" y="79830"/>
                  </a:lnTo>
                  <a:lnTo>
                    <a:pt x="69296" y="78960"/>
                  </a:lnTo>
                  <a:lnTo>
                    <a:pt x="69179" y="78311"/>
                  </a:lnTo>
                  <a:close/>
                </a:path>
                <a:path w="136525" h="294639">
                  <a:moveTo>
                    <a:pt x="72637" y="88405"/>
                  </a:moveTo>
                  <a:lnTo>
                    <a:pt x="70929" y="88405"/>
                  </a:lnTo>
                  <a:lnTo>
                    <a:pt x="73285" y="89222"/>
                  </a:lnTo>
                  <a:lnTo>
                    <a:pt x="73118" y="89044"/>
                  </a:lnTo>
                  <a:lnTo>
                    <a:pt x="72637" y="88405"/>
                  </a:lnTo>
                  <a:close/>
                </a:path>
                <a:path w="136525" h="294639">
                  <a:moveTo>
                    <a:pt x="68636" y="73861"/>
                  </a:moveTo>
                  <a:lnTo>
                    <a:pt x="43066" y="73861"/>
                  </a:lnTo>
                  <a:lnTo>
                    <a:pt x="43359" y="74050"/>
                  </a:lnTo>
                  <a:lnTo>
                    <a:pt x="43726" y="74364"/>
                  </a:lnTo>
                  <a:lnTo>
                    <a:pt x="43674" y="74741"/>
                  </a:lnTo>
                  <a:lnTo>
                    <a:pt x="43579" y="75013"/>
                  </a:lnTo>
                  <a:lnTo>
                    <a:pt x="43464" y="76866"/>
                  </a:lnTo>
                  <a:lnTo>
                    <a:pt x="43359" y="79369"/>
                  </a:lnTo>
                  <a:lnTo>
                    <a:pt x="44658" y="83557"/>
                  </a:lnTo>
                  <a:lnTo>
                    <a:pt x="48469" y="86594"/>
                  </a:lnTo>
                  <a:lnTo>
                    <a:pt x="47862" y="85191"/>
                  </a:lnTo>
                  <a:lnTo>
                    <a:pt x="47455" y="83254"/>
                  </a:lnTo>
                  <a:lnTo>
                    <a:pt x="47445" y="83096"/>
                  </a:lnTo>
                  <a:lnTo>
                    <a:pt x="47619" y="82353"/>
                  </a:lnTo>
                  <a:lnTo>
                    <a:pt x="47727" y="81725"/>
                  </a:lnTo>
                  <a:lnTo>
                    <a:pt x="47914" y="78311"/>
                  </a:lnTo>
                  <a:lnTo>
                    <a:pt x="69179" y="78311"/>
                  </a:lnTo>
                  <a:lnTo>
                    <a:pt x="68783" y="76217"/>
                  </a:lnTo>
                  <a:lnTo>
                    <a:pt x="68661" y="75160"/>
                  </a:lnTo>
                  <a:lnTo>
                    <a:pt x="68636" y="73861"/>
                  </a:lnTo>
                  <a:close/>
                </a:path>
                <a:path w="136525" h="294639">
                  <a:moveTo>
                    <a:pt x="68636" y="72343"/>
                  </a:moveTo>
                  <a:lnTo>
                    <a:pt x="41077" y="72343"/>
                  </a:lnTo>
                  <a:lnTo>
                    <a:pt x="40422" y="74050"/>
                  </a:lnTo>
                  <a:lnTo>
                    <a:pt x="40313" y="74364"/>
                  </a:lnTo>
                  <a:lnTo>
                    <a:pt x="40009" y="75610"/>
                  </a:lnTo>
                  <a:lnTo>
                    <a:pt x="40689" y="76961"/>
                  </a:lnTo>
                  <a:lnTo>
                    <a:pt x="41171" y="78165"/>
                  </a:lnTo>
                  <a:lnTo>
                    <a:pt x="42250" y="78824"/>
                  </a:lnTo>
                  <a:lnTo>
                    <a:pt x="43066" y="78960"/>
                  </a:lnTo>
                  <a:lnTo>
                    <a:pt x="42250" y="78070"/>
                  </a:lnTo>
                  <a:lnTo>
                    <a:pt x="42180" y="77568"/>
                  </a:lnTo>
                  <a:lnTo>
                    <a:pt x="42250" y="75955"/>
                  </a:lnTo>
                  <a:lnTo>
                    <a:pt x="42763" y="74458"/>
                  </a:lnTo>
                  <a:lnTo>
                    <a:pt x="43066" y="73861"/>
                  </a:lnTo>
                  <a:lnTo>
                    <a:pt x="68636" y="73861"/>
                  </a:lnTo>
                  <a:lnTo>
                    <a:pt x="68636" y="72343"/>
                  </a:lnTo>
                  <a:close/>
                </a:path>
                <a:path w="136525" h="294639">
                  <a:moveTo>
                    <a:pt x="10114" y="9287"/>
                  </a:moveTo>
                  <a:lnTo>
                    <a:pt x="4188" y="9287"/>
                  </a:lnTo>
                  <a:lnTo>
                    <a:pt x="5874" y="10994"/>
                  </a:lnTo>
                  <a:lnTo>
                    <a:pt x="3277" y="13339"/>
                  </a:lnTo>
                  <a:lnTo>
                    <a:pt x="2701" y="14585"/>
                  </a:lnTo>
                  <a:lnTo>
                    <a:pt x="2774" y="17695"/>
                  </a:lnTo>
                  <a:lnTo>
                    <a:pt x="3832" y="19067"/>
                  </a:lnTo>
                  <a:lnTo>
                    <a:pt x="5130" y="19737"/>
                  </a:lnTo>
                  <a:lnTo>
                    <a:pt x="5224" y="20795"/>
                  </a:lnTo>
                  <a:lnTo>
                    <a:pt x="5423" y="21214"/>
                  </a:lnTo>
                  <a:lnTo>
                    <a:pt x="5444" y="22501"/>
                  </a:lnTo>
                  <a:lnTo>
                    <a:pt x="5518" y="22994"/>
                  </a:lnTo>
                  <a:lnTo>
                    <a:pt x="7423" y="30595"/>
                  </a:lnTo>
                  <a:lnTo>
                    <a:pt x="13580" y="36637"/>
                  </a:lnTo>
                  <a:lnTo>
                    <a:pt x="16564" y="38323"/>
                  </a:lnTo>
                  <a:lnTo>
                    <a:pt x="16732" y="39255"/>
                  </a:lnTo>
                  <a:lnTo>
                    <a:pt x="17140" y="41119"/>
                  </a:lnTo>
                  <a:lnTo>
                    <a:pt x="18135" y="46176"/>
                  </a:lnTo>
                  <a:lnTo>
                    <a:pt x="22878" y="54312"/>
                  </a:lnTo>
                  <a:lnTo>
                    <a:pt x="29684" y="61966"/>
                  </a:lnTo>
                  <a:lnTo>
                    <a:pt x="32407" y="65118"/>
                  </a:lnTo>
                  <a:lnTo>
                    <a:pt x="35684" y="68249"/>
                  </a:lnTo>
                  <a:lnTo>
                    <a:pt x="39485" y="71160"/>
                  </a:lnTo>
                  <a:lnTo>
                    <a:pt x="39415" y="73212"/>
                  </a:lnTo>
                  <a:lnTo>
                    <a:pt x="39485" y="73767"/>
                  </a:lnTo>
                  <a:lnTo>
                    <a:pt x="40009" y="75107"/>
                  </a:lnTo>
                  <a:lnTo>
                    <a:pt x="40068" y="74050"/>
                  </a:lnTo>
                  <a:lnTo>
                    <a:pt x="40407" y="73212"/>
                  </a:lnTo>
                  <a:lnTo>
                    <a:pt x="41003" y="72343"/>
                  </a:lnTo>
                  <a:lnTo>
                    <a:pt x="68636" y="72343"/>
                  </a:lnTo>
                  <a:lnTo>
                    <a:pt x="68929" y="69840"/>
                  </a:lnTo>
                  <a:lnTo>
                    <a:pt x="69149" y="68657"/>
                  </a:lnTo>
                  <a:lnTo>
                    <a:pt x="69558" y="67474"/>
                  </a:lnTo>
                  <a:lnTo>
                    <a:pt x="69599" y="67264"/>
                  </a:lnTo>
                  <a:lnTo>
                    <a:pt x="69097" y="66730"/>
                  </a:lnTo>
                  <a:lnTo>
                    <a:pt x="68154" y="65359"/>
                  </a:lnTo>
                  <a:lnTo>
                    <a:pt x="67579" y="63694"/>
                  </a:lnTo>
                  <a:lnTo>
                    <a:pt x="67411" y="62783"/>
                  </a:lnTo>
                  <a:lnTo>
                    <a:pt x="67411" y="60762"/>
                  </a:lnTo>
                  <a:lnTo>
                    <a:pt x="67746" y="59506"/>
                  </a:lnTo>
                  <a:lnTo>
                    <a:pt x="61094" y="58051"/>
                  </a:lnTo>
                  <a:lnTo>
                    <a:pt x="30512" y="32784"/>
                  </a:lnTo>
                  <a:lnTo>
                    <a:pt x="30114" y="31988"/>
                  </a:lnTo>
                  <a:lnTo>
                    <a:pt x="29684" y="31224"/>
                  </a:lnTo>
                  <a:lnTo>
                    <a:pt x="29088" y="30595"/>
                  </a:lnTo>
                  <a:lnTo>
                    <a:pt x="28962" y="30135"/>
                  </a:lnTo>
                  <a:lnTo>
                    <a:pt x="28920" y="29831"/>
                  </a:lnTo>
                  <a:lnTo>
                    <a:pt x="29684" y="26522"/>
                  </a:lnTo>
                  <a:lnTo>
                    <a:pt x="30554" y="23329"/>
                  </a:lnTo>
                  <a:lnTo>
                    <a:pt x="31088" y="22501"/>
                  </a:lnTo>
                  <a:lnTo>
                    <a:pt x="31925" y="20962"/>
                  </a:lnTo>
                  <a:lnTo>
                    <a:pt x="32407" y="19884"/>
                  </a:lnTo>
                  <a:lnTo>
                    <a:pt x="33234" y="19643"/>
                  </a:lnTo>
                  <a:lnTo>
                    <a:pt x="33978" y="19182"/>
                  </a:lnTo>
                  <a:lnTo>
                    <a:pt x="34648" y="18627"/>
                  </a:lnTo>
                  <a:lnTo>
                    <a:pt x="39108" y="13915"/>
                  </a:lnTo>
                  <a:lnTo>
                    <a:pt x="26198" y="13915"/>
                  </a:lnTo>
                  <a:lnTo>
                    <a:pt x="26089" y="13339"/>
                  </a:lnTo>
                  <a:lnTo>
                    <a:pt x="25978" y="12586"/>
                  </a:lnTo>
                  <a:lnTo>
                    <a:pt x="25810" y="12292"/>
                  </a:lnTo>
                  <a:lnTo>
                    <a:pt x="25914" y="11654"/>
                  </a:lnTo>
                  <a:lnTo>
                    <a:pt x="26740" y="9821"/>
                  </a:lnTo>
                  <a:lnTo>
                    <a:pt x="10397" y="9821"/>
                  </a:lnTo>
                  <a:lnTo>
                    <a:pt x="10114" y="9287"/>
                  </a:lnTo>
                  <a:close/>
                </a:path>
                <a:path w="136525" h="294639">
                  <a:moveTo>
                    <a:pt x="30114" y="11329"/>
                  </a:moveTo>
                  <a:lnTo>
                    <a:pt x="28794" y="11654"/>
                  </a:lnTo>
                  <a:lnTo>
                    <a:pt x="27810" y="12732"/>
                  </a:lnTo>
                  <a:lnTo>
                    <a:pt x="27737" y="12921"/>
                  </a:lnTo>
                  <a:lnTo>
                    <a:pt x="27569" y="13067"/>
                  </a:lnTo>
                  <a:lnTo>
                    <a:pt x="27454" y="13339"/>
                  </a:lnTo>
                  <a:lnTo>
                    <a:pt x="26941" y="13413"/>
                  </a:lnTo>
                  <a:lnTo>
                    <a:pt x="26585" y="13695"/>
                  </a:lnTo>
                  <a:lnTo>
                    <a:pt x="26198" y="13915"/>
                  </a:lnTo>
                  <a:lnTo>
                    <a:pt x="39108" y="13915"/>
                  </a:lnTo>
                  <a:lnTo>
                    <a:pt x="39583" y="13413"/>
                  </a:lnTo>
                  <a:lnTo>
                    <a:pt x="39499" y="12921"/>
                  </a:lnTo>
                  <a:lnTo>
                    <a:pt x="38980" y="11507"/>
                  </a:lnTo>
                  <a:lnTo>
                    <a:pt x="33611" y="11507"/>
                  </a:lnTo>
                  <a:lnTo>
                    <a:pt x="30114" y="11329"/>
                  </a:lnTo>
                  <a:close/>
                </a:path>
                <a:path w="136525" h="294639">
                  <a:moveTo>
                    <a:pt x="34093" y="5842"/>
                  </a:moveTo>
                  <a:lnTo>
                    <a:pt x="32072" y="5968"/>
                  </a:lnTo>
                  <a:lnTo>
                    <a:pt x="30218" y="6523"/>
                  </a:lnTo>
                  <a:lnTo>
                    <a:pt x="29999" y="6617"/>
                  </a:lnTo>
                  <a:lnTo>
                    <a:pt x="29999" y="6889"/>
                  </a:lnTo>
                  <a:lnTo>
                    <a:pt x="30962" y="7025"/>
                  </a:lnTo>
                  <a:lnTo>
                    <a:pt x="31663" y="7392"/>
                  </a:lnTo>
                  <a:lnTo>
                    <a:pt x="32365" y="7863"/>
                  </a:lnTo>
                  <a:lnTo>
                    <a:pt x="33663" y="9078"/>
                  </a:lnTo>
                  <a:lnTo>
                    <a:pt x="33611" y="11507"/>
                  </a:lnTo>
                  <a:lnTo>
                    <a:pt x="38980" y="11507"/>
                  </a:lnTo>
                  <a:lnTo>
                    <a:pt x="38281" y="9601"/>
                  </a:lnTo>
                  <a:lnTo>
                    <a:pt x="34093" y="5842"/>
                  </a:lnTo>
                  <a:close/>
                </a:path>
                <a:path w="136525" h="294639">
                  <a:moveTo>
                    <a:pt x="6722" y="6471"/>
                  </a:moveTo>
                  <a:lnTo>
                    <a:pt x="0" y="10376"/>
                  </a:lnTo>
                  <a:lnTo>
                    <a:pt x="293" y="10230"/>
                  </a:lnTo>
                  <a:lnTo>
                    <a:pt x="921" y="9821"/>
                  </a:lnTo>
                  <a:lnTo>
                    <a:pt x="1591" y="9486"/>
                  </a:lnTo>
                  <a:lnTo>
                    <a:pt x="2366" y="9486"/>
                  </a:lnTo>
                  <a:lnTo>
                    <a:pt x="4188" y="9287"/>
                  </a:lnTo>
                  <a:lnTo>
                    <a:pt x="10114" y="9287"/>
                  </a:lnTo>
                  <a:lnTo>
                    <a:pt x="9015" y="7214"/>
                  </a:lnTo>
                  <a:lnTo>
                    <a:pt x="6722" y="6471"/>
                  </a:lnTo>
                  <a:close/>
                </a:path>
                <a:path w="136525" h="294639">
                  <a:moveTo>
                    <a:pt x="18067" y="4743"/>
                  </a:moveTo>
                  <a:lnTo>
                    <a:pt x="10188" y="4743"/>
                  </a:lnTo>
                  <a:lnTo>
                    <a:pt x="10952" y="4952"/>
                  </a:lnTo>
                  <a:lnTo>
                    <a:pt x="12722" y="5172"/>
                  </a:lnTo>
                  <a:lnTo>
                    <a:pt x="13947" y="7214"/>
                  </a:lnTo>
                  <a:lnTo>
                    <a:pt x="12083" y="8303"/>
                  </a:lnTo>
                  <a:lnTo>
                    <a:pt x="11465" y="8638"/>
                  </a:lnTo>
                  <a:lnTo>
                    <a:pt x="10889" y="9141"/>
                  </a:lnTo>
                  <a:lnTo>
                    <a:pt x="10397" y="9821"/>
                  </a:lnTo>
                  <a:lnTo>
                    <a:pt x="26740" y="9821"/>
                  </a:lnTo>
                  <a:lnTo>
                    <a:pt x="28001" y="7025"/>
                  </a:lnTo>
                  <a:lnTo>
                    <a:pt x="18690" y="7025"/>
                  </a:lnTo>
                  <a:lnTo>
                    <a:pt x="18067" y="4743"/>
                  </a:lnTo>
                  <a:close/>
                </a:path>
                <a:path w="136525" h="294639">
                  <a:moveTo>
                    <a:pt x="26438" y="2167"/>
                  </a:moveTo>
                  <a:lnTo>
                    <a:pt x="19413" y="2167"/>
                  </a:lnTo>
                  <a:lnTo>
                    <a:pt x="21768" y="3151"/>
                  </a:lnTo>
                  <a:lnTo>
                    <a:pt x="22606" y="5434"/>
                  </a:lnTo>
                  <a:lnTo>
                    <a:pt x="20585" y="6020"/>
                  </a:lnTo>
                  <a:lnTo>
                    <a:pt x="19821" y="6209"/>
                  </a:lnTo>
                  <a:lnTo>
                    <a:pt x="19214" y="6523"/>
                  </a:lnTo>
                  <a:lnTo>
                    <a:pt x="18690" y="7025"/>
                  </a:lnTo>
                  <a:lnTo>
                    <a:pt x="28001" y="7025"/>
                  </a:lnTo>
                  <a:lnTo>
                    <a:pt x="28719" y="5434"/>
                  </a:lnTo>
                  <a:lnTo>
                    <a:pt x="28667" y="5099"/>
                  </a:lnTo>
                  <a:lnTo>
                    <a:pt x="26438" y="2167"/>
                  </a:lnTo>
                  <a:close/>
                </a:path>
                <a:path w="136525" h="294639">
                  <a:moveTo>
                    <a:pt x="11465" y="2261"/>
                  </a:moveTo>
                  <a:lnTo>
                    <a:pt x="9727" y="3340"/>
                  </a:lnTo>
                  <a:lnTo>
                    <a:pt x="8502" y="4837"/>
                  </a:lnTo>
                  <a:lnTo>
                    <a:pt x="8408" y="5266"/>
                  </a:lnTo>
                  <a:lnTo>
                    <a:pt x="8701" y="5172"/>
                  </a:lnTo>
                  <a:lnTo>
                    <a:pt x="9444" y="4837"/>
                  </a:lnTo>
                  <a:lnTo>
                    <a:pt x="10188" y="4743"/>
                  </a:lnTo>
                  <a:lnTo>
                    <a:pt x="18067" y="4743"/>
                  </a:lnTo>
                  <a:lnTo>
                    <a:pt x="17915" y="4188"/>
                  </a:lnTo>
                  <a:lnTo>
                    <a:pt x="15842" y="3036"/>
                  </a:lnTo>
                  <a:lnTo>
                    <a:pt x="13465" y="2575"/>
                  </a:lnTo>
                  <a:lnTo>
                    <a:pt x="11465" y="2261"/>
                  </a:lnTo>
                  <a:close/>
                </a:path>
                <a:path w="136525" h="294639">
                  <a:moveTo>
                    <a:pt x="21308" y="0"/>
                  </a:moveTo>
                  <a:lnTo>
                    <a:pt x="19339" y="712"/>
                  </a:lnTo>
                  <a:lnTo>
                    <a:pt x="17528" y="2062"/>
                  </a:lnTo>
                  <a:lnTo>
                    <a:pt x="17653" y="2261"/>
                  </a:lnTo>
                  <a:lnTo>
                    <a:pt x="17915" y="2261"/>
                  </a:lnTo>
                  <a:lnTo>
                    <a:pt x="18690" y="2167"/>
                  </a:lnTo>
                  <a:lnTo>
                    <a:pt x="26438" y="2167"/>
                  </a:lnTo>
                  <a:lnTo>
                    <a:pt x="21308" y="0"/>
                  </a:lnTo>
                  <a:close/>
                </a:path>
              </a:pathLst>
            </a:custGeom>
            <a:solidFill>
              <a:srgbClr val="F0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23383" y="3330527"/>
              <a:ext cx="20955" cy="21590"/>
            </a:xfrm>
            <a:custGeom>
              <a:avLst/>
              <a:gdLst/>
              <a:ahLst/>
              <a:cxnLst/>
              <a:rect l="l" t="t" r="r" b="b"/>
              <a:pathLst>
                <a:path w="20955" h="21589">
                  <a:moveTo>
                    <a:pt x="14104" y="7287"/>
                  </a:moveTo>
                  <a:lnTo>
                    <a:pt x="7528" y="7287"/>
                  </a:lnTo>
                  <a:lnTo>
                    <a:pt x="4785" y="10491"/>
                  </a:lnTo>
                  <a:lnTo>
                    <a:pt x="4785" y="18219"/>
                  </a:lnTo>
                  <a:lnTo>
                    <a:pt x="7528" y="21329"/>
                  </a:lnTo>
                  <a:lnTo>
                    <a:pt x="14104" y="21329"/>
                  </a:lnTo>
                  <a:lnTo>
                    <a:pt x="16868" y="18219"/>
                  </a:lnTo>
                  <a:lnTo>
                    <a:pt x="16868" y="10491"/>
                  </a:lnTo>
                  <a:lnTo>
                    <a:pt x="14104" y="7287"/>
                  </a:lnTo>
                  <a:close/>
                </a:path>
                <a:path w="20955" h="21589">
                  <a:moveTo>
                    <a:pt x="4533" y="2910"/>
                  </a:moveTo>
                  <a:lnTo>
                    <a:pt x="1476" y="2910"/>
                  </a:lnTo>
                  <a:lnTo>
                    <a:pt x="6" y="4203"/>
                  </a:lnTo>
                  <a:lnTo>
                    <a:pt x="0" y="7287"/>
                  </a:lnTo>
                  <a:lnTo>
                    <a:pt x="1476" y="8638"/>
                  </a:lnTo>
                  <a:lnTo>
                    <a:pt x="5120" y="8638"/>
                  </a:lnTo>
                  <a:lnTo>
                    <a:pt x="6565" y="7287"/>
                  </a:lnTo>
                  <a:lnTo>
                    <a:pt x="6565" y="5392"/>
                  </a:lnTo>
                  <a:lnTo>
                    <a:pt x="12900" y="5392"/>
                  </a:lnTo>
                  <a:lnTo>
                    <a:pt x="12900" y="4429"/>
                  </a:lnTo>
                  <a:lnTo>
                    <a:pt x="6230" y="4429"/>
                  </a:lnTo>
                  <a:lnTo>
                    <a:pt x="5717" y="3507"/>
                  </a:lnTo>
                  <a:lnTo>
                    <a:pt x="4533" y="2910"/>
                  </a:lnTo>
                  <a:close/>
                </a:path>
                <a:path w="20955" h="21589">
                  <a:moveTo>
                    <a:pt x="19611" y="230"/>
                  </a:moveTo>
                  <a:lnTo>
                    <a:pt x="16774" y="230"/>
                  </a:lnTo>
                  <a:lnTo>
                    <a:pt x="15591" y="1926"/>
                  </a:lnTo>
                  <a:lnTo>
                    <a:pt x="15591" y="6020"/>
                  </a:lnTo>
                  <a:lnTo>
                    <a:pt x="16774" y="7675"/>
                  </a:lnTo>
                  <a:lnTo>
                    <a:pt x="19611" y="7675"/>
                  </a:lnTo>
                  <a:lnTo>
                    <a:pt x="20910" y="6020"/>
                  </a:lnTo>
                  <a:lnTo>
                    <a:pt x="20910" y="1926"/>
                  </a:lnTo>
                  <a:lnTo>
                    <a:pt x="19611" y="230"/>
                  </a:lnTo>
                  <a:close/>
                </a:path>
                <a:path w="20955" h="21589">
                  <a:moveTo>
                    <a:pt x="12900" y="5392"/>
                  </a:moveTo>
                  <a:lnTo>
                    <a:pt x="6565" y="5392"/>
                  </a:lnTo>
                  <a:lnTo>
                    <a:pt x="7120" y="6544"/>
                  </a:lnTo>
                  <a:lnTo>
                    <a:pt x="8219" y="7287"/>
                  </a:lnTo>
                  <a:lnTo>
                    <a:pt x="11371" y="7287"/>
                  </a:lnTo>
                  <a:lnTo>
                    <a:pt x="12900" y="5601"/>
                  </a:lnTo>
                  <a:lnTo>
                    <a:pt x="12900" y="5392"/>
                  </a:lnTo>
                  <a:close/>
                </a:path>
                <a:path w="20955" h="21589">
                  <a:moveTo>
                    <a:pt x="11371" y="0"/>
                  </a:moveTo>
                  <a:lnTo>
                    <a:pt x="7643" y="0"/>
                  </a:lnTo>
                  <a:lnTo>
                    <a:pt x="6104" y="1654"/>
                  </a:lnTo>
                  <a:lnTo>
                    <a:pt x="6230" y="4429"/>
                  </a:lnTo>
                  <a:lnTo>
                    <a:pt x="12900" y="4429"/>
                  </a:lnTo>
                  <a:lnTo>
                    <a:pt x="12900" y="1654"/>
                  </a:lnTo>
                  <a:lnTo>
                    <a:pt x="11371" y="0"/>
                  </a:lnTo>
                  <a:close/>
                </a:path>
              </a:pathLst>
            </a:custGeom>
            <a:solidFill>
              <a:srgbClr val="E1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14959" y="3268001"/>
              <a:ext cx="22225" cy="61594"/>
            </a:xfrm>
            <a:custGeom>
              <a:avLst/>
              <a:gdLst/>
              <a:ahLst/>
              <a:cxnLst/>
              <a:rect l="l" t="t" r="r" b="b"/>
              <a:pathLst>
                <a:path w="22225" h="61595">
                  <a:moveTo>
                    <a:pt x="0" y="0"/>
                  </a:moveTo>
                  <a:lnTo>
                    <a:pt x="858" y="7099"/>
                  </a:lnTo>
                  <a:lnTo>
                    <a:pt x="1298" y="9151"/>
                  </a:lnTo>
                  <a:lnTo>
                    <a:pt x="2450" y="12491"/>
                  </a:lnTo>
                  <a:lnTo>
                    <a:pt x="3057" y="17936"/>
                  </a:lnTo>
                  <a:lnTo>
                    <a:pt x="3968" y="21643"/>
                  </a:lnTo>
                  <a:lnTo>
                    <a:pt x="4397" y="22721"/>
                  </a:lnTo>
                  <a:lnTo>
                    <a:pt x="5099" y="28941"/>
                  </a:lnTo>
                  <a:lnTo>
                    <a:pt x="6020" y="32480"/>
                  </a:lnTo>
                  <a:lnTo>
                    <a:pt x="6879" y="39412"/>
                  </a:lnTo>
                  <a:lnTo>
                    <a:pt x="8114" y="43454"/>
                  </a:lnTo>
                  <a:lnTo>
                    <a:pt x="10230" y="47548"/>
                  </a:lnTo>
                  <a:lnTo>
                    <a:pt x="10785" y="48249"/>
                  </a:lnTo>
                  <a:lnTo>
                    <a:pt x="11141" y="48919"/>
                  </a:lnTo>
                  <a:lnTo>
                    <a:pt x="15067" y="53715"/>
                  </a:lnTo>
                  <a:lnTo>
                    <a:pt x="15622" y="54197"/>
                  </a:lnTo>
                  <a:lnTo>
                    <a:pt x="21831" y="61024"/>
                  </a:lnTo>
                  <a:lnTo>
                    <a:pt x="21873" y="56521"/>
                  </a:lnTo>
                  <a:lnTo>
                    <a:pt x="21999" y="54553"/>
                  </a:lnTo>
                  <a:lnTo>
                    <a:pt x="21873" y="53998"/>
                  </a:lnTo>
                  <a:lnTo>
                    <a:pt x="21873" y="48846"/>
                  </a:lnTo>
                  <a:lnTo>
                    <a:pt x="21444" y="48323"/>
                  </a:lnTo>
                  <a:lnTo>
                    <a:pt x="21444" y="39538"/>
                  </a:lnTo>
                  <a:lnTo>
                    <a:pt x="20910" y="39004"/>
                  </a:lnTo>
                  <a:lnTo>
                    <a:pt x="20910" y="37988"/>
                  </a:lnTo>
                  <a:lnTo>
                    <a:pt x="21036" y="35925"/>
                  </a:lnTo>
                  <a:lnTo>
                    <a:pt x="20910" y="35339"/>
                  </a:lnTo>
                  <a:lnTo>
                    <a:pt x="20910" y="29779"/>
                  </a:lnTo>
                  <a:lnTo>
                    <a:pt x="20407" y="29276"/>
                  </a:lnTo>
                  <a:lnTo>
                    <a:pt x="20407" y="28438"/>
                  </a:lnTo>
                  <a:lnTo>
                    <a:pt x="20407" y="19601"/>
                  </a:lnTo>
                  <a:lnTo>
                    <a:pt x="8460" y="8523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17232" y="3272729"/>
              <a:ext cx="18415" cy="52069"/>
            </a:xfrm>
            <a:custGeom>
              <a:avLst/>
              <a:gdLst/>
              <a:ahLst/>
              <a:cxnLst/>
              <a:rect l="l" t="t" r="r" b="b"/>
              <a:pathLst>
                <a:path w="18414" h="52070">
                  <a:moveTo>
                    <a:pt x="5853" y="30815"/>
                  </a:moveTo>
                  <a:lnTo>
                    <a:pt x="6596" y="40564"/>
                  </a:lnTo>
                  <a:lnTo>
                    <a:pt x="11654" y="45119"/>
                  </a:lnTo>
                  <a:lnTo>
                    <a:pt x="17810" y="51768"/>
                  </a:lnTo>
                  <a:lnTo>
                    <a:pt x="17716" y="49830"/>
                  </a:lnTo>
                  <a:lnTo>
                    <a:pt x="17528" y="44344"/>
                  </a:lnTo>
                  <a:lnTo>
                    <a:pt x="13559" y="39915"/>
                  </a:lnTo>
                  <a:lnTo>
                    <a:pt x="9580" y="35538"/>
                  </a:lnTo>
                  <a:lnTo>
                    <a:pt x="5853" y="30815"/>
                  </a:lnTo>
                  <a:close/>
                </a:path>
                <a:path w="18414" h="52070">
                  <a:moveTo>
                    <a:pt x="4135" y="21182"/>
                  </a:moveTo>
                  <a:lnTo>
                    <a:pt x="5700" y="27930"/>
                  </a:lnTo>
                  <a:lnTo>
                    <a:pt x="8714" y="33300"/>
                  </a:lnTo>
                  <a:lnTo>
                    <a:pt x="12776" y="38021"/>
                  </a:lnTo>
                  <a:lnTo>
                    <a:pt x="17486" y="42825"/>
                  </a:lnTo>
                  <a:lnTo>
                    <a:pt x="17308" y="37464"/>
                  </a:lnTo>
                  <a:lnTo>
                    <a:pt x="17182" y="35297"/>
                  </a:lnTo>
                  <a:lnTo>
                    <a:pt x="8450" y="26114"/>
                  </a:lnTo>
                  <a:lnTo>
                    <a:pt x="4135" y="21182"/>
                  </a:lnTo>
                  <a:close/>
                </a:path>
                <a:path w="18414" h="52070">
                  <a:moveTo>
                    <a:pt x="2261" y="10952"/>
                  </a:moveTo>
                  <a:lnTo>
                    <a:pt x="3938" y="17965"/>
                  </a:lnTo>
                  <a:lnTo>
                    <a:pt x="7240" y="23551"/>
                  </a:lnTo>
                  <a:lnTo>
                    <a:pt x="11744" y="28466"/>
                  </a:lnTo>
                  <a:lnTo>
                    <a:pt x="17025" y="33464"/>
                  </a:lnTo>
                  <a:lnTo>
                    <a:pt x="17025" y="25810"/>
                  </a:lnTo>
                  <a:lnTo>
                    <a:pt x="11894" y="20868"/>
                  </a:lnTo>
                  <a:lnTo>
                    <a:pt x="6973" y="16198"/>
                  </a:lnTo>
                  <a:lnTo>
                    <a:pt x="2261" y="10952"/>
                  </a:lnTo>
                  <a:close/>
                </a:path>
                <a:path w="18414" h="52070">
                  <a:moveTo>
                    <a:pt x="0" y="0"/>
                  </a:moveTo>
                  <a:lnTo>
                    <a:pt x="1915" y="7419"/>
                  </a:lnTo>
                  <a:lnTo>
                    <a:pt x="5618" y="13311"/>
                  </a:lnTo>
                  <a:lnTo>
                    <a:pt x="10635" y="18476"/>
                  </a:lnTo>
                  <a:lnTo>
                    <a:pt x="16491" y="23716"/>
                  </a:lnTo>
                  <a:lnTo>
                    <a:pt x="16397" y="15622"/>
                  </a:lnTo>
                  <a:lnTo>
                    <a:pt x="10785" y="10470"/>
                  </a:lnTo>
                  <a:lnTo>
                    <a:pt x="5277" y="5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20056" y="3276867"/>
              <a:ext cx="15240" cy="43180"/>
            </a:xfrm>
            <a:custGeom>
              <a:avLst/>
              <a:gdLst/>
              <a:ahLst/>
              <a:cxnLst/>
              <a:rect l="l" t="t" r="r" b="b"/>
              <a:pathLst>
                <a:path w="15239" h="43179">
                  <a:moveTo>
                    <a:pt x="4910" y="30480"/>
                  </a:moveTo>
                  <a:lnTo>
                    <a:pt x="4963" y="30983"/>
                  </a:lnTo>
                  <a:lnTo>
                    <a:pt x="5340" y="31391"/>
                  </a:lnTo>
                  <a:lnTo>
                    <a:pt x="5340" y="31904"/>
                  </a:lnTo>
                  <a:lnTo>
                    <a:pt x="8565" y="35841"/>
                  </a:lnTo>
                  <a:lnTo>
                    <a:pt x="11559" y="39297"/>
                  </a:lnTo>
                  <a:lnTo>
                    <a:pt x="14826" y="42899"/>
                  </a:lnTo>
                  <a:lnTo>
                    <a:pt x="14711" y="41789"/>
                  </a:lnTo>
                  <a:lnTo>
                    <a:pt x="11402" y="38134"/>
                  </a:lnTo>
                  <a:lnTo>
                    <a:pt x="8156" y="34501"/>
                  </a:lnTo>
                  <a:lnTo>
                    <a:pt x="4910" y="30480"/>
                  </a:lnTo>
                  <a:close/>
                </a:path>
                <a:path w="15239" h="43179">
                  <a:moveTo>
                    <a:pt x="3371" y="20753"/>
                  </a:moveTo>
                  <a:lnTo>
                    <a:pt x="3371" y="21234"/>
                  </a:lnTo>
                  <a:lnTo>
                    <a:pt x="3853" y="21695"/>
                  </a:lnTo>
                  <a:lnTo>
                    <a:pt x="3853" y="22292"/>
                  </a:lnTo>
                  <a:lnTo>
                    <a:pt x="7434" y="26459"/>
                  </a:lnTo>
                  <a:lnTo>
                    <a:pt x="10805" y="30145"/>
                  </a:lnTo>
                  <a:lnTo>
                    <a:pt x="14491" y="33894"/>
                  </a:lnTo>
                  <a:lnTo>
                    <a:pt x="14491" y="32836"/>
                  </a:lnTo>
                  <a:lnTo>
                    <a:pt x="10638" y="28889"/>
                  </a:lnTo>
                  <a:lnTo>
                    <a:pt x="7099" y="25035"/>
                  </a:lnTo>
                  <a:lnTo>
                    <a:pt x="3371" y="20753"/>
                  </a:lnTo>
                  <a:close/>
                </a:path>
                <a:path w="15239" h="43179">
                  <a:moveTo>
                    <a:pt x="2261" y="11172"/>
                  </a:moveTo>
                  <a:lnTo>
                    <a:pt x="2261" y="11769"/>
                  </a:lnTo>
                  <a:lnTo>
                    <a:pt x="2743" y="12177"/>
                  </a:lnTo>
                  <a:lnTo>
                    <a:pt x="2743" y="12774"/>
                  </a:lnTo>
                  <a:lnTo>
                    <a:pt x="6502" y="16994"/>
                  </a:lnTo>
                  <a:lnTo>
                    <a:pt x="14177" y="24365"/>
                  </a:lnTo>
                  <a:lnTo>
                    <a:pt x="14177" y="23255"/>
                  </a:lnTo>
                  <a:lnTo>
                    <a:pt x="9989" y="19308"/>
                  </a:lnTo>
                  <a:lnTo>
                    <a:pt x="6230" y="15528"/>
                  </a:lnTo>
                  <a:lnTo>
                    <a:pt x="2261" y="11172"/>
                  </a:lnTo>
                  <a:close/>
                </a:path>
                <a:path w="15239" h="43179">
                  <a:moveTo>
                    <a:pt x="0" y="0"/>
                  </a:moveTo>
                  <a:lnTo>
                    <a:pt x="0" y="701"/>
                  </a:lnTo>
                  <a:lnTo>
                    <a:pt x="554" y="1130"/>
                  </a:lnTo>
                  <a:lnTo>
                    <a:pt x="554" y="1685"/>
                  </a:lnTo>
                  <a:lnTo>
                    <a:pt x="4910" y="6334"/>
                  </a:lnTo>
                  <a:lnTo>
                    <a:pt x="9099" y="10250"/>
                  </a:lnTo>
                  <a:lnTo>
                    <a:pt x="13580" y="14345"/>
                  </a:lnTo>
                  <a:lnTo>
                    <a:pt x="13580" y="13193"/>
                  </a:lnTo>
                  <a:lnTo>
                    <a:pt x="8837" y="8900"/>
                  </a:lnTo>
                  <a:lnTo>
                    <a:pt x="4523" y="4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7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541751" y="3268001"/>
              <a:ext cx="22225" cy="61594"/>
            </a:xfrm>
            <a:custGeom>
              <a:avLst/>
              <a:gdLst/>
              <a:ahLst/>
              <a:cxnLst/>
              <a:rect l="l" t="t" r="r" b="b"/>
              <a:pathLst>
                <a:path w="22225" h="61595">
                  <a:moveTo>
                    <a:pt x="21936" y="0"/>
                  </a:moveTo>
                  <a:lnTo>
                    <a:pt x="17454" y="4596"/>
                  </a:lnTo>
                  <a:lnTo>
                    <a:pt x="6313" y="15266"/>
                  </a:lnTo>
                  <a:lnTo>
                    <a:pt x="1518" y="19601"/>
                  </a:lnTo>
                  <a:lnTo>
                    <a:pt x="1518" y="28334"/>
                  </a:lnTo>
                  <a:lnTo>
                    <a:pt x="1518" y="29276"/>
                  </a:lnTo>
                  <a:lnTo>
                    <a:pt x="1015" y="29779"/>
                  </a:lnTo>
                  <a:lnTo>
                    <a:pt x="921" y="37485"/>
                  </a:lnTo>
                  <a:lnTo>
                    <a:pt x="1015" y="37747"/>
                  </a:lnTo>
                  <a:lnTo>
                    <a:pt x="1015" y="39004"/>
                  </a:lnTo>
                  <a:lnTo>
                    <a:pt x="481" y="39538"/>
                  </a:lnTo>
                  <a:lnTo>
                    <a:pt x="481" y="48323"/>
                  </a:lnTo>
                  <a:lnTo>
                    <a:pt x="0" y="48846"/>
                  </a:lnTo>
                  <a:lnTo>
                    <a:pt x="20" y="61024"/>
                  </a:lnTo>
                  <a:lnTo>
                    <a:pt x="5821" y="54898"/>
                  </a:lnTo>
                  <a:lnTo>
                    <a:pt x="6313" y="54197"/>
                  </a:lnTo>
                  <a:lnTo>
                    <a:pt x="6858" y="53715"/>
                  </a:lnTo>
                  <a:lnTo>
                    <a:pt x="8910" y="51349"/>
                  </a:lnTo>
                  <a:lnTo>
                    <a:pt x="11706" y="47548"/>
                  </a:lnTo>
                  <a:lnTo>
                    <a:pt x="13476" y="44155"/>
                  </a:lnTo>
                  <a:lnTo>
                    <a:pt x="13894" y="43454"/>
                  </a:lnTo>
                  <a:lnTo>
                    <a:pt x="14062" y="42637"/>
                  </a:lnTo>
                  <a:lnTo>
                    <a:pt x="14638" y="41098"/>
                  </a:lnTo>
                  <a:lnTo>
                    <a:pt x="15360" y="37580"/>
                  </a:lnTo>
                  <a:lnTo>
                    <a:pt x="15884" y="32480"/>
                  </a:lnTo>
                  <a:lnTo>
                    <a:pt x="16208" y="31611"/>
                  </a:lnTo>
                  <a:lnTo>
                    <a:pt x="16858" y="28941"/>
                  </a:lnTo>
                  <a:lnTo>
                    <a:pt x="17528" y="22721"/>
                  </a:lnTo>
                  <a:lnTo>
                    <a:pt x="18711" y="18879"/>
                  </a:lnTo>
                  <a:lnTo>
                    <a:pt x="19475" y="12491"/>
                  </a:lnTo>
                  <a:lnTo>
                    <a:pt x="20083" y="11078"/>
                  </a:lnTo>
                  <a:lnTo>
                    <a:pt x="20920" y="8114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543668" y="3272729"/>
              <a:ext cx="17780" cy="52069"/>
            </a:xfrm>
            <a:custGeom>
              <a:avLst/>
              <a:gdLst/>
              <a:ahLst/>
              <a:cxnLst/>
              <a:rect l="l" t="t" r="r" b="b"/>
              <a:pathLst>
                <a:path w="17780" h="52070">
                  <a:moveTo>
                    <a:pt x="11957" y="30815"/>
                  </a:moveTo>
                  <a:lnTo>
                    <a:pt x="8135" y="35538"/>
                  </a:lnTo>
                  <a:lnTo>
                    <a:pt x="4156" y="39915"/>
                  </a:lnTo>
                  <a:lnTo>
                    <a:pt x="188" y="44344"/>
                  </a:lnTo>
                  <a:lnTo>
                    <a:pt x="94" y="47370"/>
                  </a:lnTo>
                  <a:lnTo>
                    <a:pt x="0" y="51768"/>
                  </a:lnTo>
                  <a:lnTo>
                    <a:pt x="6062" y="45119"/>
                  </a:lnTo>
                  <a:lnTo>
                    <a:pt x="11193" y="40564"/>
                  </a:lnTo>
                  <a:lnTo>
                    <a:pt x="11957" y="30815"/>
                  </a:lnTo>
                  <a:close/>
                </a:path>
                <a:path w="17780" h="52070">
                  <a:moveTo>
                    <a:pt x="13643" y="21182"/>
                  </a:moveTo>
                  <a:lnTo>
                    <a:pt x="9340" y="26114"/>
                  </a:lnTo>
                  <a:lnTo>
                    <a:pt x="523" y="35297"/>
                  </a:lnTo>
                  <a:lnTo>
                    <a:pt x="429" y="37464"/>
                  </a:lnTo>
                  <a:lnTo>
                    <a:pt x="282" y="42825"/>
                  </a:lnTo>
                  <a:lnTo>
                    <a:pt x="5007" y="38021"/>
                  </a:lnTo>
                  <a:lnTo>
                    <a:pt x="9079" y="33300"/>
                  </a:lnTo>
                  <a:lnTo>
                    <a:pt x="12093" y="27930"/>
                  </a:lnTo>
                  <a:lnTo>
                    <a:pt x="13643" y="21182"/>
                  </a:lnTo>
                  <a:close/>
                </a:path>
                <a:path w="17780" h="52070">
                  <a:moveTo>
                    <a:pt x="15496" y="10952"/>
                  </a:moveTo>
                  <a:lnTo>
                    <a:pt x="10764" y="16198"/>
                  </a:lnTo>
                  <a:lnTo>
                    <a:pt x="5895" y="20868"/>
                  </a:lnTo>
                  <a:lnTo>
                    <a:pt x="837" y="25810"/>
                  </a:lnTo>
                  <a:lnTo>
                    <a:pt x="785" y="33464"/>
                  </a:lnTo>
                  <a:lnTo>
                    <a:pt x="6006" y="28466"/>
                  </a:lnTo>
                  <a:lnTo>
                    <a:pt x="10513" y="23517"/>
                  </a:lnTo>
                  <a:lnTo>
                    <a:pt x="13803" y="17965"/>
                  </a:lnTo>
                  <a:lnTo>
                    <a:pt x="15496" y="10952"/>
                  </a:lnTo>
                  <a:close/>
                </a:path>
                <a:path w="17780" h="52070">
                  <a:moveTo>
                    <a:pt x="17737" y="0"/>
                  </a:moveTo>
                  <a:lnTo>
                    <a:pt x="12449" y="5486"/>
                  </a:lnTo>
                  <a:lnTo>
                    <a:pt x="6973" y="10470"/>
                  </a:lnTo>
                  <a:lnTo>
                    <a:pt x="1392" y="15622"/>
                  </a:lnTo>
                  <a:lnTo>
                    <a:pt x="1271" y="23551"/>
                  </a:lnTo>
                  <a:lnTo>
                    <a:pt x="1392" y="23716"/>
                  </a:lnTo>
                  <a:lnTo>
                    <a:pt x="7196" y="18476"/>
                  </a:lnTo>
                  <a:lnTo>
                    <a:pt x="12184" y="13311"/>
                  </a:lnTo>
                  <a:lnTo>
                    <a:pt x="15862" y="7419"/>
                  </a:lnTo>
                  <a:lnTo>
                    <a:pt x="17737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543755" y="3276867"/>
              <a:ext cx="15240" cy="43180"/>
            </a:xfrm>
            <a:custGeom>
              <a:avLst/>
              <a:gdLst/>
              <a:ahLst/>
              <a:cxnLst/>
              <a:rect l="l" t="t" r="r" b="b"/>
              <a:pathLst>
                <a:path w="15239" h="43179">
                  <a:moveTo>
                    <a:pt x="9894" y="30480"/>
                  </a:moveTo>
                  <a:lnTo>
                    <a:pt x="6669" y="34501"/>
                  </a:lnTo>
                  <a:lnTo>
                    <a:pt x="3413" y="38134"/>
                  </a:lnTo>
                  <a:lnTo>
                    <a:pt x="94" y="41789"/>
                  </a:lnTo>
                  <a:lnTo>
                    <a:pt x="0" y="42899"/>
                  </a:lnTo>
                  <a:lnTo>
                    <a:pt x="3319" y="39297"/>
                  </a:lnTo>
                  <a:lnTo>
                    <a:pt x="6376" y="35841"/>
                  </a:lnTo>
                  <a:lnTo>
                    <a:pt x="9486" y="31904"/>
                  </a:lnTo>
                  <a:lnTo>
                    <a:pt x="9486" y="31391"/>
                  </a:lnTo>
                  <a:lnTo>
                    <a:pt x="9894" y="30983"/>
                  </a:lnTo>
                  <a:lnTo>
                    <a:pt x="9894" y="30480"/>
                  </a:lnTo>
                  <a:close/>
                </a:path>
                <a:path w="15239" h="43179">
                  <a:moveTo>
                    <a:pt x="11434" y="20753"/>
                  </a:moveTo>
                  <a:lnTo>
                    <a:pt x="7727" y="25035"/>
                  </a:lnTo>
                  <a:lnTo>
                    <a:pt x="4188" y="28889"/>
                  </a:lnTo>
                  <a:lnTo>
                    <a:pt x="335" y="32836"/>
                  </a:lnTo>
                  <a:lnTo>
                    <a:pt x="335" y="33894"/>
                  </a:lnTo>
                  <a:lnTo>
                    <a:pt x="4020" y="30145"/>
                  </a:lnTo>
                  <a:lnTo>
                    <a:pt x="7507" y="26459"/>
                  </a:lnTo>
                  <a:lnTo>
                    <a:pt x="11004" y="22292"/>
                  </a:lnTo>
                  <a:lnTo>
                    <a:pt x="11004" y="21695"/>
                  </a:lnTo>
                  <a:lnTo>
                    <a:pt x="11434" y="21234"/>
                  </a:lnTo>
                  <a:lnTo>
                    <a:pt x="11434" y="20753"/>
                  </a:lnTo>
                  <a:close/>
                </a:path>
                <a:path w="15239" h="43179">
                  <a:moveTo>
                    <a:pt x="12638" y="11172"/>
                  </a:moveTo>
                  <a:lnTo>
                    <a:pt x="8669" y="15528"/>
                  </a:lnTo>
                  <a:lnTo>
                    <a:pt x="4837" y="19308"/>
                  </a:lnTo>
                  <a:lnTo>
                    <a:pt x="722" y="23255"/>
                  </a:lnTo>
                  <a:lnTo>
                    <a:pt x="722" y="24365"/>
                  </a:lnTo>
                  <a:lnTo>
                    <a:pt x="8334" y="16994"/>
                  </a:lnTo>
                  <a:lnTo>
                    <a:pt x="12062" y="12774"/>
                  </a:lnTo>
                  <a:lnTo>
                    <a:pt x="12209" y="12177"/>
                  </a:lnTo>
                  <a:lnTo>
                    <a:pt x="12638" y="11769"/>
                  </a:lnTo>
                  <a:lnTo>
                    <a:pt x="12638" y="11172"/>
                  </a:lnTo>
                  <a:close/>
                </a:path>
                <a:path w="15239" h="43179">
                  <a:moveTo>
                    <a:pt x="14858" y="0"/>
                  </a:moveTo>
                  <a:lnTo>
                    <a:pt x="10355" y="4785"/>
                  </a:lnTo>
                  <a:lnTo>
                    <a:pt x="5968" y="8900"/>
                  </a:lnTo>
                  <a:lnTo>
                    <a:pt x="1298" y="13193"/>
                  </a:lnTo>
                  <a:lnTo>
                    <a:pt x="1298" y="14345"/>
                  </a:lnTo>
                  <a:lnTo>
                    <a:pt x="5832" y="10250"/>
                  </a:lnTo>
                  <a:lnTo>
                    <a:pt x="10010" y="6334"/>
                  </a:lnTo>
                  <a:lnTo>
                    <a:pt x="14324" y="1685"/>
                  </a:lnTo>
                  <a:lnTo>
                    <a:pt x="14324" y="1130"/>
                  </a:lnTo>
                  <a:lnTo>
                    <a:pt x="14753" y="701"/>
                  </a:lnTo>
                  <a:lnTo>
                    <a:pt x="14858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523820" y="3276809"/>
              <a:ext cx="31115" cy="347345"/>
            </a:xfrm>
            <a:custGeom>
              <a:avLst/>
              <a:gdLst/>
              <a:ahLst/>
              <a:cxnLst/>
              <a:rect l="l" t="t" r="r" b="b"/>
              <a:pathLst>
                <a:path w="31114" h="347345">
                  <a:moveTo>
                    <a:pt x="31026" y="302031"/>
                  </a:moveTo>
                  <a:lnTo>
                    <a:pt x="25209" y="301815"/>
                  </a:lnTo>
                  <a:lnTo>
                    <a:pt x="22656" y="308825"/>
                  </a:lnTo>
                  <a:lnTo>
                    <a:pt x="20967" y="308254"/>
                  </a:lnTo>
                  <a:lnTo>
                    <a:pt x="20980" y="301764"/>
                  </a:lnTo>
                  <a:lnTo>
                    <a:pt x="22377" y="301764"/>
                  </a:lnTo>
                  <a:lnTo>
                    <a:pt x="23266" y="300672"/>
                  </a:lnTo>
                  <a:lnTo>
                    <a:pt x="23266" y="298018"/>
                  </a:lnTo>
                  <a:lnTo>
                    <a:pt x="22377" y="296799"/>
                  </a:lnTo>
                  <a:lnTo>
                    <a:pt x="20980" y="296799"/>
                  </a:lnTo>
                  <a:lnTo>
                    <a:pt x="22377" y="296722"/>
                  </a:lnTo>
                  <a:lnTo>
                    <a:pt x="23266" y="295630"/>
                  </a:lnTo>
                  <a:lnTo>
                    <a:pt x="23266" y="292963"/>
                  </a:lnTo>
                  <a:lnTo>
                    <a:pt x="22377" y="291884"/>
                  </a:lnTo>
                  <a:lnTo>
                    <a:pt x="20993" y="291884"/>
                  </a:lnTo>
                  <a:lnTo>
                    <a:pt x="21107" y="242506"/>
                  </a:lnTo>
                  <a:lnTo>
                    <a:pt x="20853" y="233426"/>
                  </a:lnTo>
                  <a:lnTo>
                    <a:pt x="20307" y="205155"/>
                  </a:lnTo>
                  <a:lnTo>
                    <a:pt x="19164" y="77787"/>
                  </a:lnTo>
                  <a:lnTo>
                    <a:pt x="20955" y="0"/>
                  </a:lnTo>
                  <a:lnTo>
                    <a:pt x="16840" y="0"/>
                  </a:lnTo>
                  <a:lnTo>
                    <a:pt x="15849" y="3086"/>
                  </a:lnTo>
                  <a:lnTo>
                    <a:pt x="15443" y="3263"/>
                  </a:lnTo>
                  <a:lnTo>
                    <a:pt x="14478" y="1663"/>
                  </a:lnTo>
                  <a:lnTo>
                    <a:pt x="14211" y="0"/>
                  </a:lnTo>
                  <a:lnTo>
                    <a:pt x="10020" y="0"/>
                  </a:lnTo>
                  <a:lnTo>
                    <a:pt x="11798" y="80314"/>
                  </a:lnTo>
                  <a:lnTo>
                    <a:pt x="10756" y="205155"/>
                  </a:lnTo>
                  <a:lnTo>
                    <a:pt x="9956" y="242506"/>
                  </a:lnTo>
                  <a:lnTo>
                    <a:pt x="9994" y="291884"/>
                  </a:lnTo>
                  <a:lnTo>
                    <a:pt x="8699" y="291884"/>
                  </a:lnTo>
                  <a:lnTo>
                    <a:pt x="7785" y="292963"/>
                  </a:lnTo>
                  <a:lnTo>
                    <a:pt x="7785" y="295630"/>
                  </a:lnTo>
                  <a:lnTo>
                    <a:pt x="8597" y="296722"/>
                  </a:lnTo>
                  <a:lnTo>
                    <a:pt x="9728" y="296722"/>
                  </a:lnTo>
                  <a:lnTo>
                    <a:pt x="9994" y="296722"/>
                  </a:lnTo>
                  <a:lnTo>
                    <a:pt x="8699" y="296799"/>
                  </a:lnTo>
                  <a:lnTo>
                    <a:pt x="7785" y="298018"/>
                  </a:lnTo>
                  <a:lnTo>
                    <a:pt x="7785" y="300672"/>
                  </a:lnTo>
                  <a:lnTo>
                    <a:pt x="8597" y="301764"/>
                  </a:lnTo>
                  <a:lnTo>
                    <a:pt x="9728" y="301764"/>
                  </a:lnTo>
                  <a:lnTo>
                    <a:pt x="10007" y="301764"/>
                  </a:lnTo>
                  <a:lnTo>
                    <a:pt x="10007" y="305917"/>
                  </a:lnTo>
                  <a:lnTo>
                    <a:pt x="4368" y="301688"/>
                  </a:lnTo>
                  <a:lnTo>
                    <a:pt x="0" y="302031"/>
                  </a:lnTo>
                  <a:lnTo>
                    <a:pt x="2641" y="312458"/>
                  </a:lnTo>
                  <a:lnTo>
                    <a:pt x="6172" y="325094"/>
                  </a:lnTo>
                  <a:lnTo>
                    <a:pt x="10477" y="337477"/>
                  </a:lnTo>
                  <a:lnTo>
                    <a:pt x="15455" y="347129"/>
                  </a:lnTo>
                  <a:lnTo>
                    <a:pt x="20815" y="337477"/>
                  </a:lnTo>
                  <a:lnTo>
                    <a:pt x="25273" y="325094"/>
                  </a:lnTo>
                  <a:lnTo>
                    <a:pt x="28714" y="312458"/>
                  </a:lnTo>
                  <a:lnTo>
                    <a:pt x="31026" y="302031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525128" y="3278053"/>
              <a:ext cx="28575" cy="344170"/>
            </a:xfrm>
            <a:custGeom>
              <a:avLst/>
              <a:gdLst/>
              <a:ahLst/>
              <a:cxnLst/>
              <a:rect l="l" t="t" r="r" b="b"/>
              <a:pathLst>
                <a:path w="28575" h="344170">
                  <a:moveTo>
                    <a:pt x="28371" y="301955"/>
                  </a:moveTo>
                  <a:lnTo>
                    <a:pt x="23660" y="303504"/>
                  </a:lnTo>
                  <a:lnTo>
                    <a:pt x="19342" y="309486"/>
                  </a:lnTo>
                  <a:lnTo>
                    <a:pt x="18402" y="309181"/>
                  </a:lnTo>
                  <a:lnTo>
                    <a:pt x="18605" y="232194"/>
                  </a:lnTo>
                  <a:lnTo>
                    <a:pt x="18402" y="213296"/>
                  </a:lnTo>
                  <a:lnTo>
                    <a:pt x="17894" y="189915"/>
                  </a:lnTo>
                  <a:lnTo>
                    <a:pt x="16840" y="106426"/>
                  </a:lnTo>
                  <a:lnTo>
                    <a:pt x="16637" y="79082"/>
                  </a:lnTo>
                  <a:lnTo>
                    <a:pt x="16916" y="59321"/>
                  </a:lnTo>
                  <a:lnTo>
                    <a:pt x="18122" y="19799"/>
                  </a:lnTo>
                  <a:lnTo>
                    <a:pt x="18402" y="0"/>
                  </a:lnTo>
                  <a:lnTo>
                    <a:pt x="16548" y="0"/>
                  </a:lnTo>
                  <a:lnTo>
                    <a:pt x="16230" y="1841"/>
                  </a:lnTo>
                  <a:lnTo>
                    <a:pt x="15417" y="3251"/>
                  </a:lnTo>
                  <a:lnTo>
                    <a:pt x="13030" y="3251"/>
                  </a:lnTo>
                  <a:lnTo>
                    <a:pt x="12065" y="1841"/>
                  </a:lnTo>
                  <a:lnTo>
                    <a:pt x="11836" y="0"/>
                  </a:lnTo>
                  <a:lnTo>
                    <a:pt x="10020" y="0"/>
                  </a:lnTo>
                  <a:lnTo>
                    <a:pt x="10287" y="19799"/>
                  </a:lnTo>
                  <a:lnTo>
                    <a:pt x="11430" y="59321"/>
                  </a:lnTo>
                  <a:lnTo>
                    <a:pt x="11684" y="79082"/>
                  </a:lnTo>
                  <a:lnTo>
                    <a:pt x="11049" y="148831"/>
                  </a:lnTo>
                  <a:lnTo>
                    <a:pt x="9804" y="232194"/>
                  </a:lnTo>
                  <a:lnTo>
                    <a:pt x="10007" y="309194"/>
                  </a:lnTo>
                  <a:lnTo>
                    <a:pt x="9105" y="309486"/>
                  </a:lnTo>
                  <a:lnTo>
                    <a:pt x="5880" y="303682"/>
                  </a:lnTo>
                  <a:lnTo>
                    <a:pt x="0" y="301955"/>
                  </a:lnTo>
                  <a:lnTo>
                    <a:pt x="2413" y="311175"/>
                  </a:lnTo>
                  <a:lnTo>
                    <a:pt x="5562" y="322846"/>
                  </a:lnTo>
                  <a:lnTo>
                    <a:pt x="9461" y="334518"/>
                  </a:lnTo>
                  <a:lnTo>
                    <a:pt x="14135" y="343750"/>
                  </a:lnTo>
                  <a:lnTo>
                    <a:pt x="18884" y="334518"/>
                  </a:lnTo>
                  <a:lnTo>
                    <a:pt x="22834" y="322846"/>
                  </a:lnTo>
                  <a:lnTo>
                    <a:pt x="25984" y="311175"/>
                  </a:lnTo>
                  <a:lnTo>
                    <a:pt x="28371" y="301955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526596" y="3582082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25400" h="38100">
                  <a:moveTo>
                    <a:pt x="0" y="0"/>
                  </a:moveTo>
                  <a:lnTo>
                    <a:pt x="2141" y="8364"/>
                  </a:lnTo>
                  <a:lnTo>
                    <a:pt x="4960" y="18906"/>
                  </a:lnTo>
                  <a:lnTo>
                    <a:pt x="8466" y="29450"/>
                  </a:lnTo>
                  <a:lnTo>
                    <a:pt x="12669" y="37820"/>
                  </a:lnTo>
                  <a:lnTo>
                    <a:pt x="12898" y="37370"/>
                  </a:lnTo>
                  <a:lnTo>
                    <a:pt x="12669" y="37370"/>
                  </a:lnTo>
                  <a:lnTo>
                    <a:pt x="9246" y="29623"/>
                  </a:lnTo>
                  <a:lnTo>
                    <a:pt x="6358" y="20198"/>
                  </a:lnTo>
                  <a:lnTo>
                    <a:pt x="4182" y="11135"/>
                  </a:lnTo>
                  <a:lnTo>
                    <a:pt x="2607" y="3298"/>
                  </a:lnTo>
                  <a:lnTo>
                    <a:pt x="4885" y="3298"/>
                  </a:lnTo>
                  <a:lnTo>
                    <a:pt x="0" y="0"/>
                  </a:lnTo>
                  <a:close/>
                </a:path>
                <a:path w="25400" h="38100">
                  <a:moveTo>
                    <a:pt x="24530" y="3444"/>
                  </a:moveTo>
                  <a:lnTo>
                    <a:pt x="23213" y="3444"/>
                  </a:lnTo>
                  <a:lnTo>
                    <a:pt x="21423" y="11197"/>
                  </a:lnTo>
                  <a:lnTo>
                    <a:pt x="19084" y="20411"/>
                  </a:lnTo>
                  <a:lnTo>
                    <a:pt x="16174" y="29623"/>
                  </a:lnTo>
                  <a:lnTo>
                    <a:pt x="12669" y="37370"/>
                  </a:lnTo>
                  <a:lnTo>
                    <a:pt x="12898" y="37370"/>
                  </a:lnTo>
                  <a:lnTo>
                    <a:pt x="16925" y="29450"/>
                  </a:lnTo>
                  <a:lnTo>
                    <a:pt x="20461" y="18906"/>
                  </a:lnTo>
                  <a:lnTo>
                    <a:pt x="23384" y="7969"/>
                  </a:lnTo>
                  <a:lnTo>
                    <a:pt x="24530" y="3444"/>
                  </a:lnTo>
                  <a:close/>
                </a:path>
                <a:path w="25400" h="38100">
                  <a:moveTo>
                    <a:pt x="11099" y="869"/>
                  </a:moveTo>
                  <a:lnTo>
                    <a:pt x="8794" y="7969"/>
                  </a:lnTo>
                  <a:lnTo>
                    <a:pt x="9006" y="17595"/>
                  </a:lnTo>
                  <a:lnTo>
                    <a:pt x="10597" y="27401"/>
                  </a:lnTo>
                  <a:lnTo>
                    <a:pt x="12324" y="34595"/>
                  </a:lnTo>
                  <a:lnTo>
                    <a:pt x="11492" y="27289"/>
                  </a:lnTo>
                  <a:lnTo>
                    <a:pt x="11165" y="20411"/>
                  </a:lnTo>
                  <a:lnTo>
                    <a:pt x="10934" y="7969"/>
                  </a:lnTo>
                  <a:lnTo>
                    <a:pt x="10889" y="1518"/>
                  </a:lnTo>
                  <a:lnTo>
                    <a:pt x="11099" y="869"/>
                  </a:lnTo>
                  <a:close/>
                </a:path>
                <a:path w="25400" h="38100">
                  <a:moveTo>
                    <a:pt x="19579" y="6344"/>
                  </a:moveTo>
                  <a:lnTo>
                    <a:pt x="18852" y="6480"/>
                  </a:lnTo>
                  <a:lnTo>
                    <a:pt x="19287" y="6669"/>
                  </a:lnTo>
                  <a:lnTo>
                    <a:pt x="19579" y="6344"/>
                  </a:lnTo>
                  <a:close/>
                </a:path>
                <a:path w="25400" h="38100">
                  <a:moveTo>
                    <a:pt x="16187" y="5319"/>
                  </a:moveTo>
                  <a:lnTo>
                    <a:pt x="18512" y="6544"/>
                  </a:lnTo>
                  <a:lnTo>
                    <a:pt x="18852" y="6480"/>
                  </a:lnTo>
                  <a:lnTo>
                    <a:pt x="16187" y="5319"/>
                  </a:lnTo>
                  <a:close/>
                </a:path>
                <a:path w="25400" h="38100">
                  <a:moveTo>
                    <a:pt x="25402" y="0"/>
                  </a:moveTo>
                  <a:lnTo>
                    <a:pt x="22312" y="3298"/>
                  </a:lnTo>
                  <a:lnTo>
                    <a:pt x="19579" y="6344"/>
                  </a:lnTo>
                  <a:lnTo>
                    <a:pt x="20805" y="6114"/>
                  </a:lnTo>
                  <a:lnTo>
                    <a:pt x="23213" y="3444"/>
                  </a:lnTo>
                  <a:lnTo>
                    <a:pt x="24530" y="3444"/>
                  </a:lnTo>
                  <a:lnTo>
                    <a:pt x="25402" y="0"/>
                  </a:lnTo>
                  <a:close/>
                </a:path>
                <a:path w="25400" h="38100">
                  <a:moveTo>
                    <a:pt x="5977" y="5724"/>
                  </a:moveTo>
                  <a:lnTo>
                    <a:pt x="6222" y="5773"/>
                  </a:lnTo>
                  <a:lnTo>
                    <a:pt x="5977" y="5724"/>
                  </a:lnTo>
                  <a:close/>
                </a:path>
                <a:path w="25400" h="38100">
                  <a:moveTo>
                    <a:pt x="8764" y="5465"/>
                  </a:moveTo>
                  <a:lnTo>
                    <a:pt x="6222" y="5773"/>
                  </a:lnTo>
                  <a:lnTo>
                    <a:pt x="6355" y="5800"/>
                  </a:lnTo>
                  <a:lnTo>
                    <a:pt x="8764" y="5465"/>
                  </a:lnTo>
                  <a:close/>
                </a:path>
                <a:path w="25400" h="38100">
                  <a:moveTo>
                    <a:pt x="4885" y="3298"/>
                  </a:moveTo>
                  <a:lnTo>
                    <a:pt x="2607" y="3298"/>
                  </a:lnTo>
                  <a:lnTo>
                    <a:pt x="3968" y="5319"/>
                  </a:lnTo>
                  <a:lnTo>
                    <a:pt x="5977" y="5724"/>
                  </a:lnTo>
                  <a:lnTo>
                    <a:pt x="5350" y="3612"/>
                  </a:lnTo>
                  <a:lnTo>
                    <a:pt x="4885" y="3298"/>
                  </a:lnTo>
                  <a:close/>
                </a:path>
              </a:pathLst>
            </a:custGeom>
            <a:solidFill>
              <a:srgbClr val="AF7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540331" y="3278046"/>
              <a:ext cx="2540" cy="308610"/>
            </a:xfrm>
            <a:custGeom>
              <a:avLst/>
              <a:gdLst/>
              <a:ahLst/>
              <a:cxnLst/>
              <a:rect l="l" t="t" r="r" b="b"/>
              <a:pathLst>
                <a:path w="2539" h="308610">
                  <a:moveTo>
                    <a:pt x="1853" y="0"/>
                  </a:moveTo>
                  <a:lnTo>
                    <a:pt x="1350" y="0"/>
                  </a:lnTo>
                  <a:lnTo>
                    <a:pt x="1036" y="1424"/>
                  </a:lnTo>
                  <a:lnTo>
                    <a:pt x="743" y="1999"/>
                  </a:lnTo>
                  <a:lnTo>
                    <a:pt x="0" y="79013"/>
                  </a:lnTo>
                  <a:lnTo>
                    <a:pt x="508" y="262465"/>
                  </a:lnTo>
                  <a:lnTo>
                    <a:pt x="827" y="304132"/>
                  </a:lnTo>
                  <a:lnTo>
                    <a:pt x="771" y="303803"/>
                  </a:lnTo>
                  <a:lnTo>
                    <a:pt x="743" y="308325"/>
                  </a:lnTo>
                  <a:lnTo>
                    <a:pt x="1853" y="308325"/>
                  </a:lnTo>
                  <a:lnTo>
                    <a:pt x="1937" y="303691"/>
                  </a:lnTo>
                  <a:lnTo>
                    <a:pt x="1853" y="298860"/>
                  </a:lnTo>
                  <a:lnTo>
                    <a:pt x="1098" y="191710"/>
                  </a:lnTo>
                  <a:lnTo>
                    <a:pt x="649" y="79086"/>
                  </a:lnTo>
                  <a:lnTo>
                    <a:pt x="837" y="59259"/>
                  </a:lnTo>
                  <a:lnTo>
                    <a:pt x="1665" y="19762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536288" y="3278049"/>
              <a:ext cx="2540" cy="312420"/>
            </a:xfrm>
            <a:custGeom>
              <a:avLst/>
              <a:gdLst/>
              <a:ahLst/>
              <a:cxnLst/>
              <a:rect l="l" t="t" r="r" b="b"/>
              <a:pathLst>
                <a:path w="2539" h="312420">
                  <a:moveTo>
                    <a:pt x="684" y="0"/>
                  </a:moveTo>
                  <a:lnTo>
                    <a:pt x="160" y="0"/>
                  </a:lnTo>
                  <a:lnTo>
                    <a:pt x="349" y="19759"/>
                  </a:lnTo>
                  <a:lnTo>
                    <a:pt x="1176" y="59258"/>
                  </a:lnTo>
                  <a:lnTo>
                    <a:pt x="1365" y="79076"/>
                  </a:lnTo>
                  <a:lnTo>
                    <a:pt x="490" y="244210"/>
                  </a:lnTo>
                  <a:lnTo>
                    <a:pt x="0" y="295031"/>
                  </a:lnTo>
                  <a:lnTo>
                    <a:pt x="160" y="312095"/>
                  </a:lnTo>
                  <a:lnTo>
                    <a:pt x="1270" y="312095"/>
                  </a:lnTo>
                  <a:lnTo>
                    <a:pt x="1270" y="278033"/>
                  </a:lnTo>
                  <a:lnTo>
                    <a:pt x="2014" y="79002"/>
                  </a:lnTo>
                  <a:lnTo>
                    <a:pt x="1270" y="2020"/>
                  </a:lnTo>
                  <a:lnTo>
                    <a:pt x="768" y="764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AF7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539200" y="34377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41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241" y="12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532951" y="3569493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5" h="8254">
                  <a:moveTo>
                    <a:pt x="12763" y="5740"/>
                  </a:moveTo>
                  <a:lnTo>
                    <a:pt x="11963" y="4965"/>
                  </a:lnTo>
                  <a:lnTo>
                    <a:pt x="774" y="4965"/>
                  </a:lnTo>
                  <a:lnTo>
                    <a:pt x="0" y="5740"/>
                  </a:lnTo>
                  <a:lnTo>
                    <a:pt x="0" y="7505"/>
                  </a:lnTo>
                  <a:lnTo>
                    <a:pt x="774" y="8242"/>
                  </a:lnTo>
                  <a:lnTo>
                    <a:pt x="1587" y="8242"/>
                  </a:lnTo>
                  <a:lnTo>
                    <a:pt x="11963" y="8242"/>
                  </a:lnTo>
                  <a:lnTo>
                    <a:pt x="12763" y="7505"/>
                  </a:lnTo>
                  <a:lnTo>
                    <a:pt x="12763" y="5740"/>
                  </a:lnTo>
                  <a:close/>
                </a:path>
                <a:path w="13335" h="8254">
                  <a:moveTo>
                    <a:pt x="12763" y="762"/>
                  </a:moveTo>
                  <a:lnTo>
                    <a:pt x="11963" y="0"/>
                  </a:lnTo>
                  <a:lnTo>
                    <a:pt x="774" y="0"/>
                  </a:lnTo>
                  <a:lnTo>
                    <a:pt x="0" y="762"/>
                  </a:lnTo>
                  <a:lnTo>
                    <a:pt x="0" y="2540"/>
                  </a:lnTo>
                  <a:lnTo>
                    <a:pt x="774" y="3314"/>
                  </a:lnTo>
                  <a:lnTo>
                    <a:pt x="1587" y="3314"/>
                  </a:lnTo>
                  <a:lnTo>
                    <a:pt x="11963" y="3314"/>
                  </a:lnTo>
                  <a:lnTo>
                    <a:pt x="12763" y="2540"/>
                  </a:lnTo>
                  <a:lnTo>
                    <a:pt x="12763" y="762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18859" y="3266458"/>
              <a:ext cx="250190" cy="359410"/>
            </a:xfrm>
            <a:custGeom>
              <a:avLst/>
              <a:gdLst/>
              <a:ahLst/>
              <a:cxnLst/>
              <a:rect l="l" t="t" r="r" b="b"/>
              <a:pathLst>
                <a:path w="250189" h="359410">
                  <a:moveTo>
                    <a:pt x="141943" y="355600"/>
                  </a:moveTo>
                  <a:lnTo>
                    <a:pt x="136111" y="355600"/>
                  </a:lnTo>
                  <a:lnTo>
                    <a:pt x="136529" y="356870"/>
                  </a:lnTo>
                  <a:lnTo>
                    <a:pt x="137105" y="358140"/>
                  </a:lnTo>
                  <a:lnTo>
                    <a:pt x="137629" y="358140"/>
                  </a:lnTo>
                  <a:lnTo>
                    <a:pt x="138330" y="359410"/>
                  </a:lnTo>
                  <a:lnTo>
                    <a:pt x="142205" y="359410"/>
                  </a:lnTo>
                  <a:lnTo>
                    <a:pt x="142445" y="358140"/>
                  </a:lnTo>
                  <a:lnTo>
                    <a:pt x="142351" y="356870"/>
                  </a:lnTo>
                  <a:lnTo>
                    <a:pt x="142037" y="356870"/>
                  </a:lnTo>
                  <a:lnTo>
                    <a:pt x="141943" y="355600"/>
                  </a:lnTo>
                  <a:close/>
                </a:path>
                <a:path w="250189" h="359410">
                  <a:moveTo>
                    <a:pt x="150393" y="356870"/>
                  </a:moveTo>
                  <a:lnTo>
                    <a:pt x="143555" y="356870"/>
                  </a:lnTo>
                  <a:lnTo>
                    <a:pt x="144205" y="358140"/>
                  </a:lnTo>
                  <a:lnTo>
                    <a:pt x="149670" y="358140"/>
                  </a:lnTo>
                  <a:lnTo>
                    <a:pt x="150393" y="356870"/>
                  </a:lnTo>
                  <a:close/>
                </a:path>
                <a:path w="250189" h="359410">
                  <a:moveTo>
                    <a:pt x="159440" y="355600"/>
                  </a:moveTo>
                  <a:lnTo>
                    <a:pt x="142037" y="355600"/>
                  </a:lnTo>
                  <a:lnTo>
                    <a:pt x="142550" y="356870"/>
                  </a:lnTo>
                  <a:lnTo>
                    <a:pt x="157785" y="356870"/>
                  </a:lnTo>
                  <a:lnTo>
                    <a:pt x="159440" y="355600"/>
                  </a:lnTo>
                  <a:close/>
                </a:path>
                <a:path w="250189" h="359410">
                  <a:moveTo>
                    <a:pt x="177858" y="344170"/>
                  </a:moveTo>
                  <a:lnTo>
                    <a:pt x="133200" y="344170"/>
                  </a:lnTo>
                  <a:lnTo>
                    <a:pt x="133200" y="345440"/>
                  </a:lnTo>
                  <a:lnTo>
                    <a:pt x="133420" y="346710"/>
                  </a:lnTo>
                  <a:lnTo>
                    <a:pt x="133807" y="347980"/>
                  </a:lnTo>
                  <a:lnTo>
                    <a:pt x="134236" y="347980"/>
                  </a:lnTo>
                  <a:lnTo>
                    <a:pt x="134697" y="349250"/>
                  </a:lnTo>
                  <a:lnTo>
                    <a:pt x="135315" y="350520"/>
                  </a:lnTo>
                  <a:lnTo>
                    <a:pt x="136215" y="350520"/>
                  </a:lnTo>
                  <a:lnTo>
                    <a:pt x="135901" y="351790"/>
                  </a:lnTo>
                  <a:lnTo>
                    <a:pt x="135828" y="355600"/>
                  </a:lnTo>
                  <a:lnTo>
                    <a:pt x="161220" y="355600"/>
                  </a:lnTo>
                  <a:lnTo>
                    <a:pt x="162738" y="354330"/>
                  </a:lnTo>
                  <a:lnTo>
                    <a:pt x="165775" y="353060"/>
                  </a:lnTo>
                  <a:lnTo>
                    <a:pt x="167146" y="353060"/>
                  </a:lnTo>
                  <a:lnTo>
                    <a:pt x="169481" y="350520"/>
                  </a:lnTo>
                  <a:lnTo>
                    <a:pt x="171314" y="349250"/>
                  </a:lnTo>
                  <a:lnTo>
                    <a:pt x="172078" y="349250"/>
                  </a:lnTo>
                  <a:lnTo>
                    <a:pt x="172759" y="347980"/>
                  </a:lnTo>
                  <a:lnTo>
                    <a:pt x="173282" y="346710"/>
                  </a:lnTo>
                  <a:lnTo>
                    <a:pt x="174800" y="346710"/>
                  </a:lnTo>
                  <a:lnTo>
                    <a:pt x="175408" y="345440"/>
                  </a:lnTo>
                  <a:lnTo>
                    <a:pt x="175952" y="345440"/>
                  </a:lnTo>
                  <a:lnTo>
                    <a:pt x="177858" y="344170"/>
                  </a:lnTo>
                  <a:close/>
                </a:path>
                <a:path w="250189" h="359410">
                  <a:moveTo>
                    <a:pt x="194151" y="322580"/>
                  </a:moveTo>
                  <a:lnTo>
                    <a:pt x="167188" y="322580"/>
                  </a:lnTo>
                  <a:lnTo>
                    <a:pt x="166811" y="323850"/>
                  </a:lnTo>
                  <a:lnTo>
                    <a:pt x="166256" y="325120"/>
                  </a:lnTo>
                  <a:lnTo>
                    <a:pt x="165366" y="327660"/>
                  </a:lnTo>
                  <a:lnTo>
                    <a:pt x="165000" y="327660"/>
                  </a:lnTo>
                  <a:lnTo>
                    <a:pt x="164738" y="328930"/>
                  </a:lnTo>
                  <a:lnTo>
                    <a:pt x="164403" y="328930"/>
                  </a:lnTo>
                  <a:lnTo>
                    <a:pt x="164131" y="330200"/>
                  </a:lnTo>
                  <a:lnTo>
                    <a:pt x="135315" y="330200"/>
                  </a:lnTo>
                  <a:lnTo>
                    <a:pt x="134236" y="331470"/>
                  </a:lnTo>
                  <a:lnTo>
                    <a:pt x="133252" y="332740"/>
                  </a:lnTo>
                  <a:lnTo>
                    <a:pt x="132938" y="334010"/>
                  </a:lnTo>
                  <a:lnTo>
                    <a:pt x="132749" y="336550"/>
                  </a:lnTo>
                  <a:lnTo>
                    <a:pt x="132886" y="337820"/>
                  </a:lnTo>
                  <a:lnTo>
                    <a:pt x="133084" y="337820"/>
                  </a:lnTo>
                  <a:lnTo>
                    <a:pt x="133420" y="339090"/>
                  </a:lnTo>
                  <a:lnTo>
                    <a:pt x="133807" y="340360"/>
                  </a:lnTo>
                  <a:lnTo>
                    <a:pt x="134571" y="340360"/>
                  </a:lnTo>
                  <a:lnTo>
                    <a:pt x="133995" y="341630"/>
                  </a:lnTo>
                  <a:lnTo>
                    <a:pt x="133535" y="342900"/>
                  </a:lnTo>
                  <a:lnTo>
                    <a:pt x="133252" y="344170"/>
                  </a:lnTo>
                  <a:lnTo>
                    <a:pt x="178266" y="344170"/>
                  </a:lnTo>
                  <a:lnTo>
                    <a:pt x="179826" y="342900"/>
                  </a:lnTo>
                  <a:lnTo>
                    <a:pt x="180633" y="341630"/>
                  </a:lnTo>
                  <a:lnTo>
                    <a:pt x="181397" y="340360"/>
                  </a:lnTo>
                  <a:lnTo>
                    <a:pt x="182245" y="339090"/>
                  </a:lnTo>
                  <a:lnTo>
                    <a:pt x="183083" y="339090"/>
                  </a:lnTo>
                  <a:lnTo>
                    <a:pt x="184716" y="336550"/>
                  </a:lnTo>
                  <a:lnTo>
                    <a:pt x="185585" y="335280"/>
                  </a:lnTo>
                  <a:lnTo>
                    <a:pt x="187177" y="331470"/>
                  </a:lnTo>
                  <a:lnTo>
                    <a:pt x="188067" y="330200"/>
                  </a:lnTo>
                  <a:lnTo>
                    <a:pt x="188863" y="328930"/>
                  </a:lnTo>
                  <a:lnTo>
                    <a:pt x="189564" y="327660"/>
                  </a:lnTo>
                  <a:lnTo>
                    <a:pt x="190381" y="326390"/>
                  </a:lnTo>
                  <a:lnTo>
                    <a:pt x="190842" y="325120"/>
                  </a:lnTo>
                  <a:lnTo>
                    <a:pt x="192402" y="323850"/>
                  </a:lnTo>
                  <a:lnTo>
                    <a:pt x="193648" y="323850"/>
                  </a:lnTo>
                  <a:lnTo>
                    <a:pt x="194151" y="322580"/>
                  </a:lnTo>
                  <a:close/>
                </a:path>
                <a:path w="250189" h="359410">
                  <a:moveTo>
                    <a:pt x="156581" y="323850"/>
                  </a:moveTo>
                  <a:lnTo>
                    <a:pt x="140623" y="323850"/>
                  </a:lnTo>
                  <a:lnTo>
                    <a:pt x="140445" y="325120"/>
                  </a:lnTo>
                  <a:lnTo>
                    <a:pt x="140425" y="327660"/>
                  </a:lnTo>
                  <a:lnTo>
                    <a:pt x="140498" y="328930"/>
                  </a:lnTo>
                  <a:lnTo>
                    <a:pt x="136718" y="328930"/>
                  </a:lnTo>
                  <a:lnTo>
                    <a:pt x="135995" y="330200"/>
                  </a:lnTo>
                  <a:lnTo>
                    <a:pt x="145367" y="330200"/>
                  </a:lnTo>
                  <a:lnTo>
                    <a:pt x="144466" y="328930"/>
                  </a:lnTo>
                  <a:lnTo>
                    <a:pt x="144519" y="327660"/>
                  </a:lnTo>
                  <a:lnTo>
                    <a:pt x="158047" y="327660"/>
                  </a:lnTo>
                  <a:lnTo>
                    <a:pt x="157785" y="326390"/>
                  </a:lnTo>
                  <a:lnTo>
                    <a:pt x="157377" y="326390"/>
                  </a:lnTo>
                  <a:lnTo>
                    <a:pt x="157325" y="325120"/>
                  </a:lnTo>
                  <a:lnTo>
                    <a:pt x="156791" y="325120"/>
                  </a:lnTo>
                  <a:lnTo>
                    <a:pt x="156581" y="323850"/>
                  </a:lnTo>
                  <a:close/>
                </a:path>
                <a:path w="250189" h="359410">
                  <a:moveTo>
                    <a:pt x="161293" y="328930"/>
                  </a:moveTo>
                  <a:lnTo>
                    <a:pt x="145283" y="328930"/>
                  </a:lnTo>
                  <a:lnTo>
                    <a:pt x="145367" y="330200"/>
                  </a:lnTo>
                  <a:lnTo>
                    <a:pt x="163659" y="330200"/>
                  </a:lnTo>
                  <a:lnTo>
                    <a:pt x="161293" y="328930"/>
                  </a:lnTo>
                  <a:close/>
                </a:path>
                <a:path w="250189" h="359410">
                  <a:moveTo>
                    <a:pt x="159251" y="327660"/>
                  </a:moveTo>
                  <a:lnTo>
                    <a:pt x="145189" y="327660"/>
                  </a:lnTo>
                  <a:lnTo>
                    <a:pt x="145189" y="328930"/>
                  </a:lnTo>
                  <a:lnTo>
                    <a:pt x="159639" y="328930"/>
                  </a:lnTo>
                  <a:lnTo>
                    <a:pt x="159251" y="327660"/>
                  </a:lnTo>
                  <a:close/>
                </a:path>
                <a:path w="250189" h="359410">
                  <a:moveTo>
                    <a:pt x="153042" y="320040"/>
                  </a:moveTo>
                  <a:lnTo>
                    <a:pt x="143555" y="320040"/>
                  </a:lnTo>
                  <a:lnTo>
                    <a:pt x="142812" y="321310"/>
                  </a:lnTo>
                  <a:lnTo>
                    <a:pt x="142037" y="321310"/>
                  </a:lnTo>
                  <a:lnTo>
                    <a:pt x="141440" y="322580"/>
                  </a:lnTo>
                  <a:lnTo>
                    <a:pt x="140980" y="323850"/>
                  </a:lnTo>
                  <a:lnTo>
                    <a:pt x="155712" y="323850"/>
                  </a:lnTo>
                  <a:lnTo>
                    <a:pt x="153953" y="321310"/>
                  </a:lnTo>
                  <a:lnTo>
                    <a:pt x="153042" y="320040"/>
                  </a:lnTo>
                  <a:close/>
                </a:path>
                <a:path w="250189" h="359410">
                  <a:moveTo>
                    <a:pt x="197428" y="317500"/>
                  </a:moveTo>
                  <a:lnTo>
                    <a:pt x="169115" y="317500"/>
                  </a:lnTo>
                  <a:lnTo>
                    <a:pt x="168717" y="318770"/>
                  </a:lnTo>
                  <a:lnTo>
                    <a:pt x="168057" y="321310"/>
                  </a:lnTo>
                  <a:lnTo>
                    <a:pt x="167680" y="322580"/>
                  </a:lnTo>
                  <a:lnTo>
                    <a:pt x="194905" y="322580"/>
                  </a:lnTo>
                  <a:lnTo>
                    <a:pt x="194957" y="321310"/>
                  </a:lnTo>
                  <a:lnTo>
                    <a:pt x="195679" y="321310"/>
                  </a:lnTo>
                  <a:lnTo>
                    <a:pt x="196297" y="320040"/>
                  </a:lnTo>
                  <a:lnTo>
                    <a:pt x="197093" y="318770"/>
                  </a:lnTo>
                  <a:lnTo>
                    <a:pt x="197365" y="318770"/>
                  </a:lnTo>
                  <a:lnTo>
                    <a:pt x="197428" y="317500"/>
                  </a:lnTo>
                  <a:close/>
                </a:path>
                <a:path w="250189" h="359410">
                  <a:moveTo>
                    <a:pt x="150225" y="318770"/>
                  </a:moveTo>
                  <a:lnTo>
                    <a:pt x="145670" y="318770"/>
                  </a:lnTo>
                  <a:lnTo>
                    <a:pt x="145000" y="320040"/>
                  </a:lnTo>
                  <a:lnTo>
                    <a:pt x="151189" y="320040"/>
                  </a:lnTo>
                  <a:lnTo>
                    <a:pt x="150225" y="318770"/>
                  </a:lnTo>
                  <a:close/>
                </a:path>
                <a:path w="250189" h="359410">
                  <a:moveTo>
                    <a:pt x="202800" y="306070"/>
                  </a:moveTo>
                  <a:lnTo>
                    <a:pt x="170874" y="306070"/>
                  </a:lnTo>
                  <a:lnTo>
                    <a:pt x="171020" y="307340"/>
                  </a:lnTo>
                  <a:lnTo>
                    <a:pt x="171020" y="309880"/>
                  </a:lnTo>
                  <a:lnTo>
                    <a:pt x="170738" y="311150"/>
                  </a:lnTo>
                  <a:lnTo>
                    <a:pt x="170539" y="312420"/>
                  </a:lnTo>
                  <a:lnTo>
                    <a:pt x="170392" y="313690"/>
                  </a:lnTo>
                  <a:lnTo>
                    <a:pt x="170204" y="313690"/>
                  </a:lnTo>
                  <a:lnTo>
                    <a:pt x="169586" y="316230"/>
                  </a:lnTo>
                  <a:lnTo>
                    <a:pt x="169335" y="317500"/>
                  </a:lnTo>
                  <a:lnTo>
                    <a:pt x="197575" y="317500"/>
                  </a:lnTo>
                  <a:lnTo>
                    <a:pt x="197575" y="316230"/>
                  </a:lnTo>
                  <a:lnTo>
                    <a:pt x="198925" y="314960"/>
                  </a:lnTo>
                  <a:lnTo>
                    <a:pt x="199522" y="313690"/>
                  </a:lnTo>
                  <a:lnTo>
                    <a:pt x="200077" y="312420"/>
                  </a:lnTo>
                  <a:lnTo>
                    <a:pt x="200684" y="312420"/>
                  </a:lnTo>
                  <a:lnTo>
                    <a:pt x="201239" y="311150"/>
                  </a:lnTo>
                  <a:lnTo>
                    <a:pt x="201595" y="309880"/>
                  </a:lnTo>
                  <a:lnTo>
                    <a:pt x="201983" y="308610"/>
                  </a:lnTo>
                  <a:lnTo>
                    <a:pt x="202412" y="308610"/>
                  </a:lnTo>
                  <a:lnTo>
                    <a:pt x="202800" y="306070"/>
                  </a:lnTo>
                  <a:close/>
                </a:path>
                <a:path w="250189" h="359410">
                  <a:moveTo>
                    <a:pt x="202946" y="290830"/>
                  </a:moveTo>
                  <a:lnTo>
                    <a:pt x="134456" y="290830"/>
                  </a:lnTo>
                  <a:lnTo>
                    <a:pt x="134917" y="292100"/>
                  </a:lnTo>
                  <a:lnTo>
                    <a:pt x="136215" y="293370"/>
                  </a:lnTo>
                  <a:lnTo>
                    <a:pt x="137629" y="293370"/>
                  </a:lnTo>
                  <a:lnTo>
                    <a:pt x="138330" y="294640"/>
                  </a:lnTo>
                  <a:lnTo>
                    <a:pt x="139095" y="294640"/>
                  </a:lnTo>
                  <a:lnTo>
                    <a:pt x="139870" y="295910"/>
                  </a:lnTo>
                  <a:lnTo>
                    <a:pt x="141367" y="295910"/>
                  </a:lnTo>
                  <a:lnTo>
                    <a:pt x="142205" y="297180"/>
                  </a:lnTo>
                  <a:lnTo>
                    <a:pt x="143796" y="297180"/>
                  </a:lnTo>
                  <a:lnTo>
                    <a:pt x="144592" y="298450"/>
                  </a:lnTo>
                  <a:lnTo>
                    <a:pt x="146330" y="298450"/>
                  </a:lnTo>
                  <a:lnTo>
                    <a:pt x="147964" y="299720"/>
                  </a:lnTo>
                  <a:lnTo>
                    <a:pt x="149765" y="299720"/>
                  </a:lnTo>
                  <a:lnTo>
                    <a:pt x="150676" y="300990"/>
                  </a:lnTo>
                  <a:lnTo>
                    <a:pt x="153450" y="300990"/>
                  </a:lnTo>
                  <a:lnTo>
                    <a:pt x="156288" y="302260"/>
                  </a:lnTo>
                  <a:lnTo>
                    <a:pt x="159440" y="302260"/>
                  </a:lnTo>
                  <a:lnTo>
                    <a:pt x="160162" y="303530"/>
                  </a:lnTo>
                  <a:lnTo>
                    <a:pt x="169167" y="303530"/>
                  </a:lnTo>
                  <a:lnTo>
                    <a:pt x="169481" y="304800"/>
                  </a:lnTo>
                  <a:lnTo>
                    <a:pt x="170392" y="304800"/>
                  </a:lnTo>
                  <a:lnTo>
                    <a:pt x="170612" y="306070"/>
                  </a:lnTo>
                  <a:lnTo>
                    <a:pt x="203093" y="306070"/>
                  </a:lnTo>
                  <a:lnTo>
                    <a:pt x="203616" y="304800"/>
                  </a:lnTo>
                  <a:lnTo>
                    <a:pt x="204056" y="303530"/>
                  </a:lnTo>
                  <a:lnTo>
                    <a:pt x="204349" y="302260"/>
                  </a:lnTo>
                  <a:lnTo>
                    <a:pt x="204349" y="299720"/>
                  </a:lnTo>
                  <a:lnTo>
                    <a:pt x="204150" y="298450"/>
                  </a:lnTo>
                  <a:lnTo>
                    <a:pt x="203889" y="297180"/>
                  </a:lnTo>
                  <a:lnTo>
                    <a:pt x="203135" y="295910"/>
                  </a:lnTo>
                  <a:lnTo>
                    <a:pt x="202517" y="294640"/>
                  </a:lnTo>
                  <a:lnTo>
                    <a:pt x="202800" y="293370"/>
                  </a:lnTo>
                  <a:lnTo>
                    <a:pt x="202852" y="292100"/>
                  </a:lnTo>
                  <a:lnTo>
                    <a:pt x="202946" y="290830"/>
                  </a:lnTo>
                  <a:close/>
                </a:path>
                <a:path w="250189" h="359410">
                  <a:moveTo>
                    <a:pt x="202203" y="285750"/>
                  </a:moveTo>
                  <a:lnTo>
                    <a:pt x="124844" y="285750"/>
                  </a:lnTo>
                  <a:lnTo>
                    <a:pt x="125210" y="287020"/>
                  </a:lnTo>
                  <a:lnTo>
                    <a:pt x="126174" y="287020"/>
                  </a:lnTo>
                  <a:lnTo>
                    <a:pt x="126634" y="288290"/>
                  </a:lnTo>
                  <a:lnTo>
                    <a:pt x="127158" y="288290"/>
                  </a:lnTo>
                  <a:lnTo>
                    <a:pt x="128236" y="289560"/>
                  </a:lnTo>
                  <a:lnTo>
                    <a:pt x="128917" y="289560"/>
                  </a:lnTo>
                  <a:lnTo>
                    <a:pt x="129608" y="290830"/>
                  </a:lnTo>
                  <a:lnTo>
                    <a:pt x="202852" y="290830"/>
                  </a:lnTo>
                  <a:lnTo>
                    <a:pt x="202800" y="289560"/>
                  </a:lnTo>
                  <a:lnTo>
                    <a:pt x="202632" y="287020"/>
                  </a:lnTo>
                  <a:lnTo>
                    <a:pt x="202203" y="285750"/>
                  </a:lnTo>
                  <a:close/>
                </a:path>
                <a:path w="250189" h="359410">
                  <a:moveTo>
                    <a:pt x="196925" y="274320"/>
                  </a:moveTo>
                  <a:lnTo>
                    <a:pt x="119462" y="274320"/>
                  </a:lnTo>
                  <a:lnTo>
                    <a:pt x="120027" y="275590"/>
                  </a:lnTo>
                  <a:lnTo>
                    <a:pt x="120635" y="276860"/>
                  </a:lnTo>
                  <a:lnTo>
                    <a:pt x="122027" y="276860"/>
                  </a:lnTo>
                  <a:lnTo>
                    <a:pt x="122655" y="278130"/>
                  </a:lnTo>
                  <a:lnTo>
                    <a:pt x="122949" y="278130"/>
                  </a:lnTo>
                  <a:lnTo>
                    <a:pt x="122708" y="279400"/>
                  </a:lnTo>
                  <a:lnTo>
                    <a:pt x="122655" y="280670"/>
                  </a:lnTo>
                  <a:lnTo>
                    <a:pt x="122949" y="281940"/>
                  </a:lnTo>
                  <a:lnTo>
                    <a:pt x="123137" y="283210"/>
                  </a:lnTo>
                  <a:lnTo>
                    <a:pt x="123493" y="283210"/>
                  </a:lnTo>
                  <a:lnTo>
                    <a:pt x="123912" y="284480"/>
                  </a:lnTo>
                  <a:lnTo>
                    <a:pt x="124121" y="284480"/>
                  </a:lnTo>
                  <a:lnTo>
                    <a:pt x="124509" y="285750"/>
                  </a:lnTo>
                  <a:lnTo>
                    <a:pt x="201983" y="285750"/>
                  </a:lnTo>
                  <a:lnTo>
                    <a:pt x="201983" y="283210"/>
                  </a:lnTo>
                  <a:lnTo>
                    <a:pt x="201742" y="281940"/>
                  </a:lnTo>
                  <a:lnTo>
                    <a:pt x="201292" y="280670"/>
                  </a:lnTo>
                  <a:lnTo>
                    <a:pt x="200779" y="279400"/>
                  </a:lnTo>
                  <a:lnTo>
                    <a:pt x="200077" y="278130"/>
                  </a:lnTo>
                  <a:lnTo>
                    <a:pt x="199480" y="276860"/>
                  </a:lnTo>
                  <a:lnTo>
                    <a:pt x="198737" y="275590"/>
                  </a:lnTo>
                  <a:lnTo>
                    <a:pt x="197868" y="275590"/>
                  </a:lnTo>
                  <a:lnTo>
                    <a:pt x="196925" y="274320"/>
                  </a:lnTo>
                  <a:close/>
                </a:path>
                <a:path w="250189" h="359410">
                  <a:moveTo>
                    <a:pt x="177858" y="271780"/>
                  </a:moveTo>
                  <a:lnTo>
                    <a:pt x="118394" y="271780"/>
                  </a:lnTo>
                  <a:lnTo>
                    <a:pt x="119148" y="274320"/>
                  </a:lnTo>
                  <a:lnTo>
                    <a:pt x="195554" y="274320"/>
                  </a:lnTo>
                  <a:lnTo>
                    <a:pt x="195334" y="273050"/>
                  </a:lnTo>
                  <a:lnTo>
                    <a:pt x="178727" y="273050"/>
                  </a:lnTo>
                  <a:lnTo>
                    <a:pt x="177858" y="271780"/>
                  </a:lnTo>
                  <a:close/>
                </a:path>
                <a:path w="250189" h="359410">
                  <a:moveTo>
                    <a:pt x="193648" y="271780"/>
                  </a:moveTo>
                  <a:lnTo>
                    <a:pt x="184936" y="271780"/>
                  </a:lnTo>
                  <a:lnTo>
                    <a:pt x="184004" y="273050"/>
                  </a:lnTo>
                  <a:lnTo>
                    <a:pt x="194517" y="273050"/>
                  </a:lnTo>
                  <a:lnTo>
                    <a:pt x="193648" y="271780"/>
                  </a:lnTo>
                  <a:close/>
                </a:path>
                <a:path w="250189" h="359410">
                  <a:moveTo>
                    <a:pt x="171554" y="261620"/>
                  </a:moveTo>
                  <a:lnTo>
                    <a:pt x="117022" y="261620"/>
                  </a:lnTo>
                  <a:lnTo>
                    <a:pt x="116928" y="262890"/>
                  </a:lnTo>
                  <a:lnTo>
                    <a:pt x="116760" y="262890"/>
                  </a:lnTo>
                  <a:lnTo>
                    <a:pt x="116656" y="266700"/>
                  </a:lnTo>
                  <a:lnTo>
                    <a:pt x="117074" y="269240"/>
                  </a:lnTo>
                  <a:lnTo>
                    <a:pt x="117315" y="269240"/>
                  </a:lnTo>
                  <a:lnTo>
                    <a:pt x="117588" y="270510"/>
                  </a:lnTo>
                  <a:lnTo>
                    <a:pt x="117933" y="271780"/>
                  </a:lnTo>
                  <a:lnTo>
                    <a:pt x="176298" y="271780"/>
                  </a:lnTo>
                  <a:lnTo>
                    <a:pt x="175575" y="270510"/>
                  </a:lnTo>
                  <a:lnTo>
                    <a:pt x="174424" y="270510"/>
                  </a:lnTo>
                  <a:lnTo>
                    <a:pt x="173931" y="269240"/>
                  </a:lnTo>
                  <a:lnTo>
                    <a:pt x="173408" y="267970"/>
                  </a:lnTo>
                  <a:lnTo>
                    <a:pt x="173020" y="267970"/>
                  </a:lnTo>
                  <a:lnTo>
                    <a:pt x="172581" y="266700"/>
                  </a:lnTo>
                  <a:lnTo>
                    <a:pt x="171984" y="264160"/>
                  </a:lnTo>
                  <a:lnTo>
                    <a:pt x="171837" y="262890"/>
                  </a:lnTo>
                  <a:lnTo>
                    <a:pt x="171554" y="261620"/>
                  </a:lnTo>
                  <a:close/>
                </a:path>
                <a:path w="250189" h="359410">
                  <a:moveTo>
                    <a:pt x="191313" y="270510"/>
                  </a:moveTo>
                  <a:lnTo>
                    <a:pt x="187439" y="270510"/>
                  </a:lnTo>
                  <a:lnTo>
                    <a:pt x="186863" y="271780"/>
                  </a:lnTo>
                  <a:lnTo>
                    <a:pt x="192549" y="271780"/>
                  </a:lnTo>
                  <a:lnTo>
                    <a:pt x="191313" y="270510"/>
                  </a:lnTo>
                  <a:close/>
                </a:path>
                <a:path w="250189" h="359410">
                  <a:moveTo>
                    <a:pt x="177115" y="243840"/>
                  </a:moveTo>
                  <a:lnTo>
                    <a:pt x="115703" y="243840"/>
                  </a:lnTo>
                  <a:lnTo>
                    <a:pt x="115284" y="246380"/>
                  </a:lnTo>
                  <a:lnTo>
                    <a:pt x="115127" y="247650"/>
                  </a:lnTo>
                  <a:lnTo>
                    <a:pt x="115127" y="248920"/>
                  </a:lnTo>
                  <a:lnTo>
                    <a:pt x="115284" y="250190"/>
                  </a:lnTo>
                  <a:lnTo>
                    <a:pt x="115127" y="250190"/>
                  </a:lnTo>
                  <a:lnTo>
                    <a:pt x="115001" y="251460"/>
                  </a:lnTo>
                  <a:lnTo>
                    <a:pt x="114781" y="252730"/>
                  </a:lnTo>
                  <a:lnTo>
                    <a:pt x="114928" y="254000"/>
                  </a:lnTo>
                  <a:lnTo>
                    <a:pt x="115127" y="255270"/>
                  </a:lnTo>
                  <a:lnTo>
                    <a:pt x="115483" y="256540"/>
                  </a:lnTo>
                  <a:lnTo>
                    <a:pt x="115912" y="257810"/>
                  </a:lnTo>
                  <a:lnTo>
                    <a:pt x="116446" y="257810"/>
                  </a:lnTo>
                  <a:lnTo>
                    <a:pt x="117671" y="259080"/>
                  </a:lnTo>
                  <a:lnTo>
                    <a:pt x="117430" y="260350"/>
                  </a:lnTo>
                  <a:lnTo>
                    <a:pt x="117263" y="261620"/>
                  </a:lnTo>
                  <a:lnTo>
                    <a:pt x="171481" y="261620"/>
                  </a:lnTo>
                  <a:lnTo>
                    <a:pt x="171366" y="260350"/>
                  </a:lnTo>
                  <a:lnTo>
                    <a:pt x="171366" y="254000"/>
                  </a:lnTo>
                  <a:lnTo>
                    <a:pt x="171554" y="254000"/>
                  </a:lnTo>
                  <a:lnTo>
                    <a:pt x="171649" y="252730"/>
                  </a:lnTo>
                  <a:lnTo>
                    <a:pt x="171837" y="251460"/>
                  </a:lnTo>
                  <a:lnTo>
                    <a:pt x="172151" y="248920"/>
                  </a:lnTo>
                  <a:lnTo>
                    <a:pt x="178141" y="248920"/>
                  </a:lnTo>
                  <a:lnTo>
                    <a:pt x="177858" y="247650"/>
                  </a:lnTo>
                  <a:lnTo>
                    <a:pt x="177523" y="247650"/>
                  </a:lnTo>
                  <a:lnTo>
                    <a:pt x="177429" y="246380"/>
                  </a:lnTo>
                  <a:lnTo>
                    <a:pt x="177209" y="246380"/>
                  </a:lnTo>
                  <a:lnTo>
                    <a:pt x="177115" y="245110"/>
                  </a:lnTo>
                  <a:lnTo>
                    <a:pt x="177115" y="243840"/>
                  </a:lnTo>
                  <a:close/>
                </a:path>
                <a:path w="250189" h="359410">
                  <a:moveTo>
                    <a:pt x="178141" y="248920"/>
                  </a:moveTo>
                  <a:lnTo>
                    <a:pt x="172151" y="248920"/>
                  </a:lnTo>
                  <a:lnTo>
                    <a:pt x="173188" y="250190"/>
                  </a:lnTo>
                  <a:lnTo>
                    <a:pt x="174109" y="250190"/>
                  </a:lnTo>
                  <a:lnTo>
                    <a:pt x="175094" y="251460"/>
                  </a:lnTo>
                  <a:lnTo>
                    <a:pt x="181324" y="254000"/>
                  </a:lnTo>
                  <a:lnTo>
                    <a:pt x="178141" y="248920"/>
                  </a:lnTo>
                  <a:close/>
                </a:path>
                <a:path w="250189" h="359410">
                  <a:moveTo>
                    <a:pt x="179638" y="237490"/>
                  </a:moveTo>
                  <a:lnTo>
                    <a:pt x="118656" y="237490"/>
                  </a:lnTo>
                  <a:lnTo>
                    <a:pt x="117588" y="240030"/>
                  </a:lnTo>
                  <a:lnTo>
                    <a:pt x="117074" y="240030"/>
                  </a:lnTo>
                  <a:lnTo>
                    <a:pt x="116656" y="241300"/>
                  </a:lnTo>
                  <a:lnTo>
                    <a:pt x="116310" y="242570"/>
                  </a:lnTo>
                  <a:lnTo>
                    <a:pt x="116017" y="243840"/>
                  </a:lnTo>
                  <a:lnTo>
                    <a:pt x="177209" y="243840"/>
                  </a:lnTo>
                  <a:lnTo>
                    <a:pt x="177261" y="242570"/>
                  </a:lnTo>
                  <a:lnTo>
                    <a:pt x="177429" y="242570"/>
                  </a:lnTo>
                  <a:lnTo>
                    <a:pt x="177984" y="241300"/>
                  </a:lnTo>
                  <a:lnTo>
                    <a:pt x="178266" y="240030"/>
                  </a:lnTo>
                  <a:lnTo>
                    <a:pt x="179010" y="238760"/>
                  </a:lnTo>
                  <a:lnTo>
                    <a:pt x="179638" y="237490"/>
                  </a:lnTo>
                  <a:close/>
                </a:path>
                <a:path w="250189" h="359410">
                  <a:moveTo>
                    <a:pt x="180486" y="236220"/>
                  </a:moveTo>
                  <a:lnTo>
                    <a:pt x="119891" y="236220"/>
                  </a:lnTo>
                  <a:lnTo>
                    <a:pt x="119263" y="237490"/>
                  </a:lnTo>
                  <a:lnTo>
                    <a:pt x="180099" y="237490"/>
                  </a:lnTo>
                  <a:lnTo>
                    <a:pt x="180486" y="236220"/>
                  </a:lnTo>
                  <a:close/>
                </a:path>
                <a:path w="250189" h="359410">
                  <a:moveTo>
                    <a:pt x="187784" y="224790"/>
                  </a:moveTo>
                  <a:lnTo>
                    <a:pt x="119357" y="224790"/>
                  </a:lnTo>
                  <a:lnTo>
                    <a:pt x="119357" y="226060"/>
                  </a:lnTo>
                  <a:lnTo>
                    <a:pt x="119148" y="226060"/>
                  </a:lnTo>
                  <a:lnTo>
                    <a:pt x="119148" y="227330"/>
                  </a:lnTo>
                  <a:lnTo>
                    <a:pt x="117671" y="236220"/>
                  </a:lnTo>
                  <a:lnTo>
                    <a:pt x="118970" y="233680"/>
                  </a:lnTo>
                  <a:lnTo>
                    <a:pt x="182408" y="233680"/>
                  </a:lnTo>
                  <a:lnTo>
                    <a:pt x="183083" y="232410"/>
                  </a:lnTo>
                  <a:lnTo>
                    <a:pt x="184004" y="232410"/>
                  </a:lnTo>
                  <a:lnTo>
                    <a:pt x="184455" y="231140"/>
                  </a:lnTo>
                  <a:lnTo>
                    <a:pt x="184821" y="231140"/>
                  </a:lnTo>
                  <a:lnTo>
                    <a:pt x="185324" y="229870"/>
                  </a:lnTo>
                  <a:lnTo>
                    <a:pt x="186570" y="227330"/>
                  </a:lnTo>
                  <a:lnTo>
                    <a:pt x="187010" y="227330"/>
                  </a:lnTo>
                  <a:lnTo>
                    <a:pt x="187345" y="226060"/>
                  </a:lnTo>
                  <a:lnTo>
                    <a:pt x="187784" y="224790"/>
                  </a:lnTo>
                  <a:close/>
                </a:path>
                <a:path w="250189" h="359410">
                  <a:moveTo>
                    <a:pt x="182408" y="233680"/>
                  </a:moveTo>
                  <a:lnTo>
                    <a:pt x="118970" y="233680"/>
                  </a:lnTo>
                  <a:lnTo>
                    <a:pt x="119148" y="234950"/>
                  </a:lnTo>
                  <a:lnTo>
                    <a:pt x="119713" y="236220"/>
                  </a:lnTo>
                  <a:lnTo>
                    <a:pt x="180790" y="236220"/>
                  </a:lnTo>
                  <a:lnTo>
                    <a:pt x="181230" y="234950"/>
                  </a:lnTo>
                  <a:lnTo>
                    <a:pt x="181732" y="234950"/>
                  </a:lnTo>
                  <a:lnTo>
                    <a:pt x="182408" y="233680"/>
                  </a:lnTo>
                  <a:close/>
                </a:path>
                <a:path w="250189" h="359410">
                  <a:moveTo>
                    <a:pt x="213417" y="224790"/>
                  </a:moveTo>
                  <a:lnTo>
                    <a:pt x="194151" y="224790"/>
                  </a:lnTo>
                  <a:lnTo>
                    <a:pt x="196643" y="226060"/>
                  </a:lnTo>
                  <a:lnTo>
                    <a:pt x="197428" y="227330"/>
                  </a:lnTo>
                  <a:lnTo>
                    <a:pt x="200946" y="227330"/>
                  </a:lnTo>
                  <a:lnTo>
                    <a:pt x="202705" y="228600"/>
                  </a:lnTo>
                  <a:lnTo>
                    <a:pt x="208265" y="228600"/>
                  </a:lnTo>
                  <a:lnTo>
                    <a:pt x="209229" y="229870"/>
                  </a:lnTo>
                  <a:lnTo>
                    <a:pt x="217920" y="229870"/>
                  </a:lnTo>
                  <a:lnTo>
                    <a:pt x="213417" y="224790"/>
                  </a:lnTo>
                  <a:close/>
                </a:path>
                <a:path w="250189" h="359410">
                  <a:moveTo>
                    <a:pt x="230558" y="218440"/>
                  </a:moveTo>
                  <a:lnTo>
                    <a:pt x="122027" y="218440"/>
                  </a:lnTo>
                  <a:lnTo>
                    <a:pt x="122080" y="219710"/>
                  </a:lnTo>
                  <a:lnTo>
                    <a:pt x="121116" y="220980"/>
                  </a:lnTo>
                  <a:lnTo>
                    <a:pt x="120320" y="223520"/>
                  </a:lnTo>
                  <a:lnTo>
                    <a:pt x="119713" y="224790"/>
                  </a:lnTo>
                  <a:lnTo>
                    <a:pt x="188119" y="224790"/>
                  </a:lnTo>
                  <a:lnTo>
                    <a:pt x="188381" y="223520"/>
                  </a:lnTo>
                  <a:lnTo>
                    <a:pt x="188570" y="222250"/>
                  </a:lnTo>
                  <a:lnTo>
                    <a:pt x="224851" y="222250"/>
                  </a:lnTo>
                  <a:lnTo>
                    <a:pt x="226589" y="220980"/>
                  </a:lnTo>
                  <a:lnTo>
                    <a:pt x="228223" y="220980"/>
                  </a:lnTo>
                  <a:lnTo>
                    <a:pt x="228998" y="219710"/>
                  </a:lnTo>
                  <a:lnTo>
                    <a:pt x="230558" y="218440"/>
                  </a:lnTo>
                  <a:close/>
                </a:path>
                <a:path w="250189" h="359410">
                  <a:moveTo>
                    <a:pt x="224035" y="222250"/>
                  </a:moveTo>
                  <a:lnTo>
                    <a:pt x="189564" y="222250"/>
                  </a:lnTo>
                  <a:lnTo>
                    <a:pt x="190276" y="223520"/>
                  </a:lnTo>
                  <a:lnTo>
                    <a:pt x="191030" y="223520"/>
                  </a:lnTo>
                  <a:lnTo>
                    <a:pt x="191753" y="224790"/>
                  </a:lnTo>
                  <a:lnTo>
                    <a:pt x="218736" y="224790"/>
                  </a:lnTo>
                  <a:lnTo>
                    <a:pt x="224035" y="222250"/>
                  </a:lnTo>
                  <a:close/>
                </a:path>
                <a:path w="250189" h="359410">
                  <a:moveTo>
                    <a:pt x="120991" y="205740"/>
                  </a:moveTo>
                  <a:lnTo>
                    <a:pt x="117315" y="205740"/>
                  </a:lnTo>
                  <a:lnTo>
                    <a:pt x="111148" y="207010"/>
                  </a:lnTo>
                  <a:lnTo>
                    <a:pt x="116760" y="209550"/>
                  </a:lnTo>
                  <a:lnTo>
                    <a:pt x="118059" y="210820"/>
                  </a:lnTo>
                  <a:lnTo>
                    <a:pt x="119776" y="213360"/>
                  </a:lnTo>
                  <a:lnTo>
                    <a:pt x="120226" y="213360"/>
                  </a:lnTo>
                  <a:lnTo>
                    <a:pt x="120802" y="214630"/>
                  </a:lnTo>
                  <a:lnTo>
                    <a:pt x="121116" y="215900"/>
                  </a:lnTo>
                  <a:lnTo>
                    <a:pt x="121451" y="215900"/>
                  </a:lnTo>
                  <a:lnTo>
                    <a:pt x="121765" y="217170"/>
                  </a:lnTo>
                  <a:lnTo>
                    <a:pt x="121807" y="218440"/>
                  </a:lnTo>
                  <a:lnTo>
                    <a:pt x="231333" y="218440"/>
                  </a:lnTo>
                  <a:lnTo>
                    <a:pt x="232851" y="217170"/>
                  </a:lnTo>
                  <a:lnTo>
                    <a:pt x="234966" y="214630"/>
                  </a:lnTo>
                  <a:lnTo>
                    <a:pt x="238024" y="210820"/>
                  </a:lnTo>
                  <a:lnTo>
                    <a:pt x="232443" y="210820"/>
                  </a:lnTo>
                  <a:lnTo>
                    <a:pt x="234390" y="208280"/>
                  </a:lnTo>
                  <a:lnTo>
                    <a:pt x="124027" y="208280"/>
                  </a:lnTo>
                  <a:lnTo>
                    <a:pt x="123399" y="207010"/>
                  </a:lnTo>
                  <a:lnTo>
                    <a:pt x="121598" y="207010"/>
                  </a:lnTo>
                  <a:lnTo>
                    <a:pt x="120991" y="205740"/>
                  </a:lnTo>
                  <a:close/>
                </a:path>
                <a:path w="250189" h="359410">
                  <a:moveTo>
                    <a:pt x="187994" y="185420"/>
                  </a:moveTo>
                  <a:lnTo>
                    <a:pt x="111996" y="185420"/>
                  </a:lnTo>
                  <a:lnTo>
                    <a:pt x="112384" y="186690"/>
                  </a:lnTo>
                  <a:lnTo>
                    <a:pt x="113148" y="186690"/>
                  </a:lnTo>
                  <a:lnTo>
                    <a:pt x="115284" y="190500"/>
                  </a:lnTo>
                  <a:lnTo>
                    <a:pt x="116760" y="191770"/>
                  </a:lnTo>
                  <a:lnTo>
                    <a:pt x="118111" y="194310"/>
                  </a:lnTo>
                  <a:lnTo>
                    <a:pt x="118760" y="194310"/>
                  </a:lnTo>
                  <a:lnTo>
                    <a:pt x="119357" y="195580"/>
                  </a:lnTo>
                  <a:lnTo>
                    <a:pt x="120027" y="196850"/>
                  </a:lnTo>
                  <a:lnTo>
                    <a:pt x="121242" y="199390"/>
                  </a:lnTo>
                  <a:lnTo>
                    <a:pt x="121765" y="200660"/>
                  </a:lnTo>
                  <a:lnTo>
                    <a:pt x="122949" y="203200"/>
                  </a:lnTo>
                  <a:lnTo>
                    <a:pt x="123305" y="204470"/>
                  </a:lnTo>
                  <a:lnTo>
                    <a:pt x="124320" y="207010"/>
                  </a:lnTo>
                  <a:lnTo>
                    <a:pt x="124655" y="208280"/>
                  </a:lnTo>
                  <a:lnTo>
                    <a:pt x="234390" y="208280"/>
                  </a:lnTo>
                  <a:lnTo>
                    <a:pt x="236244" y="205740"/>
                  </a:lnTo>
                  <a:lnTo>
                    <a:pt x="237971" y="204470"/>
                  </a:lnTo>
                  <a:lnTo>
                    <a:pt x="238757" y="203200"/>
                  </a:lnTo>
                  <a:lnTo>
                    <a:pt x="191030" y="203200"/>
                  </a:lnTo>
                  <a:lnTo>
                    <a:pt x="190936" y="199390"/>
                  </a:lnTo>
                  <a:lnTo>
                    <a:pt x="190842" y="198120"/>
                  </a:lnTo>
                  <a:lnTo>
                    <a:pt x="190685" y="196850"/>
                  </a:lnTo>
                  <a:lnTo>
                    <a:pt x="190549" y="195580"/>
                  </a:lnTo>
                  <a:lnTo>
                    <a:pt x="189826" y="191770"/>
                  </a:lnTo>
                  <a:lnTo>
                    <a:pt x="189397" y="190500"/>
                  </a:lnTo>
                  <a:lnTo>
                    <a:pt x="188863" y="187960"/>
                  </a:lnTo>
                  <a:lnTo>
                    <a:pt x="188256" y="186690"/>
                  </a:lnTo>
                  <a:lnTo>
                    <a:pt x="187994" y="185420"/>
                  </a:lnTo>
                  <a:close/>
                </a:path>
                <a:path w="250189" h="359410">
                  <a:moveTo>
                    <a:pt x="74102" y="203200"/>
                  </a:moveTo>
                  <a:lnTo>
                    <a:pt x="69505" y="203200"/>
                  </a:lnTo>
                  <a:lnTo>
                    <a:pt x="70249" y="204470"/>
                  </a:lnTo>
                  <a:lnTo>
                    <a:pt x="73568" y="204470"/>
                  </a:lnTo>
                  <a:lnTo>
                    <a:pt x="74102" y="203200"/>
                  </a:lnTo>
                  <a:close/>
                </a:path>
                <a:path w="250189" h="359410">
                  <a:moveTo>
                    <a:pt x="89944" y="201930"/>
                  </a:moveTo>
                  <a:lnTo>
                    <a:pt x="65914" y="201930"/>
                  </a:lnTo>
                  <a:lnTo>
                    <a:pt x="66657" y="203200"/>
                  </a:lnTo>
                  <a:lnTo>
                    <a:pt x="74605" y="203200"/>
                  </a:lnTo>
                  <a:lnTo>
                    <a:pt x="75997" y="204470"/>
                  </a:lnTo>
                  <a:lnTo>
                    <a:pt x="86499" y="204470"/>
                  </a:lnTo>
                  <a:lnTo>
                    <a:pt x="88133" y="203200"/>
                  </a:lnTo>
                  <a:lnTo>
                    <a:pt x="89944" y="201930"/>
                  </a:lnTo>
                  <a:close/>
                </a:path>
                <a:path w="250189" h="359410">
                  <a:moveTo>
                    <a:pt x="215532" y="36830"/>
                  </a:moveTo>
                  <a:lnTo>
                    <a:pt x="204391" y="36830"/>
                  </a:lnTo>
                  <a:lnTo>
                    <a:pt x="203093" y="38100"/>
                  </a:lnTo>
                  <a:lnTo>
                    <a:pt x="200444" y="38100"/>
                  </a:lnTo>
                  <a:lnTo>
                    <a:pt x="199208" y="39370"/>
                  </a:lnTo>
                  <a:lnTo>
                    <a:pt x="197962" y="39370"/>
                  </a:lnTo>
                  <a:lnTo>
                    <a:pt x="195554" y="40640"/>
                  </a:lnTo>
                  <a:lnTo>
                    <a:pt x="193460" y="41910"/>
                  </a:lnTo>
                  <a:lnTo>
                    <a:pt x="192402" y="41910"/>
                  </a:lnTo>
                  <a:lnTo>
                    <a:pt x="191313" y="43180"/>
                  </a:lnTo>
                  <a:lnTo>
                    <a:pt x="190381" y="44450"/>
                  </a:lnTo>
                  <a:lnTo>
                    <a:pt x="190015" y="45720"/>
                  </a:lnTo>
                  <a:lnTo>
                    <a:pt x="188434" y="45720"/>
                  </a:lnTo>
                  <a:lnTo>
                    <a:pt x="185659" y="46990"/>
                  </a:lnTo>
                  <a:lnTo>
                    <a:pt x="184099" y="48260"/>
                  </a:lnTo>
                  <a:lnTo>
                    <a:pt x="182559" y="48260"/>
                  </a:lnTo>
                  <a:lnTo>
                    <a:pt x="181879" y="49530"/>
                  </a:lnTo>
                  <a:lnTo>
                    <a:pt x="181135" y="50800"/>
                  </a:lnTo>
                  <a:lnTo>
                    <a:pt x="180486" y="50800"/>
                  </a:lnTo>
                  <a:lnTo>
                    <a:pt x="179879" y="52070"/>
                  </a:lnTo>
                  <a:lnTo>
                    <a:pt x="179324" y="53340"/>
                  </a:lnTo>
                  <a:lnTo>
                    <a:pt x="178727" y="53340"/>
                  </a:lnTo>
                  <a:lnTo>
                    <a:pt x="177816" y="55880"/>
                  </a:lnTo>
                  <a:lnTo>
                    <a:pt x="177387" y="57150"/>
                  </a:lnTo>
                  <a:lnTo>
                    <a:pt x="177062" y="58420"/>
                  </a:lnTo>
                  <a:lnTo>
                    <a:pt x="176779" y="59690"/>
                  </a:lnTo>
                  <a:lnTo>
                    <a:pt x="176612" y="60960"/>
                  </a:lnTo>
                  <a:lnTo>
                    <a:pt x="125116" y="60960"/>
                  </a:lnTo>
                  <a:lnTo>
                    <a:pt x="125210" y="62230"/>
                  </a:lnTo>
                  <a:lnTo>
                    <a:pt x="176486" y="62230"/>
                  </a:lnTo>
                  <a:lnTo>
                    <a:pt x="176612" y="64770"/>
                  </a:lnTo>
                  <a:lnTo>
                    <a:pt x="175816" y="64770"/>
                  </a:lnTo>
                  <a:lnTo>
                    <a:pt x="175136" y="67310"/>
                  </a:lnTo>
                  <a:lnTo>
                    <a:pt x="174319" y="72390"/>
                  </a:lnTo>
                  <a:lnTo>
                    <a:pt x="174172" y="73660"/>
                  </a:lnTo>
                  <a:lnTo>
                    <a:pt x="174109" y="80010"/>
                  </a:lnTo>
                  <a:lnTo>
                    <a:pt x="174172" y="81280"/>
                  </a:lnTo>
                  <a:lnTo>
                    <a:pt x="174424" y="83820"/>
                  </a:lnTo>
                  <a:lnTo>
                    <a:pt x="174706" y="85090"/>
                  </a:lnTo>
                  <a:lnTo>
                    <a:pt x="174800" y="86360"/>
                  </a:lnTo>
                  <a:lnTo>
                    <a:pt x="175408" y="88900"/>
                  </a:lnTo>
                  <a:lnTo>
                    <a:pt x="175136" y="88900"/>
                  </a:lnTo>
                  <a:lnTo>
                    <a:pt x="174759" y="90170"/>
                  </a:lnTo>
                  <a:lnTo>
                    <a:pt x="173722" y="91440"/>
                  </a:lnTo>
                  <a:lnTo>
                    <a:pt x="173502" y="91440"/>
                  </a:lnTo>
                  <a:lnTo>
                    <a:pt x="173188" y="92710"/>
                  </a:lnTo>
                  <a:lnTo>
                    <a:pt x="173020" y="92710"/>
                  </a:lnTo>
                  <a:lnTo>
                    <a:pt x="172759" y="93980"/>
                  </a:lnTo>
                  <a:lnTo>
                    <a:pt x="172392" y="95250"/>
                  </a:lnTo>
                  <a:lnTo>
                    <a:pt x="172298" y="99060"/>
                  </a:lnTo>
                  <a:lnTo>
                    <a:pt x="172581" y="100330"/>
                  </a:lnTo>
                  <a:lnTo>
                    <a:pt x="172853" y="101600"/>
                  </a:lnTo>
                  <a:lnTo>
                    <a:pt x="173094" y="102870"/>
                  </a:lnTo>
                  <a:lnTo>
                    <a:pt x="173408" y="102870"/>
                  </a:lnTo>
                  <a:lnTo>
                    <a:pt x="174015" y="104140"/>
                  </a:lnTo>
                  <a:lnTo>
                    <a:pt x="173670" y="104140"/>
                  </a:lnTo>
                  <a:lnTo>
                    <a:pt x="174109" y="106680"/>
                  </a:lnTo>
                  <a:lnTo>
                    <a:pt x="178266" y="116840"/>
                  </a:lnTo>
                  <a:lnTo>
                    <a:pt x="179879" y="119380"/>
                  </a:lnTo>
                  <a:lnTo>
                    <a:pt x="180172" y="119380"/>
                  </a:lnTo>
                  <a:lnTo>
                    <a:pt x="179931" y="120650"/>
                  </a:lnTo>
                  <a:lnTo>
                    <a:pt x="179879" y="123190"/>
                  </a:lnTo>
                  <a:lnTo>
                    <a:pt x="180319" y="124460"/>
                  </a:lnTo>
                  <a:lnTo>
                    <a:pt x="180696" y="125730"/>
                  </a:lnTo>
                  <a:lnTo>
                    <a:pt x="181230" y="127000"/>
                  </a:lnTo>
                  <a:lnTo>
                    <a:pt x="181732" y="127000"/>
                  </a:lnTo>
                  <a:lnTo>
                    <a:pt x="182245" y="128270"/>
                  </a:lnTo>
                  <a:lnTo>
                    <a:pt x="181785" y="128270"/>
                  </a:lnTo>
                  <a:lnTo>
                    <a:pt x="183083" y="130810"/>
                  </a:lnTo>
                  <a:lnTo>
                    <a:pt x="183638" y="130810"/>
                  </a:lnTo>
                  <a:lnTo>
                    <a:pt x="184339" y="132080"/>
                  </a:lnTo>
                  <a:lnTo>
                    <a:pt x="184821" y="132080"/>
                  </a:lnTo>
                  <a:lnTo>
                    <a:pt x="184716" y="133350"/>
                  </a:lnTo>
                  <a:lnTo>
                    <a:pt x="186046" y="135890"/>
                  </a:lnTo>
                  <a:lnTo>
                    <a:pt x="188214" y="138430"/>
                  </a:lnTo>
                  <a:lnTo>
                    <a:pt x="189397" y="140970"/>
                  </a:lnTo>
                  <a:lnTo>
                    <a:pt x="190643" y="142240"/>
                  </a:lnTo>
                  <a:lnTo>
                    <a:pt x="191847" y="143510"/>
                  </a:lnTo>
                  <a:lnTo>
                    <a:pt x="193240" y="146050"/>
                  </a:lnTo>
                  <a:lnTo>
                    <a:pt x="194517" y="147320"/>
                  </a:lnTo>
                  <a:lnTo>
                    <a:pt x="195816" y="149860"/>
                  </a:lnTo>
                  <a:lnTo>
                    <a:pt x="197145" y="152400"/>
                  </a:lnTo>
                  <a:lnTo>
                    <a:pt x="198486" y="153670"/>
                  </a:lnTo>
                  <a:lnTo>
                    <a:pt x="200999" y="158750"/>
                  </a:lnTo>
                  <a:lnTo>
                    <a:pt x="202203" y="160020"/>
                  </a:lnTo>
                  <a:lnTo>
                    <a:pt x="203281" y="162560"/>
                  </a:lnTo>
                  <a:lnTo>
                    <a:pt x="204391" y="165100"/>
                  </a:lnTo>
                  <a:lnTo>
                    <a:pt x="205302" y="166370"/>
                  </a:lnTo>
                  <a:lnTo>
                    <a:pt x="206245" y="168910"/>
                  </a:lnTo>
                  <a:lnTo>
                    <a:pt x="206915" y="171450"/>
                  </a:lnTo>
                  <a:lnTo>
                    <a:pt x="207690" y="172720"/>
                  </a:lnTo>
                  <a:lnTo>
                    <a:pt x="208224" y="175260"/>
                  </a:lnTo>
                  <a:lnTo>
                    <a:pt x="208433" y="177800"/>
                  </a:lnTo>
                  <a:lnTo>
                    <a:pt x="208768" y="179070"/>
                  </a:lnTo>
                  <a:lnTo>
                    <a:pt x="208841" y="184150"/>
                  </a:lnTo>
                  <a:lnTo>
                    <a:pt x="208580" y="185420"/>
                  </a:lnTo>
                  <a:lnTo>
                    <a:pt x="208224" y="187960"/>
                  </a:lnTo>
                  <a:lnTo>
                    <a:pt x="207595" y="189230"/>
                  </a:lnTo>
                  <a:lnTo>
                    <a:pt x="206779" y="191770"/>
                  </a:lnTo>
                  <a:lnTo>
                    <a:pt x="205721" y="193040"/>
                  </a:lnTo>
                  <a:lnTo>
                    <a:pt x="204454" y="195580"/>
                  </a:lnTo>
                  <a:lnTo>
                    <a:pt x="202946" y="196850"/>
                  </a:lnTo>
                  <a:lnTo>
                    <a:pt x="200831" y="199390"/>
                  </a:lnTo>
                  <a:lnTo>
                    <a:pt x="199836" y="200660"/>
                  </a:lnTo>
                  <a:lnTo>
                    <a:pt x="198925" y="200660"/>
                  </a:lnTo>
                  <a:lnTo>
                    <a:pt x="198014" y="201930"/>
                  </a:lnTo>
                  <a:lnTo>
                    <a:pt x="196297" y="203200"/>
                  </a:lnTo>
                  <a:lnTo>
                    <a:pt x="238757" y="203200"/>
                  </a:lnTo>
                  <a:lnTo>
                    <a:pt x="239542" y="201930"/>
                  </a:lnTo>
                  <a:lnTo>
                    <a:pt x="242453" y="198120"/>
                  </a:lnTo>
                  <a:lnTo>
                    <a:pt x="250107" y="168910"/>
                  </a:lnTo>
                  <a:lnTo>
                    <a:pt x="250013" y="162560"/>
                  </a:lnTo>
                  <a:lnTo>
                    <a:pt x="242987" y="135890"/>
                  </a:lnTo>
                  <a:lnTo>
                    <a:pt x="242327" y="134620"/>
                  </a:lnTo>
                  <a:lnTo>
                    <a:pt x="241563" y="133350"/>
                  </a:lnTo>
                  <a:lnTo>
                    <a:pt x="239877" y="129540"/>
                  </a:lnTo>
                  <a:lnTo>
                    <a:pt x="238966" y="128270"/>
                  </a:lnTo>
                  <a:lnTo>
                    <a:pt x="237971" y="125730"/>
                  </a:lnTo>
                  <a:lnTo>
                    <a:pt x="236872" y="123190"/>
                  </a:lnTo>
                  <a:lnTo>
                    <a:pt x="235856" y="121920"/>
                  </a:lnTo>
                  <a:lnTo>
                    <a:pt x="234652" y="119380"/>
                  </a:lnTo>
                  <a:lnTo>
                    <a:pt x="233615" y="116840"/>
                  </a:lnTo>
                  <a:lnTo>
                    <a:pt x="231228" y="113030"/>
                  </a:lnTo>
                  <a:lnTo>
                    <a:pt x="230076" y="110490"/>
                  </a:lnTo>
                  <a:lnTo>
                    <a:pt x="228872" y="107950"/>
                  </a:lnTo>
                  <a:lnTo>
                    <a:pt x="227626" y="105410"/>
                  </a:lnTo>
                  <a:lnTo>
                    <a:pt x="225291" y="100330"/>
                  </a:lnTo>
                  <a:lnTo>
                    <a:pt x="224202" y="99060"/>
                  </a:lnTo>
                  <a:lnTo>
                    <a:pt x="223050" y="96520"/>
                  </a:lnTo>
                  <a:lnTo>
                    <a:pt x="219846" y="88900"/>
                  </a:lnTo>
                  <a:lnTo>
                    <a:pt x="218925" y="86360"/>
                  </a:lnTo>
                  <a:lnTo>
                    <a:pt x="217993" y="85090"/>
                  </a:lnTo>
                  <a:lnTo>
                    <a:pt x="217082" y="82550"/>
                  </a:lnTo>
                  <a:lnTo>
                    <a:pt x="216307" y="80010"/>
                  </a:lnTo>
                  <a:lnTo>
                    <a:pt x="215532" y="78740"/>
                  </a:lnTo>
                  <a:lnTo>
                    <a:pt x="214956" y="76200"/>
                  </a:lnTo>
                  <a:lnTo>
                    <a:pt x="213846" y="73660"/>
                  </a:lnTo>
                  <a:lnTo>
                    <a:pt x="213587" y="72390"/>
                  </a:lnTo>
                  <a:lnTo>
                    <a:pt x="209323" y="72390"/>
                  </a:lnTo>
                  <a:lnTo>
                    <a:pt x="208894" y="71120"/>
                  </a:lnTo>
                  <a:lnTo>
                    <a:pt x="208433" y="68580"/>
                  </a:lnTo>
                  <a:lnTo>
                    <a:pt x="208265" y="67310"/>
                  </a:lnTo>
                  <a:lnTo>
                    <a:pt x="208066" y="66040"/>
                  </a:lnTo>
                  <a:lnTo>
                    <a:pt x="207815" y="63500"/>
                  </a:lnTo>
                  <a:lnTo>
                    <a:pt x="207731" y="55880"/>
                  </a:lnTo>
                  <a:lnTo>
                    <a:pt x="207930" y="54610"/>
                  </a:lnTo>
                  <a:lnTo>
                    <a:pt x="208066" y="53340"/>
                  </a:lnTo>
                  <a:lnTo>
                    <a:pt x="208265" y="52070"/>
                  </a:lnTo>
                  <a:lnTo>
                    <a:pt x="208433" y="50800"/>
                  </a:lnTo>
                  <a:lnTo>
                    <a:pt x="208768" y="49530"/>
                  </a:lnTo>
                  <a:lnTo>
                    <a:pt x="209134" y="49530"/>
                  </a:lnTo>
                  <a:lnTo>
                    <a:pt x="209930" y="46990"/>
                  </a:lnTo>
                  <a:lnTo>
                    <a:pt x="210841" y="44450"/>
                  </a:lnTo>
                  <a:lnTo>
                    <a:pt x="211438" y="43180"/>
                  </a:lnTo>
                  <a:lnTo>
                    <a:pt x="212119" y="41910"/>
                  </a:lnTo>
                  <a:lnTo>
                    <a:pt x="212747" y="40640"/>
                  </a:lnTo>
                  <a:lnTo>
                    <a:pt x="215532" y="36830"/>
                  </a:lnTo>
                  <a:close/>
                </a:path>
                <a:path w="250189" h="359410">
                  <a:moveTo>
                    <a:pt x="91337" y="200660"/>
                  </a:moveTo>
                  <a:lnTo>
                    <a:pt x="63673" y="200660"/>
                  </a:lnTo>
                  <a:lnTo>
                    <a:pt x="65139" y="201930"/>
                  </a:lnTo>
                  <a:lnTo>
                    <a:pt x="90688" y="201930"/>
                  </a:lnTo>
                  <a:lnTo>
                    <a:pt x="91337" y="200660"/>
                  </a:lnTo>
                  <a:close/>
                </a:path>
                <a:path w="250189" h="359410">
                  <a:moveTo>
                    <a:pt x="92300" y="199390"/>
                  </a:moveTo>
                  <a:lnTo>
                    <a:pt x="44030" y="199390"/>
                  </a:lnTo>
                  <a:lnTo>
                    <a:pt x="44825" y="200660"/>
                  </a:lnTo>
                  <a:lnTo>
                    <a:pt x="91871" y="200660"/>
                  </a:lnTo>
                  <a:lnTo>
                    <a:pt x="92300" y="199390"/>
                  </a:lnTo>
                  <a:close/>
                </a:path>
                <a:path w="250189" h="359410">
                  <a:moveTo>
                    <a:pt x="28910" y="198120"/>
                  </a:moveTo>
                  <a:lnTo>
                    <a:pt x="23329" y="198120"/>
                  </a:lnTo>
                  <a:lnTo>
                    <a:pt x="24847" y="199390"/>
                  </a:lnTo>
                  <a:lnTo>
                    <a:pt x="27643" y="199390"/>
                  </a:lnTo>
                  <a:lnTo>
                    <a:pt x="28910" y="198120"/>
                  </a:lnTo>
                  <a:close/>
                </a:path>
                <a:path w="250189" h="359410">
                  <a:moveTo>
                    <a:pt x="97358" y="198120"/>
                  </a:moveTo>
                  <a:lnTo>
                    <a:pt x="38250" y="198120"/>
                  </a:lnTo>
                  <a:lnTo>
                    <a:pt x="38826" y="199390"/>
                  </a:lnTo>
                  <a:lnTo>
                    <a:pt x="96080" y="199390"/>
                  </a:lnTo>
                  <a:lnTo>
                    <a:pt x="97358" y="198120"/>
                  </a:lnTo>
                  <a:close/>
                </a:path>
                <a:path w="250189" h="359410">
                  <a:moveTo>
                    <a:pt x="35391" y="196850"/>
                  </a:moveTo>
                  <a:lnTo>
                    <a:pt x="15769" y="196850"/>
                  </a:lnTo>
                  <a:lnTo>
                    <a:pt x="17256" y="198120"/>
                  </a:lnTo>
                  <a:lnTo>
                    <a:pt x="34637" y="198120"/>
                  </a:lnTo>
                  <a:lnTo>
                    <a:pt x="35391" y="196850"/>
                  </a:lnTo>
                  <a:close/>
                </a:path>
                <a:path w="250189" h="359410">
                  <a:moveTo>
                    <a:pt x="102237" y="195580"/>
                  </a:moveTo>
                  <a:lnTo>
                    <a:pt x="14229" y="195580"/>
                  </a:lnTo>
                  <a:lnTo>
                    <a:pt x="15235" y="196850"/>
                  </a:lnTo>
                  <a:lnTo>
                    <a:pt x="35674" y="196850"/>
                  </a:lnTo>
                  <a:lnTo>
                    <a:pt x="36323" y="198120"/>
                  </a:lnTo>
                  <a:lnTo>
                    <a:pt x="99766" y="198120"/>
                  </a:lnTo>
                  <a:lnTo>
                    <a:pt x="102237" y="195580"/>
                  </a:lnTo>
                  <a:close/>
                </a:path>
                <a:path w="250189" h="359410">
                  <a:moveTo>
                    <a:pt x="105138" y="193040"/>
                  </a:moveTo>
                  <a:lnTo>
                    <a:pt x="6544" y="193040"/>
                  </a:lnTo>
                  <a:lnTo>
                    <a:pt x="7025" y="194310"/>
                  </a:lnTo>
                  <a:lnTo>
                    <a:pt x="7528" y="194310"/>
                  </a:lnTo>
                  <a:lnTo>
                    <a:pt x="8230" y="195580"/>
                  </a:lnTo>
                  <a:lnTo>
                    <a:pt x="103305" y="195580"/>
                  </a:lnTo>
                  <a:lnTo>
                    <a:pt x="104740" y="194310"/>
                  </a:lnTo>
                  <a:lnTo>
                    <a:pt x="105138" y="193040"/>
                  </a:lnTo>
                  <a:close/>
                </a:path>
                <a:path w="250189" h="359410">
                  <a:moveTo>
                    <a:pt x="4209" y="193040"/>
                  </a:moveTo>
                  <a:lnTo>
                    <a:pt x="1759" y="193040"/>
                  </a:lnTo>
                  <a:lnTo>
                    <a:pt x="2408" y="194310"/>
                  </a:lnTo>
                  <a:lnTo>
                    <a:pt x="3277" y="194310"/>
                  </a:lnTo>
                  <a:lnTo>
                    <a:pt x="4209" y="193040"/>
                  </a:lnTo>
                  <a:close/>
                </a:path>
                <a:path w="250189" h="359410">
                  <a:moveTo>
                    <a:pt x="5245" y="190500"/>
                  </a:moveTo>
                  <a:lnTo>
                    <a:pt x="366" y="190500"/>
                  </a:lnTo>
                  <a:lnTo>
                    <a:pt x="649" y="191770"/>
                  </a:lnTo>
                  <a:lnTo>
                    <a:pt x="1057" y="193040"/>
                  </a:lnTo>
                  <a:lnTo>
                    <a:pt x="5026" y="193040"/>
                  </a:lnTo>
                  <a:lnTo>
                    <a:pt x="5120" y="191770"/>
                  </a:lnTo>
                  <a:lnTo>
                    <a:pt x="5245" y="190500"/>
                  </a:lnTo>
                  <a:close/>
                </a:path>
                <a:path w="250189" h="359410">
                  <a:moveTo>
                    <a:pt x="109368" y="190500"/>
                  </a:moveTo>
                  <a:lnTo>
                    <a:pt x="5465" y="190500"/>
                  </a:lnTo>
                  <a:lnTo>
                    <a:pt x="5580" y="191770"/>
                  </a:lnTo>
                  <a:lnTo>
                    <a:pt x="6135" y="193040"/>
                  </a:lnTo>
                  <a:lnTo>
                    <a:pt x="105923" y="193040"/>
                  </a:lnTo>
                  <a:lnTo>
                    <a:pt x="107441" y="191770"/>
                  </a:lnTo>
                  <a:lnTo>
                    <a:pt x="108813" y="191770"/>
                  </a:lnTo>
                  <a:lnTo>
                    <a:pt x="109368" y="190500"/>
                  </a:lnTo>
                  <a:close/>
                </a:path>
                <a:path w="250189" h="359410">
                  <a:moveTo>
                    <a:pt x="35726" y="176530"/>
                  </a:moveTo>
                  <a:lnTo>
                    <a:pt x="2115" y="176530"/>
                  </a:lnTo>
                  <a:lnTo>
                    <a:pt x="1759" y="177800"/>
                  </a:lnTo>
                  <a:lnTo>
                    <a:pt x="1424" y="180340"/>
                  </a:lnTo>
                  <a:lnTo>
                    <a:pt x="1780" y="182880"/>
                  </a:lnTo>
                  <a:lnTo>
                    <a:pt x="1926" y="182880"/>
                  </a:lnTo>
                  <a:lnTo>
                    <a:pt x="2408" y="184150"/>
                  </a:lnTo>
                  <a:lnTo>
                    <a:pt x="1612" y="184150"/>
                  </a:lnTo>
                  <a:lnTo>
                    <a:pt x="984" y="185420"/>
                  </a:lnTo>
                  <a:lnTo>
                    <a:pt x="502" y="186690"/>
                  </a:lnTo>
                  <a:lnTo>
                    <a:pt x="167" y="187960"/>
                  </a:lnTo>
                  <a:lnTo>
                    <a:pt x="0" y="187960"/>
                  </a:lnTo>
                  <a:lnTo>
                    <a:pt x="0" y="189230"/>
                  </a:lnTo>
                  <a:lnTo>
                    <a:pt x="167" y="190500"/>
                  </a:lnTo>
                  <a:lnTo>
                    <a:pt x="109850" y="190500"/>
                  </a:lnTo>
                  <a:lnTo>
                    <a:pt x="110405" y="189230"/>
                  </a:lnTo>
                  <a:lnTo>
                    <a:pt x="111075" y="187960"/>
                  </a:lnTo>
                  <a:lnTo>
                    <a:pt x="111630" y="186690"/>
                  </a:lnTo>
                  <a:lnTo>
                    <a:pt x="111996" y="185420"/>
                  </a:lnTo>
                  <a:lnTo>
                    <a:pt x="187994" y="185420"/>
                  </a:lnTo>
                  <a:lnTo>
                    <a:pt x="187732" y="184150"/>
                  </a:lnTo>
                  <a:lnTo>
                    <a:pt x="186339" y="180340"/>
                  </a:lnTo>
                  <a:lnTo>
                    <a:pt x="185659" y="179070"/>
                  </a:lnTo>
                  <a:lnTo>
                    <a:pt x="36909" y="179070"/>
                  </a:lnTo>
                  <a:lnTo>
                    <a:pt x="35726" y="176530"/>
                  </a:lnTo>
                  <a:close/>
                </a:path>
                <a:path w="250189" h="359410">
                  <a:moveTo>
                    <a:pt x="158968" y="138430"/>
                  </a:moveTo>
                  <a:lnTo>
                    <a:pt x="69160" y="138430"/>
                  </a:lnTo>
                  <a:lnTo>
                    <a:pt x="69359" y="139700"/>
                  </a:lnTo>
                  <a:lnTo>
                    <a:pt x="72866" y="146050"/>
                  </a:lnTo>
                  <a:lnTo>
                    <a:pt x="73861" y="146050"/>
                  </a:lnTo>
                  <a:lnTo>
                    <a:pt x="74940" y="147320"/>
                  </a:lnTo>
                  <a:lnTo>
                    <a:pt x="78699" y="147320"/>
                  </a:lnTo>
                  <a:lnTo>
                    <a:pt x="79107" y="148590"/>
                  </a:lnTo>
                  <a:lnTo>
                    <a:pt x="79735" y="148590"/>
                  </a:lnTo>
                  <a:lnTo>
                    <a:pt x="80426" y="149860"/>
                  </a:lnTo>
                  <a:lnTo>
                    <a:pt x="80981" y="149860"/>
                  </a:lnTo>
                  <a:lnTo>
                    <a:pt x="81568" y="151130"/>
                  </a:lnTo>
                  <a:lnTo>
                    <a:pt x="82165" y="151130"/>
                  </a:lnTo>
                  <a:lnTo>
                    <a:pt x="82793" y="152400"/>
                  </a:lnTo>
                  <a:lnTo>
                    <a:pt x="83924" y="153670"/>
                  </a:lnTo>
                  <a:lnTo>
                    <a:pt x="84981" y="154940"/>
                  </a:lnTo>
                  <a:lnTo>
                    <a:pt x="85484" y="156210"/>
                  </a:lnTo>
                  <a:lnTo>
                    <a:pt x="86039" y="156210"/>
                  </a:lnTo>
                  <a:lnTo>
                    <a:pt x="86573" y="157480"/>
                  </a:lnTo>
                  <a:lnTo>
                    <a:pt x="86761" y="158750"/>
                  </a:lnTo>
                  <a:lnTo>
                    <a:pt x="86615" y="158750"/>
                  </a:lnTo>
                  <a:lnTo>
                    <a:pt x="85798" y="160020"/>
                  </a:lnTo>
                  <a:lnTo>
                    <a:pt x="82960" y="162560"/>
                  </a:lnTo>
                  <a:lnTo>
                    <a:pt x="80824" y="165100"/>
                  </a:lnTo>
                  <a:lnTo>
                    <a:pt x="78646" y="167640"/>
                  </a:lnTo>
                  <a:lnTo>
                    <a:pt x="77453" y="168910"/>
                  </a:lnTo>
                  <a:lnTo>
                    <a:pt x="76290" y="168910"/>
                  </a:lnTo>
                  <a:lnTo>
                    <a:pt x="73861" y="171450"/>
                  </a:lnTo>
                  <a:lnTo>
                    <a:pt x="71338" y="172720"/>
                  </a:lnTo>
                  <a:lnTo>
                    <a:pt x="68689" y="173990"/>
                  </a:lnTo>
                  <a:lnTo>
                    <a:pt x="67317" y="175260"/>
                  </a:lnTo>
                  <a:lnTo>
                    <a:pt x="64416" y="175260"/>
                  </a:lnTo>
                  <a:lnTo>
                    <a:pt x="62982" y="176530"/>
                  </a:lnTo>
                  <a:lnTo>
                    <a:pt x="58542" y="177800"/>
                  </a:lnTo>
                  <a:lnTo>
                    <a:pt x="55233" y="177800"/>
                  </a:lnTo>
                  <a:lnTo>
                    <a:pt x="54019" y="179070"/>
                  </a:lnTo>
                  <a:lnTo>
                    <a:pt x="185659" y="179070"/>
                  </a:lnTo>
                  <a:lnTo>
                    <a:pt x="184193" y="175260"/>
                  </a:lnTo>
                  <a:lnTo>
                    <a:pt x="183324" y="172720"/>
                  </a:lnTo>
                  <a:lnTo>
                    <a:pt x="182476" y="171450"/>
                  </a:lnTo>
                  <a:lnTo>
                    <a:pt x="180633" y="167640"/>
                  </a:lnTo>
                  <a:lnTo>
                    <a:pt x="179638" y="166370"/>
                  </a:lnTo>
                  <a:lnTo>
                    <a:pt x="178727" y="163830"/>
                  </a:lnTo>
                  <a:lnTo>
                    <a:pt x="176612" y="161290"/>
                  </a:lnTo>
                  <a:lnTo>
                    <a:pt x="175575" y="158750"/>
                  </a:lnTo>
                  <a:lnTo>
                    <a:pt x="173303" y="156210"/>
                  </a:lnTo>
                  <a:lnTo>
                    <a:pt x="171020" y="152400"/>
                  </a:lnTo>
                  <a:lnTo>
                    <a:pt x="169743" y="151130"/>
                  </a:lnTo>
                  <a:lnTo>
                    <a:pt x="168424" y="149860"/>
                  </a:lnTo>
                  <a:lnTo>
                    <a:pt x="167188" y="148590"/>
                  </a:lnTo>
                  <a:lnTo>
                    <a:pt x="164623" y="144780"/>
                  </a:lnTo>
                  <a:lnTo>
                    <a:pt x="163272" y="143510"/>
                  </a:lnTo>
                  <a:lnTo>
                    <a:pt x="160434" y="139700"/>
                  </a:lnTo>
                  <a:lnTo>
                    <a:pt x="158968" y="138430"/>
                  </a:lnTo>
                  <a:close/>
                </a:path>
                <a:path w="250189" h="359410">
                  <a:moveTo>
                    <a:pt x="33391" y="173990"/>
                  </a:moveTo>
                  <a:lnTo>
                    <a:pt x="4209" y="173990"/>
                  </a:lnTo>
                  <a:lnTo>
                    <a:pt x="3319" y="175260"/>
                  </a:lnTo>
                  <a:lnTo>
                    <a:pt x="2691" y="176530"/>
                  </a:lnTo>
                  <a:lnTo>
                    <a:pt x="34951" y="176530"/>
                  </a:lnTo>
                  <a:lnTo>
                    <a:pt x="34386" y="175260"/>
                  </a:lnTo>
                  <a:lnTo>
                    <a:pt x="33820" y="175260"/>
                  </a:lnTo>
                  <a:lnTo>
                    <a:pt x="33391" y="173990"/>
                  </a:lnTo>
                  <a:close/>
                </a:path>
                <a:path w="250189" h="359410">
                  <a:moveTo>
                    <a:pt x="31978" y="171450"/>
                  </a:moveTo>
                  <a:lnTo>
                    <a:pt x="4764" y="171450"/>
                  </a:lnTo>
                  <a:lnTo>
                    <a:pt x="4837" y="173990"/>
                  </a:lnTo>
                  <a:lnTo>
                    <a:pt x="33025" y="173990"/>
                  </a:lnTo>
                  <a:lnTo>
                    <a:pt x="32857" y="172720"/>
                  </a:lnTo>
                  <a:lnTo>
                    <a:pt x="32396" y="172720"/>
                  </a:lnTo>
                  <a:lnTo>
                    <a:pt x="31978" y="171450"/>
                  </a:lnTo>
                  <a:close/>
                </a:path>
                <a:path w="250189" h="359410">
                  <a:moveTo>
                    <a:pt x="28554" y="161290"/>
                  </a:moveTo>
                  <a:lnTo>
                    <a:pt x="17664" y="161290"/>
                  </a:lnTo>
                  <a:lnTo>
                    <a:pt x="17140" y="162560"/>
                  </a:lnTo>
                  <a:lnTo>
                    <a:pt x="16585" y="163830"/>
                  </a:lnTo>
                  <a:lnTo>
                    <a:pt x="16292" y="163830"/>
                  </a:lnTo>
                  <a:lnTo>
                    <a:pt x="15884" y="165100"/>
                  </a:lnTo>
                  <a:lnTo>
                    <a:pt x="9486" y="165100"/>
                  </a:lnTo>
                  <a:lnTo>
                    <a:pt x="8732" y="166370"/>
                  </a:lnTo>
                  <a:lnTo>
                    <a:pt x="7151" y="166370"/>
                  </a:lnTo>
                  <a:lnTo>
                    <a:pt x="6334" y="167640"/>
                  </a:lnTo>
                  <a:lnTo>
                    <a:pt x="5779" y="168910"/>
                  </a:lnTo>
                  <a:lnTo>
                    <a:pt x="5340" y="168910"/>
                  </a:lnTo>
                  <a:lnTo>
                    <a:pt x="5026" y="170180"/>
                  </a:lnTo>
                  <a:lnTo>
                    <a:pt x="4837" y="171450"/>
                  </a:lnTo>
                  <a:lnTo>
                    <a:pt x="32019" y="171450"/>
                  </a:lnTo>
                  <a:lnTo>
                    <a:pt x="32135" y="170180"/>
                  </a:lnTo>
                  <a:lnTo>
                    <a:pt x="32135" y="168910"/>
                  </a:lnTo>
                  <a:lnTo>
                    <a:pt x="31705" y="167640"/>
                  </a:lnTo>
                  <a:lnTo>
                    <a:pt x="31370" y="166370"/>
                  </a:lnTo>
                  <a:lnTo>
                    <a:pt x="30930" y="165100"/>
                  </a:lnTo>
                  <a:lnTo>
                    <a:pt x="30449" y="163830"/>
                  </a:lnTo>
                  <a:lnTo>
                    <a:pt x="29852" y="162560"/>
                  </a:lnTo>
                  <a:lnTo>
                    <a:pt x="29203" y="162560"/>
                  </a:lnTo>
                  <a:lnTo>
                    <a:pt x="28554" y="161290"/>
                  </a:lnTo>
                  <a:close/>
                </a:path>
                <a:path w="250189" h="359410">
                  <a:moveTo>
                    <a:pt x="27004" y="160020"/>
                  </a:moveTo>
                  <a:lnTo>
                    <a:pt x="19161" y="160020"/>
                  </a:lnTo>
                  <a:lnTo>
                    <a:pt x="18344" y="161290"/>
                  </a:lnTo>
                  <a:lnTo>
                    <a:pt x="27779" y="161290"/>
                  </a:lnTo>
                  <a:lnTo>
                    <a:pt x="27004" y="160020"/>
                  </a:lnTo>
                  <a:close/>
                </a:path>
                <a:path w="250189" h="359410">
                  <a:moveTo>
                    <a:pt x="78699" y="147320"/>
                  </a:moveTo>
                  <a:lnTo>
                    <a:pt x="75997" y="147320"/>
                  </a:lnTo>
                  <a:lnTo>
                    <a:pt x="77735" y="148590"/>
                  </a:lnTo>
                  <a:lnTo>
                    <a:pt x="78699" y="147320"/>
                  </a:lnTo>
                  <a:close/>
                </a:path>
                <a:path w="250189" h="359410">
                  <a:moveTo>
                    <a:pt x="134236" y="107950"/>
                  </a:moveTo>
                  <a:lnTo>
                    <a:pt x="67935" y="107950"/>
                  </a:lnTo>
                  <a:lnTo>
                    <a:pt x="67600" y="109220"/>
                  </a:lnTo>
                  <a:lnTo>
                    <a:pt x="67024" y="111760"/>
                  </a:lnTo>
                  <a:lnTo>
                    <a:pt x="66783" y="113030"/>
                  </a:lnTo>
                  <a:lnTo>
                    <a:pt x="66207" y="114300"/>
                  </a:lnTo>
                  <a:lnTo>
                    <a:pt x="65966" y="115570"/>
                  </a:lnTo>
                  <a:lnTo>
                    <a:pt x="65966" y="118110"/>
                  </a:lnTo>
                  <a:lnTo>
                    <a:pt x="66155" y="119380"/>
                  </a:lnTo>
                  <a:lnTo>
                    <a:pt x="66448" y="119380"/>
                  </a:lnTo>
                  <a:lnTo>
                    <a:pt x="66783" y="120650"/>
                  </a:lnTo>
                  <a:lnTo>
                    <a:pt x="67788" y="121920"/>
                  </a:lnTo>
                  <a:lnTo>
                    <a:pt x="68060" y="121920"/>
                  </a:lnTo>
                  <a:lnTo>
                    <a:pt x="67746" y="123190"/>
                  </a:lnTo>
                  <a:lnTo>
                    <a:pt x="67474" y="124460"/>
                  </a:lnTo>
                  <a:lnTo>
                    <a:pt x="67317" y="125730"/>
                  </a:lnTo>
                  <a:lnTo>
                    <a:pt x="67191" y="129540"/>
                  </a:lnTo>
                  <a:lnTo>
                    <a:pt x="67600" y="133350"/>
                  </a:lnTo>
                  <a:lnTo>
                    <a:pt x="67935" y="134620"/>
                  </a:lnTo>
                  <a:lnTo>
                    <a:pt x="68395" y="135890"/>
                  </a:lnTo>
                  <a:lnTo>
                    <a:pt x="68971" y="137160"/>
                  </a:lnTo>
                  <a:lnTo>
                    <a:pt x="69045" y="138430"/>
                  </a:lnTo>
                  <a:lnTo>
                    <a:pt x="158215" y="138430"/>
                  </a:lnTo>
                  <a:lnTo>
                    <a:pt x="156633" y="135890"/>
                  </a:lnTo>
                  <a:lnTo>
                    <a:pt x="155859" y="135890"/>
                  </a:lnTo>
                  <a:lnTo>
                    <a:pt x="155063" y="134620"/>
                  </a:lnTo>
                  <a:lnTo>
                    <a:pt x="153450" y="133350"/>
                  </a:lnTo>
                  <a:lnTo>
                    <a:pt x="152602" y="132080"/>
                  </a:lnTo>
                  <a:lnTo>
                    <a:pt x="150969" y="130810"/>
                  </a:lnTo>
                  <a:lnTo>
                    <a:pt x="148393" y="128270"/>
                  </a:lnTo>
                  <a:lnTo>
                    <a:pt x="146655" y="125730"/>
                  </a:lnTo>
                  <a:lnTo>
                    <a:pt x="146016" y="125730"/>
                  </a:lnTo>
                  <a:lnTo>
                    <a:pt x="145964" y="124460"/>
                  </a:lnTo>
                  <a:lnTo>
                    <a:pt x="145670" y="124460"/>
                  </a:lnTo>
                  <a:lnTo>
                    <a:pt x="145367" y="123190"/>
                  </a:lnTo>
                  <a:lnTo>
                    <a:pt x="144707" y="121920"/>
                  </a:lnTo>
                  <a:lnTo>
                    <a:pt x="143796" y="119380"/>
                  </a:lnTo>
                  <a:lnTo>
                    <a:pt x="143273" y="118110"/>
                  </a:lnTo>
                  <a:lnTo>
                    <a:pt x="142812" y="118110"/>
                  </a:lnTo>
                  <a:lnTo>
                    <a:pt x="142205" y="116840"/>
                  </a:lnTo>
                  <a:lnTo>
                    <a:pt x="141074" y="115570"/>
                  </a:lnTo>
                  <a:lnTo>
                    <a:pt x="138980" y="113030"/>
                  </a:lnTo>
                  <a:lnTo>
                    <a:pt x="137514" y="111760"/>
                  </a:lnTo>
                  <a:lnTo>
                    <a:pt x="136864" y="111760"/>
                  </a:lnTo>
                  <a:lnTo>
                    <a:pt x="135660" y="110490"/>
                  </a:lnTo>
                  <a:lnTo>
                    <a:pt x="134791" y="109220"/>
                  </a:lnTo>
                  <a:lnTo>
                    <a:pt x="134236" y="107950"/>
                  </a:lnTo>
                  <a:close/>
                </a:path>
                <a:path w="250189" h="359410">
                  <a:moveTo>
                    <a:pt x="144592" y="95250"/>
                  </a:moveTo>
                  <a:lnTo>
                    <a:pt x="69160" y="95250"/>
                  </a:lnTo>
                  <a:lnTo>
                    <a:pt x="68783" y="97790"/>
                  </a:lnTo>
                  <a:lnTo>
                    <a:pt x="68783" y="101600"/>
                  </a:lnTo>
                  <a:lnTo>
                    <a:pt x="69840" y="105410"/>
                  </a:lnTo>
                  <a:lnTo>
                    <a:pt x="69212" y="106680"/>
                  </a:lnTo>
                  <a:lnTo>
                    <a:pt x="68783" y="106680"/>
                  </a:lnTo>
                  <a:lnTo>
                    <a:pt x="68343" y="107950"/>
                  </a:lnTo>
                  <a:lnTo>
                    <a:pt x="133880" y="107950"/>
                  </a:lnTo>
                  <a:lnTo>
                    <a:pt x="133755" y="106680"/>
                  </a:lnTo>
                  <a:lnTo>
                    <a:pt x="133660" y="105410"/>
                  </a:lnTo>
                  <a:lnTo>
                    <a:pt x="133807" y="104140"/>
                  </a:lnTo>
                  <a:lnTo>
                    <a:pt x="134142" y="102870"/>
                  </a:lnTo>
                  <a:lnTo>
                    <a:pt x="134645" y="101600"/>
                  </a:lnTo>
                  <a:lnTo>
                    <a:pt x="135221" y="100330"/>
                  </a:lnTo>
                  <a:lnTo>
                    <a:pt x="135995" y="100330"/>
                  </a:lnTo>
                  <a:lnTo>
                    <a:pt x="136864" y="99060"/>
                  </a:lnTo>
                  <a:lnTo>
                    <a:pt x="138550" y="96520"/>
                  </a:lnTo>
                  <a:lnTo>
                    <a:pt x="144592" y="96520"/>
                  </a:lnTo>
                  <a:lnTo>
                    <a:pt x="144592" y="95250"/>
                  </a:lnTo>
                  <a:close/>
                </a:path>
                <a:path w="250189" h="359410">
                  <a:moveTo>
                    <a:pt x="144707" y="96520"/>
                  </a:moveTo>
                  <a:lnTo>
                    <a:pt x="138550" y="96520"/>
                  </a:lnTo>
                  <a:lnTo>
                    <a:pt x="139367" y="97790"/>
                  </a:lnTo>
                  <a:lnTo>
                    <a:pt x="140016" y="99060"/>
                  </a:lnTo>
                  <a:lnTo>
                    <a:pt x="141482" y="100330"/>
                  </a:lnTo>
                  <a:lnTo>
                    <a:pt x="147115" y="104140"/>
                  </a:lnTo>
                  <a:lnTo>
                    <a:pt x="144854" y="97790"/>
                  </a:lnTo>
                  <a:lnTo>
                    <a:pt x="144707" y="96520"/>
                  </a:lnTo>
                  <a:close/>
                </a:path>
                <a:path w="250189" h="359410">
                  <a:moveTo>
                    <a:pt x="144801" y="93980"/>
                  </a:moveTo>
                  <a:lnTo>
                    <a:pt x="69767" y="93980"/>
                  </a:lnTo>
                  <a:lnTo>
                    <a:pt x="69359" y="95250"/>
                  </a:lnTo>
                  <a:lnTo>
                    <a:pt x="144707" y="95250"/>
                  </a:lnTo>
                  <a:lnTo>
                    <a:pt x="144801" y="93980"/>
                  </a:lnTo>
                  <a:close/>
                </a:path>
                <a:path w="250189" h="359410">
                  <a:moveTo>
                    <a:pt x="146780" y="90170"/>
                  </a:moveTo>
                  <a:lnTo>
                    <a:pt x="72270" y="90170"/>
                  </a:lnTo>
                  <a:lnTo>
                    <a:pt x="71620" y="91440"/>
                  </a:lnTo>
                  <a:lnTo>
                    <a:pt x="70992" y="91440"/>
                  </a:lnTo>
                  <a:lnTo>
                    <a:pt x="70510" y="92710"/>
                  </a:lnTo>
                  <a:lnTo>
                    <a:pt x="70081" y="93980"/>
                  </a:lnTo>
                  <a:lnTo>
                    <a:pt x="145053" y="93980"/>
                  </a:lnTo>
                  <a:lnTo>
                    <a:pt x="145367" y="92710"/>
                  </a:lnTo>
                  <a:lnTo>
                    <a:pt x="146016" y="91440"/>
                  </a:lnTo>
                  <a:lnTo>
                    <a:pt x="146780" y="90170"/>
                  </a:lnTo>
                  <a:close/>
                </a:path>
                <a:path w="250189" h="359410">
                  <a:moveTo>
                    <a:pt x="163460" y="77470"/>
                  </a:moveTo>
                  <a:lnTo>
                    <a:pt x="86039" y="77470"/>
                  </a:lnTo>
                  <a:lnTo>
                    <a:pt x="84667" y="78740"/>
                  </a:lnTo>
                  <a:lnTo>
                    <a:pt x="81945" y="80010"/>
                  </a:lnTo>
                  <a:lnTo>
                    <a:pt x="80772" y="81280"/>
                  </a:lnTo>
                  <a:lnTo>
                    <a:pt x="79453" y="82550"/>
                  </a:lnTo>
                  <a:lnTo>
                    <a:pt x="78238" y="82550"/>
                  </a:lnTo>
                  <a:lnTo>
                    <a:pt x="75997" y="85090"/>
                  </a:lnTo>
                  <a:lnTo>
                    <a:pt x="74385" y="87630"/>
                  </a:lnTo>
                  <a:lnTo>
                    <a:pt x="74605" y="88900"/>
                  </a:lnTo>
                  <a:lnTo>
                    <a:pt x="73662" y="88900"/>
                  </a:lnTo>
                  <a:lnTo>
                    <a:pt x="72919" y="90170"/>
                  </a:lnTo>
                  <a:lnTo>
                    <a:pt x="147524" y="90170"/>
                  </a:lnTo>
                  <a:lnTo>
                    <a:pt x="148299" y="88900"/>
                  </a:lnTo>
                  <a:lnTo>
                    <a:pt x="149115" y="87630"/>
                  </a:lnTo>
                  <a:lnTo>
                    <a:pt x="149984" y="87630"/>
                  </a:lnTo>
                  <a:lnTo>
                    <a:pt x="150854" y="86360"/>
                  </a:lnTo>
                  <a:lnTo>
                    <a:pt x="151785" y="85090"/>
                  </a:lnTo>
                  <a:lnTo>
                    <a:pt x="152707" y="85090"/>
                  </a:lnTo>
                  <a:lnTo>
                    <a:pt x="153691" y="83820"/>
                  </a:lnTo>
                  <a:lnTo>
                    <a:pt x="155513" y="82550"/>
                  </a:lnTo>
                  <a:lnTo>
                    <a:pt x="156455" y="81280"/>
                  </a:lnTo>
                  <a:lnTo>
                    <a:pt x="156969" y="80010"/>
                  </a:lnTo>
                  <a:lnTo>
                    <a:pt x="164623" y="80010"/>
                  </a:lnTo>
                  <a:lnTo>
                    <a:pt x="164131" y="78740"/>
                  </a:lnTo>
                  <a:lnTo>
                    <a:pt x="163460" y="77470"/>
                  </a:lnTo>
                  <a:close/>
                </a:path>
                <a:path w="250189" h="359410">
                  <a:moveTo>
                    <a:pt x="164623" y="80010"/>
                  </a:moveTo>
                  <a:lnTo>
                    <a:pt x="156969" y="80010"/>
                  </a:lnTo>
                  <a:lnTo>
                    <a:pt x="157880" y="81280"/>
                  </a:lnTo>
                  <a:lnTo>
                    <a:pt x="158749" y="82550"/>
                  </a:lnTo>
                  <a:lnTo>
                    <a:pt x="159691" y="82550"/>
                  </a:lnTo>
                  <a:lnTo>
                    <a:pt x="161586" y="83820"/>
                  </a:lnTo>
                  <a:lnTo>
                    <a:pt x="162591" y="83820"/>
                  </a:lnTo>
                  <a:lnTo>
                    <a:pt x="168884" y="85090"/>
                  </a:lnTo>
                  <a:lnTo>
                    <a:pt x="164623" y="80010"/>
                  </a:lnTo>
                  <a:close/>
                </a:path>
                <a:path w="250189" h="359410">
                  <a:moveTo>
                    <a:pt x="163900" y="71120"/>
                  </a:moveTo>
                  <a:lnTo>
                    <a:pt x="91243" y="71120"/>
                  </a:lnTo>
                  <a:lnTo>
                    <a:pt x="90279" y="72390"/>
                  </a:lnTo>
                  <a:lnTo>
                    <a:pt x="89463" y="73660"/>
                  </a:lnTo>
                  <a:lnTo>
                    <a:pt x="88855" y="73660"/>
                  </a:lnTo>
                  <a:lnTo>
                    <a:pt x="88280" y="74930"/>
                  </a:lnTo>
                  <a:lnTo>
                    <a:pt x="87850" y="76200"/>
                  </a:lnTo>
                  <a:lnTo>
                    <a:pt x="87578" y="77470"/>
                  </a:lnTo>
                  <a:lnTo>
                    <a:pt x="163272" y="77470"/>
                  </a:lnTo>
                  <a:lnTo>
                    <a:pt x="163178" y="76200"/>
                  </a:lnTo>
                  <a:lnTo>
                    <a:pt x="163178" y="74930"/>
                  </a:lnTo>
                  <a:lnTo>
                    <a:pt x="163366" y="73660"/>
                  </a:lnTo>
                  <a:lnTo>
                    <a:pt x="163607" y="72390"/>
                  </a:lnTo>
                  <a:lnTo>
                    <a:pt x="163900" y="71120"/>
                  </a:lnTo>
                  <a:close/>
                </a:path>
                <a:path w="250189" h="359410">
                  <a:moveTo>
                    <a:pt x="212548" y="67310"/>
                  </a:moveTo>
                  <a:lnTo>
                    <a:pt x="209637" y="71120"/>
                  </a:lnTo>
                  <a:lnTo>
                    <a:pt x="209323" y="72390"/>
                  </a:lnTo>
                  <a:lnTo>
                    <a:pt x="213587" y="72390"/>
                  </a:lnTo>
                  <a:lnTo>
                    <a:pt x="212548" y="67310"/>
                  </a:lnTo>
                  <a:close/>
                </a:path>
                <a:path w="250189" h="359410">
                  <a:moveTo>
                    <a:pt x="164738" y="68580"/>
                  </a:moveTo>
                  <a:lnTo>
                    <a:pt x="97253" y="68580"/>
                  </a:lnTo>
                  <a:lnTo>
                    <a:pt x="95986" y="69850"/>
                  </a:lnTo>
                  <a:lnTo>
                    <a:pt x="93044" y="69850"/>
                  </a:lnTo>
                  <a:lnTo>
                    <a:pt x="92300" y="71120"/>
                  </a:lnTo>
                  <a:lnTo>
                    <a:pt x="164131" y="71120"/>
                  </a:lnTo>
                  <a:lnTo>
                    <a:pt x="164403" y="69850"/>
                  </a:lnTo>
                  <a:lnTo>
                    <a:pt x="164738" y="68580"/>
                  </a:lnTo>
                  <a:close/>
                </a:path>
                <a:path w="250189" h="359410">
                  <a:moveTo>
                    <a:pt x="165827" y="66040"/>
                  </a:moveTo>
                  <a:lnTo>
                    <a:pt x="107850" y="66040"/>
                  </a:lnTo>
                  <a:lnTo>
                    <a:pt x="107389" y="67310"/>
                  </a:lnTo>
                  <a:lnTo>
                    <a:pt x="99274" y="67310"/>
                  </a:lnTo>
                  <a:lnTo>
                    <a:pt x="98321" y="68580"/>
                  </a:lnTo>
                  <a:lnTo>
                    <a:pt x="165052" y="68580"/>
                  </a:lnTo>
                  <a:lnTo>
                    <a:pt x="165555" y="67310"/>
                  </a:lnTo>
                  <a:lnTo>
                    <a:pt x="165827" y="66040"/>
                  </a:lnTo>
                  <a:close/>
                </a:path>
                <a:path w="250189" h="359410">
                  <a:moveTo>
                    <a:pt x="114739" y="64770"/>
                  </a:moveTo>
                  <a:lnTo>
                    <a:pt x="110593" y="64770"/>
                  </a:lnTo>
                  <a:lnTo>
                    <a:pt x="109106" y="66040"/>
                  </a:lnTo>
                  <a:lnTo>
                    <a:pt x="116247" y="66040"/>
                  </a:lnTo>
                  <a:lnTo>
                    <a:pt x="114739" y="64770"/>
                  </a:lnTo>
                  <a:close/>
                </a:path>
                <a:path w="250189" h="359410">
                  <a:moveTo>
                    <a:pt x="167146" y="63500"/>
                  </a:moveTo>
                  <a:lnTo>
                    <a:pt x="121399" y="63500"/>
                  </a:lnTo>
                  <a:lnTo>
                    <a:pt x="120635" y="64770"/>
                  </a:lnTo>
                  <a:lnTo>
                    <a:pt x="118341" y="64770"/>
                  </a:lnTo>
                  <a:lnTo>
                    <a:pt x="117588" y="66040"/>
                  </a:lnTo>
                  <a:lnTo>
                    <a:pt x="166256" y="66040"/>
                  </a:lnTo>
                  <a:lnTo>
                    <a:pt x="166717" y="64770"/>
                  </a:lnTo>
                  <a:lnTo>
                    <a:pt x="167146" y="63500"/>
                  </a:lnTo>
                  <a:close/>
                </a:path>
                <a:path w="250189" h="359410">
                  <a:moveTo>
                    <a:pt x="176486" y="62230"/>
                  </a:moveTo>
                  <a:lnTo>
                    <a:pt x="124844" y="62230"/>
                  </a:lnTo>
                  <a:lnTo>
                    <a:pt x="124121" y="63500"/>
                  </a:lnTo>
                  <a:lnTo>
                    <a:pt x="172392" y="63500"/>
                  </a:lnTo>
                  <a:lnTo>
                    <a:pt x="176486" y="62230"/>
                  </a:lnTo>
                  <a:close/>
                </a:path>
                <a:path w="250189" h="359410">
                  <a:moveTo>
                    <a:pt x="172759" y="59690"/>
                  </a:moveTo>
                  <a:lnTo>
                    <a:pt x="124216" y="59690"/>
                  </a:lnTo>
                  <a:lnTo>
                    <a:pt x="124561" y="60960"/>
                  </a:lnTo>
                  <a:lnTo>
                    <a:pt x="176612" y="60960"/>
                  </a:lnTo>
                  <a:lnTo>
                    <a:pt x="172759" y="59690"/>
                  </a:lnTo>
                  <a:close/>
                </a:path>
                <a:path w="250189" h="359410">
                  <a:moveTo>
                    <a:pt x="171649" y="58420"/>
                  </a:moveTo>
                  <a:lnTo>
                    <a:pt x="122833" y="58420"/>
                  </a:lnTo>
                  <a:lnTo>
                    <a:pt x="123912" y="59690"/>
                  </a:lnTo>
                  <a:lnTo>
                    <a:pt x="172151" y="59690"/>
                  </a:lnTo>
                  <a:lnTo>
                    <a:pt x="171649" y="58420"/>
                  </a:lnTo>
                  <a:close/>
                </a:path>
                <a:path w="250189" h="359410">
                  <a:moveTo>
                    <a:pt x="170780" y="57150"/>
                  </a:moveTo>
                  <a:lnTo>
                    <a:pt x="120027" y="57150"/>
                  </a:lnTo>
                  <a:lnTo>
                    <a:pt x="120802" y="58420"/>
                  </a:lnTo>
                  <a:lnTo>
                    <a:pt x="171167" y="58420"/>
                  </a:lnTo>
                  <a:lnTo>
                    <a:pt x="170780" y="57150"/>
                  </a:lnTo>
                  <a:close/>
                </a:path>
                <a:path w="250189" h="359410">
                  <a:moveTo>
                    <a:pt x="170089" y="55880"/>
                  </a:moveTo>
                  <a:lnTo>
                    <a:pt x="112384" y="55880"/>
                  </a:lnTo>
                  <a:lnTo>
                    <a:pt x="114017" y="57150"/>
                  </a:lnTo>
                  <a:lnTo>
                    <a:pt x="170246" y="57150"/>
                  </a:lnTo>
                  <a:lnTo>
                    <a:pt x="170089" y="55880"/>
                  </a:lnTo>
                  <a:close/>
                </a:path>
                <a:path w="250189" h="359410">
                  <a:moveTo>
                    <a:pt x="167052" y="30480"/>
                  </a:moveTo>
                  <a:lnTo>
                    <a:pt x="88405" y="30480"/>
                  </a:lnTo>
                  <a:lnTo>
                    <a:pt x="88447" y="33020"/>
                  </a:lnTo>
                  <a:lnTo>
                    <a:pt x="88855" y="34290"/>
                  </a:lnTo>
                  <a:lnTo>
                    <a:pt x="89463" y="34290"/>
                  </a:lnTo>
                  <a:lnTo>
                    <a:pt x="89944" y="35560"/>
                  </a:lnTo>
                  <a:lnTo>
                    <a:pt x="90279" y="36830"/>
                  </a:lnTo>
                  <a:lnTo>
                    <a:pt x="90688" y="36830"/>
                  </a:lnTo>
                  <a:lnTo>
                    <a:pt x="91065" y="38100"/>
                  </a:lnTo>
                  <a:lnTo>
                    <a:pt x="91557" y="38100"/>
                  </a:lnTo>
                  <a:lnTo>
                    <a:pt x="93211" y="40640"/>
                  </a:lnTo>
                  <a:lnTo>
                    <a:pt x="93798" y="41910"/>
                  </a:lnTo>
                  <a:lnTo>
                    <a:pt x="94562" y="41910"/>
                  </a:lnTo>
                  <a:lnTo>
                    <a:pt x="95211" y="43180"/>
                  </a:lnTo>
                  <a:lnTo>
                    <a:pt x="96750" y="44450"/>
                  </a:lnTo>
                  <a:lnTo>
                    <a:pt x="97494" y="44450"/>
                  </a:lnTo>
                  <a:lnTo>
                    <a:pt x="97808" y="45720"/>
                  </a:lnTo>
                  <a:lnTo>
                    <a:pt x="97714" y="46990"/>
                  </a:lnTo>
                  <a:lnTo>
                    <a:pt x="98028" y="48260"/>
                  </a:lnTo>
                  <a:lnTo>
                    <a:pt x="99274" y="49530"/>
                  </a:lnTo>
                  <a:lnTo>
                    <a:pt x="100248" y="50800"/>
                  </a:lnTo>
                  <a:lnTo>
                    <a:pt x="101274" y="52070"/>
                  </a:lnTo>
                  <a:lnTo>
                    <a:pt x="102331" y="52070"/>
                  </a:lnTo>
                  <a:lnTo>
                    <a:pt x="103305" y="53340"/>
                  </a:lnTo>
                  <a:lnTo>
                    <a:pt x="105452" y="53340"/>
                  </a:lnTo>
                  <a:lnTo>
                    <a:pt x="106530" y="54610"/>
                  </a:lnTo>
                  <a:lnTo>
                    <a:pt x="108572" y="54610"/>
                  </a:lnTo>
                  <a:lnTo>
                    <a:pt x="109535" y="55880"/>
                  </a:lnTo>
                  <a:lnTo>
                    <a:pt x="169869" y="55880"/>
                  </a:lnTo>
                  <a:lnTo>
                    <a:pt x="169743" y="54610"/>
                  </a:lnTo>
                  <a:lnTo>
                    <a:pt x="169586" y="53340"/>
                  </a:lnTo>
                  <a:lnTo>
                    <a:pt x="169586" y="49530"/>
                  </a:lnTo>
                  <a:lnTo>
                    <a:pt x="169743" y="49530"/>
                  </a:lnTo>
                  <a:lnTo>
                    <a:pt x="169869" y="48260"/>
                  </a:lnTo>
                  <a:lnTo>
                    <a:pt x="170204" y="45720"/>
                  </a:lnTo>
                  <a:lnTo>
                    <a:pt x="170204" y="39370"/>
                  </a:lnTo>
                  <a:lnTo>
                    <a:pt x="169743" y="36830"/>
                  </a:lnTo>
                  <a:lnTo>
                    <a:pt x="169219" y="35560"/>
                  </a:lnTo>
                  <a:lnTo>
                    <a:pt x="168832" y="34290"/>
                  </a:lnTo>
                  <a:lnTo>
                    <a:pt x="167921" y="31750"/>
                  </a:lnTo>
                  <a:lnTo>
                    <a:pt x="167335" y="31750"/>
                  </a:lnTo>
                  <a:lnTo>
                    <a:pt x="167052" y="30480"/>
                  </a:lnTo>
                  <a:close/>
                </a:path>
                <a:path w="250189" h="359410">
                  <a:moveTo>
                    <a:pt x="169586" y="25400"/>
                  </a:moveTo>
                  <a:lnTo>
                    <a:pt x="100677" y="25400"/>
                  </a:lnTo>
                  <a:lnTo>
                    <a:pt x="98635" y="26670"/>
                  </a:lnTo>
                  <a:lnTo>
                    <a:pt x="91337" y="26670"/>
                  </a:lnTo>
                  <a:lnTo>
                    <a:pt x="90374" y="27940"/>
                  </a:lnTo>
                  <a:lnTo>
                    <a:pt x="89672" y="27940"/>
                  </a:lnTo>
                  <a:lnTo>
                    <a:pt x="89044" y="29210"/>
                  </a:lnTo>
                  <a:lnTo>
                    <a:pt x="88594" y="30480"/>
                  </a:lnTo>
                  <a:lnTo>
                    <a:pt x="125483" y="30480"/>
                  </a:lnTo>
                  <a:lnTo>
                    <a:pt x="125483" y="29210"/>
                  </a:lnTo>
                  <a:lnTo>
                    <a:pt x="168329" y="29210"/>
                  </a:lnTo>
                  <a:lnTo>
                    <a:pt x="168832" y="27940"/>
                  </a:lnTo>
                  <a:lnTo>
                    <a:pt x="169586" y="25400"/>
                  </a:lnTo>
                  <a:close/>
                </a:path>
                <a:path w="250189" h="359410">
                  <a:moveTo>
                    <a:pt x="167774" y="29210"/>
                  </a:moveTo>
                  <a:lnTo>
                    <a:pt x="125640" y="29210"/>
                  </a:lnTo>
                  <a:lnTo>
                    <a:pt x="125765" y="30480"/>
                  </a:lnTo>
                  <a:lnTo>
                    <a:pt x="167146" y="30480"/>
                  </a:lnTo>
                  <a:lnTo>
                    <a:pt x="167774" y="29210"/>
                  </a:lnTo>
                  <a:close/>
                </a:path>
                <a:path w="250189" h="359410">
                  <a:moveTo>
                    <a:pt x="169795" y="13970"/>
                  </a:moveTo>
                  <a:lnTo>
                    <a:pt x="120080" y="13970"/>
                  </a:lnTo>
                  <a:lnTo>
                    <a:pt x="118593" y="15240"/>
                  </a:lnTo>
                  <a:lnTo>
                    <a:pt x="115849" y="16510"/>
                  </a:lnTo>
                  <a:lnTo>
                    <a:pt x="114624" y="16510"/>
                  </a:lnTo>
                  <a:lnTo>
                    <a:pt x="113556" y="17780"/>
                  </a:lnTo>
                  <a:lnTo>
                    <a:pt x="112687" y="19050"/>
                  </a:lnTo>
                  <a:lnTo>
                    <a:pt x="111200" y="20320"/>
                  </a:lnTo>
                  <a:lnTo>
                    <a:pt x="110593" y="21590"/>
                  </a:lnTo>
                  <a:lnTo>
                    <a:pt x="109535" y="21590"/>
                  </a:lnTo>
                  <a:lnTo>
                    <a:pt x="108666" y="22860"/>
                  </a:lnTo>
                  <a:lnTo>
                    <a:pt x="105609" y="22860"/>
                  </a:lnTo>
                  <a:lnTo>
                    <a:pt x="104478" y="24130"/>
                  </a:lnTo>
                  <a:lnTo>
                    <a:pt x="102457" y="24130"/>
                  </a:lnTo>
                  <a:lnTo>
                    <a:pt x="101588" y="25400"/>
                  </a:lnTo>
                  <a:lnTo>
                    <a:pt x="169869" y="25400"/>
                  </a:lnTo>
                  <a:lnTo>
                    <a:pt x="170204" y="24130"/>
                  </a:lnTo>
                  <a:lnTo>
                    <a:pt x="170392" y="22860"/>
                  </a:lnTo>
                  <a:lnTo>
                    <a:pt x="170445" y="21590"/>
                  </a:lnTo>
                  <a:lnTo>
                    <a:pt x="170445" y="17780"/>
                  </a:lnTo>
                  <a:lnTo>
                    <a:pt x="170298" y="16510"/>
                  </a:lnTo>
                  <a:lnTo>
                    <a:pt x="170204" y="15240"/>
                  </a:lnTo>
                  <a:lnTo>
                    <a:pt x="169795" y="13970"/>
                  </a:lnTo>
                  <a:close/>
                </a:path>
                <a:path w="250189" h="359410">
                  <a:moveTo>
                    <a:pt x="144246" y="1270"/>
                  </a:moveTo>
                  <a:lnTo>
                    <a:pt x="138330" y="1270"/>
                  </a:lnTo>
                  <a:lnTo>
                    <a:pt x="137514" y="2540"/>
                  </a:lnTo>
                  <a:lnTo>
                    <a:pt x="136718" y="2540"/>
                  </a:lnTo>
                  <a:lnTo>
                    <a:pt x="135995" y="3810"/>
                  </a:lnTo>
                  <a:lnTo>
                    <a:pt x="135315" y="3810"/>
                  </a:lnTo>
                  <a:lnTo>
                    <a:pt x="134791" y="5080"/>
                  </a:lnTo>
                  <a:lnTo>
                    <a:pt x="134236" y="6350"/>
                  </a:lnTo>
                  <a:lnTo>
                    <a:pt x="133807" y="7620"/>
                  </a:lnTo>
                  <a:lnTo>
                    <a:pt x="133420" y="7620"/>
                  </a:lnTo>
                  <a:lnTo>
                    <a:pt x="133084" y="8890"/>
                  </a:lnTo>
                  <a:lnTo>
                    <a:pt x="132844" y="10160"/>
                  </a:lnTo>
                  <a:lnTo>
                    <a:pt x="132645" y="11430"/>
                  </a:lnTo>
                  <a:lnTo>
                    <a:pt x="132550" y="12700"/>
                  </a:lnTo>
                  <a:lnTo>
                    <a:pt x="127420" y="12700"/>
                  </a:lnTo>
                  <a:lnTo>
                    <a:pt x="125430" y="13970"/>
                  </a:lnTo>
                  <a:lnTo>
                    <a:pt x="169481" y="13970"/>
                  </a:lnTo>
                  <a:lnTo>
                    <a:pt x="169115" y="12700"/>
                  </a:lnTo>
                  <a:lnTo>
                    <a:pt x="168057" y="10160"/>
                  </a:lnTo>
                  <a:lnTo>
                    <a:pt x="167335" y="8890"/>
                  </a:lnTo>
                  <a:lnTo>
                    <a:pt x="150173" y="8890"/>
                  </a:lnTo>
                  <a:lnTo>
                    <a:pt x="149765" y="7620"/>
                  </a:lnTo>
                  <a:lnTo>
                    <a:pt x="149115" y="6350"/>
                  </a:lnTo>
                  <a:lnTo>
                    <a:pt x="148560" y="6350"/>
                  </a:lnTo>
                  <a:lnTo>
                    <a:pt x="147964" y="5080"/>
                  </a:lnTo>
                  <a:lnTo>
                    <a:pt x="146655" y="3810"/>
                  </a:lnTo>
                  <a:lnTo>
                    <a:pt x="145147" y="2540"/>
                  </a:lnTo>
                  <a:lnTo>
                    <a:pt x="144246" y="1270"/>
                  </a:lnTo>
                  <a:close/>
                </a:path>
                <a:path w="250189" h="359410">
                  <a:moveTo>
                    <a:pt x="166057" y="6350"/>
                  </a:moveTo>
                  <a:lnTo>
                    <a:pt x="151084" y="6350"/>
                  </a:lnTo>
                  <a:lnTo>
                    <a:pt x="150529" y="7620"/>
                  </a:lnTo>
                  <a:lnTo>
                    <a:pt x="150173" y="8890"/>
                  </a:lnTo>
                  <a:lnTo>
                    <a:pt x="167335" y="8890"/>
                  </a:lnTo>
                  <a:lnTo>
                    <a:pt x="166811" y="7620"/>
                  </a:lnTo>
                  <a:lnTo>
                    <a:pt x="166057" y="6350"/>
                  </a:lnTo>
                  <a:close/>
                </a:path>
                <a:path w="250189" h="359410">
                  <a:moveTo>
                    <a:pt x="161848" y="2540"/>
                  </a:moveTo>
                  <a:lnTo>
                    <a:pt x="154267" y="2540"/>
                  </a:lnTo>
                  <a:lnTo>
                    <a:pt x="153356" y="3810"/>
                  </a:lnTo>
                  <a:lnTo>
                    <a:pt x="152487" y="5080"/>
                  </a:lnTo>
                  <a:lnTo>
                    <a:pt x="151785" y="6350"/>
                  </a:lnTo>
                  <a:lnTo>
                    <a:pt x="165272" y="6350"/>
                  </a:lnTo>
                  <a:lnTo>
                    <a:pt x="164529" y="5080"/>
                  </a:lnTo>
                  <a:lnTo>
                    <a:pt x="163659" y="3810"/>
                  </a:lnTo>
                  <a:lnTo>
                    <a:pt x="162738" y="3810"/>
                  </a:lnTo>
                  <a:lnTo>
                    <a:pt x="161848" y="2540"/>
                  </a:lnTo>
                  <a:close/>
                </a:path>
                <a:path w="250189" h="359410">
                  <a:moveTo>
                    <a:pt x="158047" y="0"/>
                  </a:moveTo>
                  <a:lnTo>
                    <a:pt x="156236" y="1270"/>
                  </a:lnTo>
                  <a:lnTo>
                    <a:pt x="155230" y="2540"/>
                  </a:lnTo>
                  <a:lnTo>
                    <a:pt x="160885" y="2540"/>
                  </a:lnTo>
                  <a:lnTo>
                    <a:pt x="159879" y="1270"/>
                  </a:lnTo>
                  <a:lnTo>
                    <a:pt x="158047" y="0"/>
                  </a:lnTo>
                  <a:close/>
                </a:path>
                <a:path w="250189" h="359410">
                  <a:moveTo>
                    <a:pt x="140980" y="0"/>
                  </a:moveTo>
                  <a:lnTo>
                    <a:pt x="139252" y="1270"/>
                  </a:lnTo>
                  <a:lnTo>
                    <a:pt x="142592" y="1270"/>
                  </a:lnTo>
                  <a:lnTo>
                    <a:pt x="140980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520345" y="3268394"/>
              <a:ext cx="246379" cy="355600"/>
            </a:xfrm>
            <a:custGeom>
              <a:avLst/>
              <a:gdLst/>
              <a:ahLst/>
              <a:cxnLst/>
              <a:rect l="l" t="t" r="r" b="b"/>
              <a:pathLst>
                <a:path w="246380" h="355600">
                  <a:moveTo>
                    <a:pt x="138579" y="355493"/>
                  </a:moveTo>
                  <a:lnTo>
                    <a:pt x="138718" y="355600"/>
                  </a:lnTo>
                  <a:lnTo>
                    <a:pt x="138579" y="355493"/>
                  </a:lnTo>
                  <a:close/>
                </a:path>
                <a:path w="246380" h="355600">
                  <a:moveTo>
                    <a:pt x="170277" y="344170"/>
                  </a:moveTo>
                  <a:lnTo>
                    <a:pt x="139493" y="344170"/>
                  </a:lnTo>
                  <a:lnTo>
                    <a:pt x="139901" y="345440"/>
                  </a:lnTo>
                  <a:lnTo>
                    <a:pt x="140330" y="345440"/>
                  </a:lnTo>
                  <a:lnTo>
                    <a:pt x="137608" y="346710"/>
                  </a:lnTo>
                  <a:lnTo>
                    <a:pt x="136529" y="349250"/>
                  </a:lnTo>
                  <a:lnTo>
                    <a:pt x="136142" y="350520"/>
                  </a:lnTo>
                  <a:lnTo>
                    <a:pt x="135901" y="353060"/>
                  </a:lnTo>
                  <a:lnTo>
                    <a:pt x="137063" y="354330"/>
                  </a:lnTo>
                  <a:lnTo>
                    <a:pt x="138579" y="355493"/>
                  </a:lnTo>
                  <a:lnTo>
                    <a:pt x="138435" y="354330"/>
                  </a:lnTo>
                  <a:lnTo>
                    <a:pt x="138592" y="353060"/>
                  </a:lnTo>
                  <a:lnTo>
                    <a:pt x="138812" y="351790"/>
                  </a:lnTo>
                  <a:lnTo>
                    <a:pt x="140791" y="350520"/>
                  </a:lnTo>
                  <a:lnTo>
                    <a:pt x="163259" y="350520"/>
                  </a:lnTo>
                  <a:lnTo>
                    <a:pt x="169743" y="345440"/>
                  </a:lnTo>
                  <a:lnTo>
                    <a:pt x="170277" y="344170"/>
                  </a:lnTo>
                  <a:close/>
                </a:path>
                <a:path w="246380" h="355600">
                  <a:moveTo>
                    <a:pt x="163259" y="350520"/>
                  </a:moveTo>
                  <a:lnTo>
                    <a:pt x="140791" y="350520"/>
                  </a:lnTo>
                  <a:lnTo>
                    <a:pt x="141870" y="351790"/>
                  </a:lnTo>
                  <a:lnTo>
                    <a:pt x="142644" y="353060"/>
                  </a:lnTo>
                  <a:lnTo>
                    <a:pt x="143650" y="354330"/>
                  </a:lnTo>
                  <a:lnTo>
                    <a:pt x="148267" y="354330"/>
                  </a:lnTo>
                  <a:lnTo>
                    <a:pt x="149189" y="353060"/>
                  </a:lnTo>
                  <a:lnTo>
                    <a:pt x="152466" y="353060"/>
                  </a:lnTo>
                  <a:lnTo>
                    <a:pt x="161639" y="351790"/>
                  </a:lnTo>
                  <a:lnTo>
                    <a:pt x="163259" y="350520"/>
                  </a:lnTo>
                  <a:close/>
                </a:path>
                <a:path w="246380" h="355600">
                  <a:moveTo>
                    <a:pt x="182406" y="332740"/>
                  </a:moveTo>
                  <a:lnTo>
                    <a:pt x="138383" y="332740"/>
                  </a:lnTo>
                  <a:lnTo>
                    <a:pt x="138592" y="335280"/>
                  </a:lnTo>
                  <a:lnTo>
                    <a:pt x="139199" y="336550"/>
                  </a:lnTo>
                  <a:lnTo>
                    <a:pt x="136236" y="337820"/>
                  </a:lnTo>
                  <a:lnTo>
                    <a:pt x="134749" y="339090"/>
                  </a:lnTo>
                  <a:lnTo>
                    <a:pt x="133849" y="341630"/>
                  </a:lnTo>
                  <a:lnTo>
                    <a:pt x="133158" y="342900"/>
                  </a:lnTo>
                  <a:lnTo>
                    <a:pt x="134027" y="345440"/>
                  </a:lnTo>
                  <a:lnTo>
                    <a:pt x="135221" y="346710"/>
                  </a:lnTo>
                  <a:lnTo>
                    <a:pt x="135472" y="346710"/>
                  </a:lnTo>
                  <a:lnTo>
                    <a:pt x="135419" y="345440"/>
                  </a:lnTo>
                  <a:lnTo>
                    <a:pt x="136351" y="342900"/>
                  </a:lnTo>
                  <a:lnTo>
                    <a:pt x="138529" y="341630"/>
                  </a:lnTo>
                  <a:lnTo>
                    <a:pt x="173869" y="341630"/>
                  </a:lnTo>
                  <a:lnTo>
                    <a:pt x="174706" y="340360"/>
                  </a:lnTo>
                  <a:lnTo>
                    <a:pt x="175429" y="340360"/>
                  </a:lnTo>
                  <a:lnTo>
                    <a:pt x="179209" y="337820"/>
                  </a:lnTo>
                  <a:lnTo>
                    <a:pt x="182406" y="332740"/>
                  </a:lnTo>
                  <a:close/>
                </a:path>
                <a:path w="246380" h="355600">
                  <a:moveTo>
                    <a:pt x="172947" y="341630"/>
                  </a:moveTo>
                  <a:lnTo>
                    <a:pt x="138529" y="341630"/>
                  </a:lnTo>
                  <a:lnTo>
                    <a:pt x="139199" y="344170"/>
                  </a:lnTo>
                  <a:lnTo>
                    <a:pt x="170790" y="344170"/>
                  </a:lnTo>
                  <a:lnTo>
                    <a:pt x="171020" y="342900"/>
                  </a:lnTo>
                  <a:lnTo>
                    <a:pt x="172350" y="342900"/>
                  </a:lnTo>
                  <a:lnTo>
                    <a:pt x="172947" y="341630"/>
                  </a:lnTo>
                  <a:close/>
                </a:path>
                <a:path w="246380" h="355600">
                  <a:moveTo>
                    <a:pt x="139346" y="326390"/>
                  </a:moveTo>
                  <a:lnTo>
                    <a:pt x="135901" y="328930"/>
                  </a:lnTo>
                  <a:lnTo>
                    <a:pt x="132844" y="332740"/>
                  </a:lnTo>
                  <a:lnTo>
                    <a:pt x="133158" y="335280"/>
                  </a:lnTo>
                  <a:lnTo>
                    <a:pt x="134027" y="336550"/>
                  </a:lnTo>
                  <a:lnTo>
                    <a:pt x="134069" y="337820"/>
                  </a:lnTo>
                  <a:lnTo>
                    <a:pt x="134341" y="337820"/>
                  </a:lnTo>
                  <a:lnTo>
                    <a:pt x="134404" y="336550"/>
                  </a:lnTo>
                  <a:lnTo>
                    <a:pt x="134624" y="335280"/>
                  </a:lnTo>
                  <a:lnTo>
                    <a:pt x="134990" y="335280"/>
                  </a:lnTo>
                  <a:lnTo>
                    <a:pt x="136027" y="334010"/>
                  </a:lnTo>
                  <a:lnTo>
                    <a:pt x="138383" y="332740"/>
                  </a:lnTo>
                  <a:lnTo>
                    <a:pt x="182406" y="332740"/>
                  </a:lnTo>
                  <a:lnTo>
                    <a:pt x="183205" y="331470"/>
                  </a:lnTo>
                  <a:lnTo>
                    <a:pt x="145388" y="331470"/>
                  </a:lnTo>
                  <a:lnTo>
                    <a:pt x="139346" y="326390"/>
                  </a:lnTo>
                  <a:close/>
                </a:path>
                <a:path w="246380" h="355600">
                  <a:moveTo>
                    <a:pt x="152699" y="322580"/>
                  </a:moveTo>
                  <a:lnTo>
                    <a:pt x="143964" y="322580"/>
                  </a:lnTo>
                  <a:lnTo>
                    <a:pt x="146372" y="323850"/>
                  </a:lnTo>
                  <a:lnTo>
                    <a:pt x="145503" y="326390"/>
                  </a:lnTo>
                  <a:lnTo>
                    <a:pt x="145629" y="327660"/>
                  </a:lnTo>
                  <a:lnTo>
                    <a:pt x="146466" y="328930"/>
                  </a:lnTo>
                  <a:lnTo>
                    <a:pt x="147021" y="330200"/>
                  </a:lnTo>
                  <a:lnTo>
                    <a:pt x="147335" y="331470"/>
                  </a:lnTo>
                  <a:lnTo>
                    <a:pt x="162895" y="331470"/>
                  </a:lnTo>
                  <a:lnTo>
                    <a:pt x="160047" y="330200"/>
                  </a:lnTo>
                  <a:lnTo>
                    <a:pt x="157377" y="328930"/>
                  </a:lnTo>
                  <a:lnTo>
                    <a:pt x="156288" y="327660"/>
                  </a:lnTo>
                  <a:lnTo>
                    <a:pt x="155429" y="326390"/>
                  </a:lnTo>
                  <a:lnTo>
                    <a:pt x="154319" y="326390"/>
                  </a:lnTo>
                  <a:lnTo>
                    <a:pt x="154319" y="325120"/>
                  </a:lnTo>
                  <a:lnTo>
                    <a:pt x="154037" y="323850"/>
                  </a:lnTo>
                  <a:lnTo>
                    <a:pt x="153576" y="323850"/>
                  </a:lnTo>
                  <a:lnTo>
                    <a:pt x="152699" y="322580"/>
                  </a:lnTo>
                  <a:close/>
                </a:path>
                <a:path w="246380" h="355600">
                  <a:moveTo>
                    <a:pt x="195533" y="274320"/>
                  </a:moveTo>
                  <a:lnTo>
                    <a:pt x="193700" y="274320"/>
                  </a:lnTo>
                  <a:lnTo>
                    <a:pt x="195104" y="276860"/>
                  </a:lnTo>
                  <a:lnTo>
                    <a:pt x="195145" y="279400"/>
                  </a:lnTo>
                  <a:lnTo>
                    <a:pt x="194517" y="280670"/>
                  </a:lnTo>
                  <a:lnTo>
                    <a:pt x="129231" y="280670"/>
                  </a:lnTo>
                  <a:lnTo>
                    <a:pt x="130100" y="281940"/>
                  </a:lnTo>
                  <a:lnTo>
                    <a:pt x="157251" y="298450"/>
                  </a:lnTo>
                  <a:lnTo>
                    <a:pt x="163565" y="299720"/>
                  </a:lnTo>
                  <a:lnTo>
                    <a:pt x="171146" y="299720"/>
                  </a:lnTo>
                  <a:lnTo>
                    <a:pt x="172015" y="304800"/>
                  </a:lnTo>
                  <a:lnTo>
                    <a:pt x="170277" y="314960"/>
                  </a:lnTo>
                  <a:lnTo>
                    <a:pt x="168371" y="320040"/>
                  </a:lnTo>
                  <a:lnTo>
                    <a:pt x="165555" y="326390"/>
                  </a:lnTo>
                  <a:lnTo>
                    <a:pt x="163900" y="328930"/>
                  </a:lnTo>
                  <a:lnTo>
                    <a:pt x="162895" y="331470"/>
                  </a:lnTo>
                  <a:lnTo>
                    <a:pt x="183205" y="331470"/>
                  </a:lnTo>
                  <a:lnTo>
                    <a:pt x="184004" y="330200"/>
                  </a:lnTo>
                  <a:lnTo>
                    <a:pt x="187931" y="321310"/>
                  </a:lnTo>
                  <a:lnTo>
                    <a:pt x="189208" y="321310"/>
                  </a:lnTo>
                  <a:lnTo>
                    <a:pt x="190601" y="320040"/>
                  </a:lnTo>
                  <a:lnTo>
                    <a:pt x="189732" y="320040"/>
                  </a:lnTo>
                  <a:lnTo>
                    <a:pt x="189062" y="318770"/>
                  </a:lnTo>
                  <a:lnTo>
                    <a:pt x="192214" y="318770"/>
                  </a:lnTo>
                  <a:lnTo>
                    <a:pt x="193271" y="317500"/>
                  </a:lnTo>
                  <a:lnTo>
                    <a:pt x="194182" y="316230"/>
                  </a:lnTo>
                  <a:lnTo>
                    <a:pt x="190214" y="316230"/>
                  </a:lnTo>
                  <a:lnTo>
                    <a:pt x="190266" y="314960"/>
                  </a:lnTo>
                  <a:lnTo>
                    <a:pt x="190643" y="314960"/>
                  </a:lnTo>
                  <a:lnTo>
                    <a:pt x="194121" y="313819"/>
                  </a:lnTo>
                  <a:lnTo>
                    <a:pt x="194182" y="313690"/>
                  </a:lnTo>
                  <a:lnTo>
                    <a:pt x="194517" y="313690"/>
                  </a:lnTo>
                  <a:lnTo>
                    <a:pt x="198014" y="309880"/>
                  </a:lnTo>
                  <a:lnTo>
                    <a:pt x="198344" y="308610"/>
                  </a:lnTo>
                  <a:lnTo>
                    <a:pt x="192214" y="308610"/>
                  </a:lnTo>
                  <a:lnTo>
                    <a:pt x="195145" y="307340"/>
                  </a:lnTo>
                  <a:lnTo>
                    <a:pt x="197826" y="306070"/>
                  </a:lnTo>
                  <a:lnTo>
                    <a:pt x="199941" y="303530"/>
                  </a:lnTo>
                  <a:lnTo>
                    <a:pt x="200323" y="302260"/>
                  </a:lnTo>
                  <a:lnTo>
                    <a:pt x="193700" y="302260"/>
                  </a:lnTo>
                  <a:lnTo>
                    <a:pt x="194276" y="300990"/>
                  </a:lnTo>
                  <a:lnTo>
                    <a:pt x="195533" y="300990"/>
                  </a:lnTo>
                  <a:lnTo>
                    <a:pt x="198695" y="297180"/>
                  </a:lnTo>
                  <a:lnTo>
                    <a:pt x="200052" y="292100"/>
                  </a:lnTo>
                  <a:lnTo>
                    <a:pt x="194810" y="292100"/>
                  </a:lnTo>
                  <a:lnTo>
                    <a:pt x="194863" y="290830"/>
                  </a:lnTo>
                  <a:lnTo>
                    <a:pt x="195962" y="289560"/>
                  </a:lnTo>
                  <a:lnTo>
                    <a:pt x="198014" y="287020"/>
                  </a:lnTo>
                  <a:lnTo>
                    <a:pt x="199114" y="283210"/>
                  </a:lnTo>
                  <a:lnTo>
                    <a:pt x="198255" y="280670"/>
                  </a:lnTo>
                  <a:lnTo>
                    <a:pt x="197627" y="276860"/>
                  </a:lnTo>
                  <a:lnTo>
                    <a:pt x="195533" y="274320"/>
                  </a:lnTo>
                  <a:close/>
                </a:path>
                <a:path w="246380" h="355600">
                  <a:moveTo>
                    <a:pt x="149189" y="317500"/>
                  </a:moveTo>
                  <a:lnTo>
                    <a:pt x="145388" y="318770"/>
                  </a:lnTo>
                  <a:lnTo>
                    <a:pt x="142571" y="320040"/>
                  </a:lnTo>
                  <a:lnTo>
                    <a:pt x="140885" y="321310"/>
                  </a:lnTo>
                  <a:lnTo>
                    <a:pt x="140592" y="323850"/>
                  </a:lnTo>
                  <a:lnTo>
                    <a:pt x="140885" y="325120"/>
                  </a:lnTo>
                  <a:lnTo>
                    <a:pt x="140885" y="326390"/>
                  </a:lnTo>
                  <a:lnTo>
                    <a:pt x="141105" y="326390"/>
                  </a:lnTo>
                  <a:lnTo>
                    <a:pt x="141189" y="325120"/>
                  </a:lnTo>
                  <a:lnTo>
                    <a:pt x="141534" y="325120"/>
                  </a:lnTo>
                  <a:lnTo>
                    <a:pt x="141870" y="323850"/>
                  </a:lnTo>
                  <a:lnTo>
                    <a:pt x="142571" y="323850"/>
                  </a:lnTo>
                  <a:lnTo>
                    <a:pt x="143964" y="322580"/>
                  </a:lnTo>
                  <a:lnTo>
                    <a:pt x="152699" y="322580"/>
                  </a:lnTo>
                  <a:lnTo>
                    <a:pt x="149189" y="317500"/>
                  </a:lnTo>
                  <a:close/>
                </a:path>
                <a:path w="246380" h="355600">
                  <a:moveTo>
                    <a:pt x="191753" y="318770"/>
                  </a:moveTo>
                  <a:lnTo>
                    <a:pt x="190936" y="318770"/>
                  </a:lnTo>
                  <a:lnTo>
                    <a:pt x="189732" y="320040"/>
                  </a:lnTo>
                  <a:lnTo>
                    <a:pt x="190601" y="320040"/>
                  </a:lnTo>
                  <a:lnTo>
                    <a:pt x="191753" y="318770"/>
                  </a:lnTo>
                  <a:close/>
                </a:path>
                <a:path w="246380" h="355600">
                  <a:moveTo>
                    <a:pt x="194194" y="313795"/>
                  </a:moveTo>
                  <a:lnTo>
                    <a:pt x="193585" y="314960"/>
                  </a:lnTo>
                  <a:lnTo>
                    <a:pt x="192674" y="316230"/>
                  </a:lnTo>
                  <a:lnTo>
                    <a:pt x="194182" y="316230"/>
                  </a:lnTo>
                  <a:lnTo>
                    <a:pt x="194329" y="314960"/>
                  </a:lnTo>
                  <a:lnTo>
                    <a:pt x="194194" y="313795"/>
                  </a:lnTo>
                  <a:close/>
                </a:path>
                <a:path w="246380" h="355600">
                  <a:moveTo>
                    <a:pt x="194517" y="313690"/>
                  </a:moveTo>
                  <a:lnTo>
                    <a:pt x="194182" y="313690"/>
                  </a:lnTo>
                  <a:lnTo>
                    <a:pt x="194517" y="313690"/>
                  </a:lnTo>
                  <a:close/>
                </a:path>
                <a:path w="246380" h="355600">
                  <a:moveTo>
                    <a:pt x="199334" y="304800"/>
                  </a:moveTo>
                  <a:lnTo>
                    <a:pt x="198203" y="306070"/>
                  </a:lnTo>
                  <a:lnTo>
                    <a:pt x="196517" y="307340"/>
                  </a:lnTo>
                  <a:lnTo>
                    <a:pt x="195271" y="307340"/>
                  </a:lnTo>
                  <a:lnTo>
                    <a:pt x="192308" y="308610"/>
                  </a:lnTo>
                  <a:lnTo>
                    <a:pt x="198344" y="308610"/>
                  </a:lnTo>
                  <a:lnTo>
                    <a:pt x="199334" y="304800"/>
                  </a:lnTo>
                  <a:close/>
                </a:path>
                <a:path w="246380" h="355600">
                  <a:moveTo>
                    <a:pt x="199512" y="294640"/>
                  </a:moveTo>
                  <a:lnTo>
                    <a:pt x="199700" y="297180"/>
                  </a:lnTo>
                  <a:lnTo>
                    <a:pt x="198538" y="298450"/>
                  </a:lnTo>
                  <a:lnTo>
                    <a:pt x="195962" y="300990"/>
                  </a:lnTo>
                  <a:lnTo>
                    <a:pt x="194810" y="302260"/>
                  </a:lnTo>
                  <a:lnTo>
                    <a:pt x="200323" y="302260"/>
                  </a:lnTo>
                  <a:lnTo>
                    <a:pt x="200705" y="300990"/>
                  </a:lnTo>
                  <a:lnTo>
                    <a:pt x="201313" y="298450"/>
                  </a:lnTo>
                  <a:lnTo>
                    <a:pt x="200486" y="295910"/>
                  </a:lnTo>
                  <a:lnTo>
                    <a:pt x="199512" y="294640"/>
                  </a:lnTo>
                  <a:close/>
                </a:path>
                <a:path w="246380" h="355600">
                  <a:moveTo>
                    <a:pt x="199020" y="284480"/>
                  </a:moveTo>
                  <a:lnTo>
                    <a:pt x="198538" y="287020"/>
                  </a:lnTo>
                  <a:lnTo>
                    <a:pt x="197439" y="289560"/>
                  </a:lnTo>
                  <a:lnTo>
                    <a:pt x="196287" y="290830"/>
                  </a:lnTo>
                  <a:lnTo>
                    <a:pt x="194810" y="292100"/>
                  </a:lnTo>
                  <a:lnTo>
                    <a:pt x="200052" y="292100"/>
                  </a:lnTo>
                  <a:lnTo>
                    <a:pt x="200391" y="290830"/>
                  </a:lnTo>
                  <a:lnTo>
                    <a:pt x="199020" y="284480"/>
                  </a:lnTo>
                  <a:close/>
                </a:path>
                <a:path w="246380" h="355600">
                  <a:moveTo>
                    <a:pt x="194397" y="279400"/>
                  </a:moveTo>
                  <a:lnTo>
                    <a:pt x="126268" y="279400"/>
                  </a:lnTo>
                  <a:lnTo>
                    <a:pt x="126676" y="281940"/>
                  </a:lnTo>
                  <a:lnTo>
                    <a:pt x="127043" y="284480"/>
                  </a:lnTo>
                  <a:lnTo>
                    <a:pt x="127818" y="285750"/>
                  </a:lnTo>
                  <a:lnTo>
                    <a:pt x="129231" y="287020"/>
                  </a:lnTo>
                  <a:lnTo>
                    <a:pt x="131399" y="287020"/>
                  </a:lnTo>
                  <a:lnTo>
                    <a:pt x="130488" y="285750"/>
                  </a:lnTo>
                  <a:lnTo>
                    <a:pt x="130048" y="284480"/>
                  </a:lnTo>
                  <a:lnTo>
                    <a:pt x="129325" y="283210"/>
                  </a:lnTo>
                  <a:lnTo>
                    <a:pt x="129231" y="280670"/>
                  </a:lnTo>
                  <a:lnTo>
                    <a:pt x="194517" y="280670"/>
                  </a:lnTo>
                  <a:lnTo>
                    <a:pt x="194397" y="279400"/>
                  </a:lnTo>
                  <a:close/>
                </a:path>
                <a:path w="246380" h="355600">
                  <a:moveTo>
                    <a:pt x="168731" y="265430"/>
                  </a:moveTo>
                  <a:lnTo>
                    <a:pt x="123022" y="265430"/>
                  </a:lnTo>
                  <a:lnTo>
                    <a:pt x="123210" y="266700"/>
                  </a:lnTo>
                  <a:lnTo>
                    <a:pt x="123504" y="266700"/>
                  </a:lnTo>
                  <a:lnTo>
                    <a:pt x="123744" y="267970"/>
                  </a:lnTo>
                  <a:lnTo>
                    <a:pt x="123409" y="269240"/>
                  </a:lnTo>
                  <a:lnTo>
                    <a:pt x="123357" y="270510"/>
                  </a:lnTo>
                  <a:lnTo>
                    <a:pt x="124614" y="270510"/>
                  </a:lnTo>
                  <a:lnTo>
                    <a:pt x="124928" y="271780"/>
                  </a:lnTo>
                  <a:lnTo>
                    <a:pt x="125619" y="273050"/>
                  </a:lnTo>
                  <a:lnTo>
                    <a:pt x="124268" y="274320"/>
                  </a:lnTo>
                  <a:lnTo>
                    <a:pt x="123169" y="275590"/>
                  </a:lnTo>
                  <a:lnTo>
                    <a:pt x="123074" y="278130"/>
                  </a:lnTo>
                  <a:lnTo>
                    <a:pt x="123409" y="280670"/>
                  </a:lnTo>
                  <a:lnTo>
                    <a:pt x="124708" y="283210"/>
                  </a:lnTo>
                  <a:lnTo>
                    <a:pt x="127378" y="285750"/>
                  </a:lnTo>
                  <a:lnTo>
                    <a:pt x="126352" y="283210"/>
                  </a:lnTo>
                  <a:lnTo>
                    <a:pt x="126263" y="280670"/>
                  </a:lnTo>
                  <a:lnTo>
                    <a:pt x="126174" y="279400"/>
                  </a:lnTo>
                  <a:lnTo>
                    <a:pt x="194397" y="279400"/>
                  </a:lnTo>
                  <a:lnTo>
                    <a:pt x="194276" y="278130"/>
                  </a:lnTo>
                  <a:lnTo>
                    <a:pt x="193753" y="276860"/>
                  </a:lnTo>
                  <a:lnTo>
                    <a:pt x="193051" y="274320"/>
                  </a:lnTo>
                  <a:lnTo>
                    <a:pt x="192679" y="273050"/>
                  </a:lnTo>
                  <a:lnTo>
                    <a:pt x="172183" y="273050"/>
                  </a:lnTo>
                  <a:lnTo>
                    <a:pt x="169052" y="267970"/>
                  </a:lnTo>
                  <a:lnTo>
                    <a:pt x="168731" y="265430"/>
                  </a:lnTo>
                  <a:close/>
                </a:path>
                <a:path w="246380" h="355600">
                  <a:moveTo>
                    <a:pt x="168410" y="262890"/>
                  </a:moveTo>
                  <a:lnTo>
                    <a:pt x="120540" y="262890"/>
                  </a:lnTo>
                  <a:lnTo>
                    <a:pt x="119504" y="265430"/>
                  </a:lnTo>
                  <a:lnTo>
                    <a:pt x="118855" y="267970"/>
                  </a:lnTo>
                  <a:lnTo>
                    <a:pt x="118708" y="270510"/>
                  </a:lnTo>
                  <a:lnTo>
                    <a:pt x="120739" y="273050"/>
                  </a:lnTo>
                  <a:lnTo>
                    <a:pt x="122247" y="274320"/>
                  </a:lnTo>
                  <a:lnTo>
                    <a:pt x="123504" y="274320"/>
                  </a:lnTo>
                  <a:lnTo>
                    <a:pt x="122247" y="273050"/>
                  </a:lnTo>
                  <a:lnTo>
                    <a:pt x="121703" y="271780"/>
                  </a:lnTo>
                  <a:lnTo>
                    <a:pt x="121839" y="270510"/>
                  </a:lnTo>
                  <a:lnTo>
                    <a:pt x="121964" y="267970"/>
                  </a:lnTo>
                  <a:lnTo>
                    <a:pt x="122540" y="266700"/>
                  </a:lnTo>
                  <a:lnTo>
                    <a:pt x="123022" y="265430"/>
                  </a:lnTo>
                  <a:lnTo>
                    <a:pt x="168731" y="265430"/>
                  </a:lnTo>
                  <a:lnTo>
                    <a:pt x="168410" y="262890"/>
                  </a:lnTo>
                  <a:close/>
                </a:path>
                <a:path w="246380" h="355600">
                  <a:moveTo>
                    <a:pt x="124320" y="270510"/>
                  </a:moveTo>
                  <a:lnTo>
                    <a:pt x="123619" y="270510"/>
                  </a:lnTo>
                  <a:lnTo>
                    <a:pt x="123839" y="271780"/>
                  </a:lnTo>
                  <a:lnTo>
                    <a:pt x="124153" y="273050"/>
                  </a:lnTo>
                  <a:lnTo>
                    <a:pt x="124111" y="271780"/>
                  </a:lnTo>
                  <a:lnTo>
                    <a:pt x="124320" y="270510"/>
                  </a:lnTo>
                  <a:close/>
                </a:path>
                <a:path w="246380" h="355600">
                  <a:moveTo>
                    <a:pt x="190266" y="270510"/>
                  </a:moveTo>
                  <a:lnTo>
                    <a:pt x="185083" y="270510"/>
                  </a:lnTo>
                  <a:lnTo>
                    <a:pt x="182507" y="273050"/>
                  </a:lnTo>
                  <a:lnTo>
                    <a:pt x="192679" y="273050"/>
                  </a:lnTo>
                  <a:lnTo>
                    <a:pt x="192308" y="271780"/>
                  </a:lnTo>
                  <a:lnTo>
                    <a:pt x="190266" y="270510"/>
                  </a:lnTo>
                  <a:close/>
                </a:path>
                <a:path w="246380" h="355600">
                  <a:moveTo>
                    <a:pt x="168089" y="247650"/>
                  </a:moveTo>
                  <a:lnTo>
                    <a:pt x="121001" y="247650"/>
                  </a:lnTo>
                  <a:lnTo>
                    <a:pt x="120928" y="248920"/>
                  </a:lnTo>
                  <a:lnTo>
                    <a:pt x="120854" y="255270"/>
                  </a:lnTo>
                  <a:lnTo>
                    <a:pt x="119818" y="256540"/>
                  </a:lnTo>
                  <a:lnTo>
                    <a:pt x="118760" y="256540"/>
                  </a:lnTo>
                  <a:lnTo>
                    <a:pt x="117964" y="259080"/>
                  </a:lnTo>
                  <a:lnTo>
                    <a:pt x="116813" y="261620"/>
                  </a:lnTo>
                  <a:lnTo>
                    <a:pt x="116614" y="265430"/>
                  </a:lnTo>
                  <a:lnTo>
                    <a:pt x="118551" y="269240"/>
                  </a:lnTo>
                  <a:lnTo>
                    <a:pt x="118656" y="266700"/>
                  </a:lnTo>
                  <a:lnTo>
                    <a:pt x="118760" y="265430"/>
                  </a:lnTo>
                  <a:lnTo>
                    <a:pt x="119315" y="265430"/>
                  </a:lnTo>
                  <a:lnTo>
                    <a:pt x="120331" y="262890"/>
                  </a:lnTo>
                  <a:lnTo>
                    <a:pt x="168410" y="262890"/>
                  </a:lnTo>
                  <a:lnTo>
                    <a:pt x="168089" y="260350"/>
                  </a:lnTo>
                  <a:lnTo>
                    <a:pt x="167398" y="254000"/>
                  </a:lnTo>
                  <a:lnTo>
                    <a:pt x="168089" y="247650"/>
                  </a:lnTo>
                  <a:close/>
                </a:path>
                <a:path w="246380" h="355600">
                  <a:moveTo>
                    <a:pt x="174078" y="240030"/>
                  </a:moveTo>
                  <a:lnTo>
                    <a:pt x="121912" y="240030"/>
                  </a:lnTo>
                  <a:lnTo>
                    <a:pt x="119148" y="242570"/>
                  </a:lnTo>
                  <a:lnTo>
                    <a:pt x="116865" y="245110"/>
                  </a:lnTo>
                  <a:lnTo>
                    <a:pt x="115273" y="247650"/>
                  </a:lnTo>
                  <a:lnTo>
                    <a:pt x="115273" y="254000"/>
                  </a:lnTo>
                  <a:lnTo>
                    <a:pt x="117964" y="256540"/>
                  </a:lnTo>
                  <a:lnTo>
                    <a:pt x="117273" y="254000"/>
                  </a:lnTo>
                  <a:lnTo>
                    <a:pt x="117870" y="251460"/>
                  </a:lnTo>
                  <a:lnTo>
                    <a:pt x="118855" y="250190"/>
                  </a:lnTo>
                  <a:lnTo>
                    <a:pt x="119504" y="248920"/>
                  </a:lnTo>
                  <a:lnTo>
                    <a:pt x="120153" y="248920"/>
                  </a:lnTo>
                  <a:lnTo>
                    <a:pt x="121001" y="247650"/>
                  </a:lnTo>
                  <a:lnTo>
                    <a:pt x="168089" y="247650"/>
                  </a:lnTo>
                  <a:lnTo>
                    <a:pt x="169890" y="241300"/>
                  </a:lnTo>
                  <a:lnTo>
                    <a:pt x="173696" y="241300"/>
                  </a:lnTo>
                  <a:lnTo>
                    <a:pt x="174078" y="240030"/>
                  </a:lnTo>
                  <a:close/>
                </a:path>
                <a:path w="246380" h="355600">
                  <a:moveTo>
                    <a:pt x="173696" y="241300"/>
                  </a:moveTo>
                  <a:lnTo>
                    <a:pt x="169890" y="241300"/>
                  </a:lnTo>
                  <a:lnTo>
                    <a:pt x="169994" y="242570"/>
                  </a:lnTo>
                  <a:lnTo>
                    <a:pt x="170926" y="245110"/>
                  </a:lnTo>
                  <a:lnTo>
                    <a:pt x="173219" y="247650"/>
                  </a:lnTo>
                  <a:lnTo>
                    <a:pt x="175167" y="247650"/>
                  </a:lnTo>
                  <a:lnTo>
                    <a:pt x="173513" y="245110"/>
                  </a:lnTo>
                  <a:lnTo>
                    <a:pt x="173314" y="242570"/>
                  </a:lnTo>
                  <a:lnTo>
                    <a:pt x="173696" y="241300"/>
                  </a:lnTo>
                  <a:close/>
                </a:path>
                <a:path w="246380" h="355600">
                  <a:moveTo>
                    <a:pt x="181774" y="227330"/>
                  </a:moveTo>
                  <a:lnTo>
                    <a:pt x="125619" y="227330"/>
                  </a:lnTo>
                  <a:lnTo>
                    <a:pt x="125263" y="228600"/>
                  </a:lnTo>
                  <a:lnTo>
                    <a:pt x="125022" y="228600"/>
                  </a:lnTo>
                  <a:lnTo>
                    <a:pt x="124519" y="229870"/>
                  </a:lnTo>
                  <a:lnTo>
                    <a:pt x="123703" y="232410"/>
                  </a:lnTo>
                  <a:lnTo>
                    <a:pt x="123074" y="233680"/>
                  </a:lnTo>
                  <a:lnTo>
                    <a:pt x="121703" y="233680"/>
                  </a:lnTo>
                  <a:lnTo>
                    <a:pt x="118237" y="237490"/>
                  </a:lnTo>
                  <a:lnTo>
                    <a:pt x="115703" y="241300"/>
                  </a:lnTo>
                  <a:lnTo>
                    <a:pt x="115588" y="246380"/>
                  </a:lnTo>
                  <a:lnTo>
                    <a:pt x="116446" y="245110"/>
                  </a:lnTo>
                  <a:lnTo>
                    <a:pt x="117797" y="243840"/>
                  </a:lnTo>
                  <a:lnTo>
                    <a:pt x="119053" y="242570"/>
                  </a:lnTo>
                  <a:lnTo>
                    <a:pt x="121912" y="240030"/>
                  </a:lnTo>
                  <a:lnTo>
                    <a:pt x="174078" y="240030"/>
                  </a:lnTo>
                  <a:lnTo>
                    <a:pt x="176918" y="233680"/>
                  </a:lnTo>
                  <a:lnTo>
                    <a:pt x="180457" y="229870"/>
                  </a:lnTo>
                  <a:lnTo>
                    <a:pt x="181774" y="227330"/>
                  </a:lnTo>
                  <a:close/>
                </a:path>
                <a:path w="246380" h="355600">
                  <a:moveTo>
                    <a:pt x="184588" y="220980"/>
                  </a:moveTo>
                  <a:lnTo>
                    <a:pt x="130006" y="220980"/>
                  </a:lnTo>
                  <a:lnTo>
                    <a:pt x="127420" y="222250"/>
                  </a:lnTo>
                  <a:lnTo>
                    <a:pt x="124320" y="222250"/>
                  </a:lnTo>
                  <a:lnTo>
                    <a:pt x="121650" y="224790"/>
                  </a:lnTo>
                  <a:lnTo>
                    <a:pt x="120111" y="227330"/>
                  </a:lnTo>
                  <a:lnTo>
                    <a:pt x="118855" y="229870"/>
                  </a:lnTo>
                  <a:lnTo>
                    <a:pt x="119053" y="231140"/>
                  </a:lnTo>
                  <a:lnTo>
                    <a:pt x="119818" y="233680"/>
                  </a:lnTo>
                  <a:lnTo>
                    <a:pt x="120331" y="231140"/>
                  </a:lnTo>
                  <a:lnTo>
                    <a:pt x="121964" y="228600"/>
                  </a:lnTo>
                  <a:lnTo>
                    <a:pt x="123744" y="228600"/>
                  </a:lnTo>
                  <a:lnTo>
                    <a:pt x="124519" y="227330"/>
                  </a:lnTo>
                  <a:lnTo>
                    <a:pt x="181774" y="227330"/>
                  </a:lnTo>
                  <a:lnTo>
                    <a:pt x="183749" y="223520"/>
                  </a:lnTo>
                  <a:lnTo>
                    <a:pt x="184588" y="220980"/>
                  </a:lnTo>
                  <a:close/>
                </a:path>
                <a:path w="246380" h="355600">
                  <a:moveTo>
                    <a:pt x="122540" y="231140"/>
                  </a:moveTo>
                  <a:lnTo>
                    <a:pt x="122017" y="231140"/>
                  </a:lnTo>
                  <a:lnTo>
                    <a:pt x="121703" y="232410"/>
                  </a:lnTo>
                  <a:lnTo>
                    <a:pt x="122540" y="231140"/>
                  </a:lnTo>
                  <a:close/>
                </a:path>
                <a:path w="246380" h="355600">
                  <a:moveTo>
                    <a:pt x="123357" y="229870"/>
                  </a:moveTo>
                  <a:lnTo>
                    <a:pt x="122854" y="229870"/>
                  </a:lnTo>
                  <a:lnTo>
                    <a:pt x="122540" y="231140"/>
                  </a:lnTo>
                  <a:lnTo>
                    <a:pt x="123022" y="231140"/>
                  </a:lnTo>
                  <a:lnTo>
                    <a:pt x="123357" y="229870"/>
                  </a:lnTo>
                  <a:close/>
                </a:path>
                <a:path w="246380" h="355600">
                  <a:moveTo>
                    <a:pt x="225097" y="217170"/>
                  </a:moveTo>
                  <a:lnTo>
                    <a:pt x="185847" y="217170"/>
                  </a:lnTo>
                  <a:lnTo>
                    <a:pt x="191268" y="220980"/>
                  </a:lnTo>
                  <a:lnTo>
                    <a:pt x="197458" y="223520"/>
                  </a:lnTo>
                  <a:lnTo>
                    <a:pt x="204266" y="224790"/>
                  </a:lnTo>
                  <a:lnTo>
                    <a:pt x="211543" y="226060"/>
                  </a:lnTo>
                  <a:lnTo>
                    <a:pt x="207187" y="220980"/>
                  </a:lnTo>
                  <a:lnTo>
                    <a:pt x="214192" y="220980"/>
                  </a:lnTo>
                  <a:lnTo>
                    <a:pt x="220957" y="219710"/>
                  </a:lnTo>
                  <a:lnTo>
                    <a:pt x="225097" y="217170"/>
                  </a:lnTo>
                  <a:close/>
                </a:path>
                <a:path w="246380" h="355600">
                  <a:moveTo>
                    <a:pt x="123074" y="219710"/>
                  </a:moveTo>
                  <a:lnTo>
                    <a:pt x="121336" y="219710"/>
                  </a:lnTo>
                  <a:lnTo>
                    <a:pt x="120279" y="222250"/>
                  </a:lnTo>
                  <a:lnTo>
                    <a:pt x="119818" y="223520"/>
                  </a:lnTo>
                  <a:lnTo>
                    <a:pt x="119776" y="224790"/>
                  </a:lnTo>
                  <a:lnTo>
                    <a:pt x="120331" y="224790"/>
                  </a:lnTo>
                  <a:lnTo>
                    <a:pt x="121001" y="223520"/>
                  </a:lnTo>
                  <a:lnTo>
                    <a:pt x="121839" y="222250"/>
                  </a:lnTo>
                  <a:lnTo>
                    <a:pt x="123074" y="219710"/>
                  </a:lnTo>
                  <a:close/>
                </a:path>
                <a:path w="246380" h="355600">
                  <a:moveTo>
                    <a:pt x="232506" y="210820"/>
                  </a:moveTo>
                  <a:lnTo>
                    <a:pt x="140592" y="210820"/>
                  </a:lnTo>
                  <a:lnTo>
                    <a:pt x="139995" y="212090"/>
                  </a:lnTo>
                  <a:lnTo>
                    <a:pt x="136236" y="212090"/>
                  </a:lnTo>
                  <a:lnTo>
                    <a:pt x="135713" y="213360"/>
                  </a:lnTo>
                  <a:lnTo>
                    <a:pt x="137273" y="213360"/>
                  </a:lnTo>
                  <a:lnTo>
                    <a:pt x="136812" y="214630"/>
                  </a:lnTo>
                  <a:lnTo>
                    <a:pt x="134163" y="214630"/>
                  </a:lnTo>
                  <a:lnTo>
                    <a:pt x="129660" y="215900"/>
                  </a:lnTo>
                  <a:lnTo>
                    <a:pt x="125263" y="218440"/>
                  </a:lnTo>
                  <a:lnTo>
                    <a:pt x="122540" y="223520"/>
                  </a:lnTo>
                  <a:lnTo>
                    <a:pt x="123985" y="222250"/>
                  </a:lnTo>
                  <a:lnTo>
                    <a:pt x="126132" y="220980"/>
                  </a:lnTo>
                  <a:lnTo>
                    <a:pt x="184588" y="220980"/>
                  </a:lnTo>
                  <a:lnTo>
                    <a:pt x="185847" y="217170"/>
                  </a:lnTo>
                  <a:lnTo>
                    <a:pt x="225097" y="217170"/>
                  </a:lnTo>
                  <a:lnTo>
                    <a:pt x="227167" y="215900"/>
                  </a:lnTo>
                  <a:lnTo>
                    <a:pt x="232506" y="210820"/>
                  </a:lnTo>
                  <a:close/>
                </a:path>
                <a:path w="246380" h="355600">
                  <a:moveTo>
                    <a:pt x="117964" y="205740"/>
                  </a:moveTo>
                  <a:lnTo>
                    <a:pt x="115535" y="205740"/>
                  </a:lnTo>
                  <a:lnTo>
                    <a:pt x="117682" y="207010"/>
                  </a:lnTo>
                  <a:lnTo>
                    <a:pt x="119776" y="209550"/>
                  </a:lnTo>
                  <a:lnTo>
                    <a:pt x="121053" y="212090"/>
                  </a:lnTo>
                  <a:lnTo>
                    <a:pt x="122247" y="214630"/>
                  </a:lnTo>
                  <a:lnTo>
                    <a:pt x="122441" y="215900"/>
                  </a:lnTo>
                  <a:lnTo>
                    <a:pt x="122540" y="219710"/>
                  </a:lnTo>
                  <a:lnTo>
                    <a:pt x="123744" y="219710"/>
                  </a:lnTo>
                  <a:lnTo>
                    <a:pt x="124519" y="218440"/>
                  </a:lnTo>
                  <a:lnTo>
                    <a:pt x="125263" y="218440"/>
                  </a:lnTo>
                  <a:lnTo>
                    <a:pt x="125357" y="217170"/>
                  </a:lnTo>
                  <a:lnTo>
                    <a:pt x="125263" y="215900"/>
                  </a:lnTo>
                  <a:lnTo>
                    <a:pt x="125074" y="215900"/>
                  </a:lnTo>
                  <a:lnTo>
                    <a:pt x="124614" y="213360"/>
                  </a:lnTo>
                  <a:lnTo>
                    <a:pt x="124111" y="210820"/>
                  </a:lnTo>
                  <a:lnTo>
                    <a:pt x="123357" y="208280"/>
                  </a:lnTo>
                  <a:lnTo>
                    <a:pt x="120854" y="207010"/>
                  </a:lnTo>
                  <a:lnTo>
                    <a:pt x="117964" y="205740"/>
                  </a:lnTo>
                  <a:close/>
                </a:path>
                <a:path w="246380" h="355600">
                  <a:moveTo>
                    <a:pt x="166767" y="149860"/>
                  </a:moveTo>
                  <a:lnTo>
                    <a:pt x="139001" y="149860"/>
                  </a:lnTo>
                  <a:lnTo>
                    <a:pt x="140121" y="154940"/>
                  </a:lnTo>
                  <a:lnTo>
                    <a:pt x="140330" y="154940"/>
                  </a:lnTo>
                  <a:lnTo>
                    <a:pt x="140330" y="157480"/>
                  </a:lnTo>
                  <a:lnTo>
                    <a:pt x="139681" y="160020"/>
                  </a:lnTo>
                  <a:lnTo>
                    <a:pt x="139294" y="160020"/>
                  </a:lnTo>
                  <a:lnTo>
                    <a:pt x="138718" y="161290"/>
                  </a:lnTo>
                  <a:lnTo>
                    <a:pt x="138184" y="162560"/>
                  </a:lnTo>
                  <a:lnTo>
                    <a:pt x="137346" y="162560"/>
                  </a:lnTo>
                  <a:lnTo>
                    <a:pt x="136812" y="163830"/>
                  </a:lnTo>
                  <a:lnTo>
                    <a:pt x="136069" y="163830"/>
                  </a:lnTo>
                  <a:lnTo>
                    <a:pt x="135828" y="165100"/>
                  </a:lnTo>
                  <a:lnTo>
                    <a:pt x="134990" y="166370"/>
                  </a:lnTo>
                  <a:lnTo>
                    <a:pt x="133472" y="167640"/>
                  </a:lnTo>
                  <a:lnTo>
                    <a:pt x="132655" y="167640"/>
                  </a:lnTo>
                  <a:lnTo>
                    <a:pt x="131786" y="168910"/>
                  </a:lnTo>
                  <a:lnTo>
                    <a:pt x="130006" y="170180"/>
                  </a:lnTo>
                  <a:lnTo>
                    <a:pt x="128760" y="170180"/>
                  </a:lnTo>
                  <a:lnTo>
                    <a:pt x="127589" y="170755"/>
                  </a:lnTo>
                  <a:lnTo>
                    <a:pt x="127085" y="171450"/>
                  </a:lnTo>
                  <a:lnTo>
                    <a:pt x="126875" y="171450"/>
                  </a:lnTo>
                  <a:lnTo>
                    <a:pt x="126603" y="172720"/>
                  </a:lnTo>
                  <a:lnTo>
                    <a:pt x="126352" y="172720"/>
                  </a:lnTo>
                  <a:lnTo>
                    <a:pt x="125933" y="173990"/>
                  </a:lnTo>
                  <a:lnTo>
                    <a:pt x="125483" y="173990"/>
                  </a:lnTo>
                  <a:lnTo>
                    <a:pt x="124928" y="175260"/>
                  </a:lnTo>
                  <a:lnTo>
                    <a:pt x="123619" y="175260"/>
                  </a:lnTo>
                  <a:lnTo>
                    <a:pt x="122635" y="176530"/>
                  </a:lnTo>
                  <a:lnTo>
                    <a:pt x="120059" y="176530"/>
                  </a:lnTo>
                  <a:lnTo>
                    <a:pt x="119315" y="177800"/>
                  </a:lnTo>
                  <a:lnTo>
                    <a:pt x="112980" y="177800"/>
                  </a:lnTo>
                  <a:lnTo>
                    <a:pt x="112687" y="179070"/>
                  </a:lnTo>
                  <a:lnTo>
                    <a:pt x="108509" y="179070"/>
                  </a:lnTo>
                  <a:lnTo>
                    <a:pt x="114620" y="185420"/>
                  </a:lnTo>
                  <a:lnTo>
                    <a:pt x="120205" y="194310"/>
                  </a:lnTo>
                  <a:lnTo>
                    <a:pt x="124612" y="204470"/>
                  </a:lnTo>
                  <a:lnTo>
                    <a:pt x="127189" y="215900"/>
                  </a:lnTo>
                  <a:lnTo>
                    <a:pt x="128540" y="215900"/>
                  </a:lnTo>
                  <a:lnTo>
                    <a:pt x="129325" y="214630"/>
                  </a:lnTo>
                  <a:lnTo>
                    <a:pt x="129786" y="214630"/>
                  </a:lnTo>
                  <a:lnTo>
                    <a:pt x="130362" y="213360"/>
                  </a:lnTo>
                  <a:lnTo>
                    <a:pt x="130969" y="210820"/>
                  </a:lnTo>
                  <a:lnTo>
                    <a:pt x="131451" y="209550"/>
                  </a:lnTo>
                  <a:lnTo>
                    <a:pt x="132048" y="209550"/>
                  </a:lnTo>
                  <a:lnTo>
                    <a:pt x="132770" y="208280"/>
                  </a:lnTo>
                  <a:lnTo>
                    <a:pt x="133598" y="207010"/>
                  </a:lnTo>
                  <a:lnTo>
                    <a:pt x="135221" y="207010"/>
                  </a:lnTo>
                  <a:lnTo>
                    <a:pt x="135828" y="205740"/>
                  </a:lnTo>
                  <a:lnTo>
                    <a:pt x="136885" y="205740"/>
                  </a:lnTo>
                  <a:lnTo>
                    <a:pt x="138048" y="204470"/>
                  </a:lnTo>
                  <a:lnTo>
                    <a:pt x="138959" y="204470"/>
                  </a:lnTo>
                  <a:lnTo>
                    <a:pt x="139901" y="203200"/>
                  </a:lnTo>
                  <a:lnTo>
                    <a:pt x="141796" y="203200"/>
                  </a:lnTo>
                  <a:lnTo>
                    <a:pt x="142780" y="201930"/>
                  </a:lnTo>
                  <a:lnTo>
                    <a:pt x="187634" y="201930"/>
                  </a:lnTo>
                  <a:lnTo>
                    <a:pt x="187735" y="200660"/>
                  </a:lnTo>
                  <a:lnTo>
                    <a:pt x="187638" y="195580"/>
                  </a:lnTo>
                  <a:lnTo>
                    <a:pt x="186968" y="193040"/>
                  </a:lnTo>
                  <a:lnTo>
                    <a:pt x="182411" y="177800"/>
                  </a:lnTo>
                  <a:lnTo>
                    <a:pt x="175595" y="163830"/>
                  </a:lnTo>
                  <a:lnTo>
                    <a:pt x="166767" y="149860"/>
                  </a:lnTo>
                  <a:close/>
                </a:path>
                <a:path w="246380" h="355600">
                  <a:moveTo>
                    <a:pt x="229642" y="205740"/>
                  </a:moveTo>
                  <a:lnTo>
                    <a:pt x="142110" y="205740"/>
                  </a:lnTo>
                  <a:lnTo>
                    <a:pt x="143555" y="207010"/>
                  </a:lnTo>
                  <a:lnTo>
                    <a:pt x="136885" y="207010"/>
                  </a:lnTo>
                  <a:lnTo>
                    <a:pt x="134508" y="208280"/>
                  </a:lnTo>
                  <a:lnTo>
                    <a:pt x="132383" y="210820"/>
                  </a:lnTo>
                  <a:lnTo>
                    <a:pt x="131639" y="212090"/>
                  </a:lnTo>
                  <a:lnTo>
                    <a:pt x="131734" y="214630"/>
                  </a:lnTo>
                  <a:lnTo>
                    <a:pt x="133200" y="212090"/>
                  </a:lnTo>
                  <a:lnTo>
                    <a:pt x="135419" y="210820"/>
                  </a:lnTo>
                  <a:lnTo>
                    <a:pt x="225385" y="210820"/>
                  </a:lnTo>
                  <a:lnTo>
                    <a:pt x="229642" y="205740"/>
                  </a:lnTo>
                  <a:close/>
                </a:path>
                <a:path w="246380" h="355600">
                  <a:moveTo>
                    <a:pt x="187634" y="201930"/>
                  </a:moveTo>
                  <a:lnTo>
                    <a:pt x="154037" y="201930"/>
                  </a:lnTo>
                  <a:lnTo>
                    <a:pt x="153576" y="203200"/>
                  </a:lnTo>
                  <a:lnTo>
                    <a:pt x="142498" y="203200"/>
                  </a:lnTo>
                  <a:lnTo>
                    <a:pt x="138048" y="207010"/>
                  </a:lnTo>
                  <a:lnTo>
                    <a:pt x="139807" y="205740"/>
                  </a:lnTo>
                  <a:lnTo>
                    <a:pt x="229642" y="205740"/>
                  </a:lnTo>
                  <a:lnTo>
                    <a:pt x="230706" y="204470"/>
                  </a:lnTo>
                  <a:lnTo>
                    <a:pt x="191847" y="204470"/>
                  </a:lnTo>
                  <a:lnTo>
                    <a:pt x="187533" y="203200"/>
                  </a:lnTo>
                  <a:lnTo>
                    <a:pt x="152079" y="203200"/>
                  </a:lnTo>
                  <a:lnTo>
                    <a:pt x="147576" y="201930"/>
                  </a:lnTo>
                  <a:lnTo>
                    <a:pt x="187634" y="201930"/>
                  </a:lnTo>
                  <a:close/>
                </a:path>
                <a:path w="246380" h="355600">
                  <a:moveTo>
                    <a:pt x="185523" y="130810"/>
                  </a:moveTo>
                  <a:lnTo>
                    <a:pt x="185188" y="130810"/>
                  </a:lnTo>
                  <a:lnTo>
                    <a:pt x="194647" y="144780"/>
                  </a:lnTo>
                  <a:lnTo>
                    <a:pt x="204632" y="161290"/>
                  </a:lnTo>
                  <a:lnTo>
                    <a:pt x="209324" y="179070"/>
                  </a:lnTo>
                  <a:lnTo>
                    <a:pt x="202904" y="196850"/>
                  </a:lnTo>
                  <a:lnTo>
                    <a:pt x="196863" y="203200"/>
                  </a:lnTo>
                  <a:lnTo>
                    <a:pt x="191847" y="204470"/>
                  </a:lnTo>
                  <a:lnTo>
                    <a:pt x="230706" y="204470"/>
                  </a:lnTo>
                  <a:lnTo>
                    <a:pt x="239219" y="194310"/>
                  </a:lnTo>
                  <a:lnTo>
                    <a:pt x="245877" y="176530"/>
                  </a:lnTo>
                  <a:lnTo>
                    <a:pt x="246032" y="156210"/>
                  </a:lnTo>
                  <a:lnTo>
                    <a:pt x="240359" y="135890"/>
                  </a:lnTo>
                  <a:lnTo>
                    <a:pt x="239028" y="133350"/>
                  </a:lnTo>
                  <a:lnTo>
                    <a:pt x="189952" y="133350"/>
                  </a:lnTo>
                  <a:lnTo>
                    <a:pt x="185523" y="130810"/>
                  </a:lnTo>
                  <a:close/>
                </a:path>
                <a:path w="246380" h="355600">
                  <a:moveTo>
                    <a:pt x="74856" y="195580"/>
                  </a:moveTo>
                  <a:lnTo>
                    <a:pt x="69024" y="195580"/>
                  </a:lnTo>
                  <a:lnTo>
                    <a:pt x="69359" y="196850"/>
                  </a:lnTo>
                  <a:lnTo>
                    <a:pt x="69840" y="196850"/>
                  </a:lnTo>
                  <a:lnTo>
                    <a:pt x="72845" y="199390"/>
                  </a:lnTo>
                  <a:lnTo>
                    <a:pt x="76866" y="201930"/>
                  </a:lnTo>
                  <a:lnTo>
                    <a:pt x="81610" y="200660"/>
                  </a:lnTo>
                  <a:lnTo>
                    <a:pt x="80070" y="199390"/>
                  </a:lnTo>
                  <a:lnTo>
                    <a:pt x="78364" y="199390"/>
                  </a:lnTo>
                  <a:lnTo>
                    <a:pt x="77495" y="198120"/>
                  </a:lnTo>
                  <a:lnTo>
                    <a:pt x="74856" y="195580"/>
                  </a:lnTo>
                  <a:close/>
                </a:path>
                <a:path w="246380" h="355600">
                  <a:moveTo>
                    <a:pt x="68060" y="195580"/>
                  </a:moveTo>
                  <a:lnTo>
                    <a:pt x="65631" y="195580"/>
                  </a:lnTo>
                  <a:lnTo>
                    <a:pt x="66249" y="196850"/>
                  </a:lnTo>
                  <a:lnTo>
                    <a:pt x="66908" y="198120"/>
                  </a:lnTo>
                  <a:lnTo>
                    <a:pt x="67819" y="199390"/>
                  </a:lnTo>
                  <a:lnTo>
                    <a:pt x="69264" y="200660"/>
                  </a:lnTo>
                  <a:lnTo>
                    <a:pt x="71620" y="200660"/>
                  </a:lnTo>
                  <a:lnTo>
                    <a:pt x="72364" y="199390"/>
                  </a:lnTo>
                  <a:lnTo>
                    <a:pt x="70133" y="199390"/>
                  </a:lnTo>
                  <a:lnTo>
                    <a:pt x="69526" y="198120"/>
                  </a:lnTo>
                  <a:lnTo>
                    <a:pt x="68762" y="196850"/>
                  </a:lnTo>
                  <a:lnTo>
                    <a:pt x="68343" y="196850"/>
                  </a:lnTo>
                  <a:lnTo>
                    <a:pt x="68060" y="195580"/>
                  </a:lnTo>
                  <a:close/>
                </a:path>
                <a:path w="246380" h="355600">
                  <a:moveTo>
                    <a:pt x="81610" y="195580"/>
                  </a:moveTo>
                  <a:lnTo>
                    <a:pt x="75013" y="195580"/>
                  </a:lnTo>
                  <a:lnTo>
                    <a:pt x="77861" y="198120"/>
                  </a:lnTo>
                  <a:lnTo>
                    <a:pt x="80070" y="199390"/>
                  </a:lnTo>
                  <a:lnTo>
                    <a:pt x="82646" y="200660"/>
                  </a:lnTo>
                  <a:lnTo>
                    <a:pt x="85128" y="199390"/>
                  </a:lnTo>
                  <a:lnTo>
                    <a:pt x="87410" y="199390"/>
                  </a:lnTo>
                  <a:lnTo>
                    <a:pt x="88782" y="198120"/>
                  </a:lnTo>
                  <a:lnTo>
                    <a:pt x="89410" y="196850"/>
                  </a:lnTo>
                  <a:lnTo>
                    <a:pt x="83945" y="196850"/>
                  </a:lnTo>
                  <a:lnTo>
                    <a:pt x="81610" y="195580"/>
                  </a:lnTo>
                  <a:close/>
                </a:path>
                <a:path w="246380" h="355600">
                  <a:moveTo>
                    <a:pt x="65997" y="196850"/>
                  </a:moveTo>
                  <a:lnTo>
                    <a:pt x="63149" y="196850"/>
                  </a:lnTo>
                  <a:lnTo>
                    <a:pt x="64092" y="198120"/>
                  </a:lnTo>
                  <a:lnTo>
                    <a:pt x="65380" y="199390"/>
                  </a:lnTo>
                  <a:lnTo>
                    <a:pt x="66751" y="199390"/>
                  </a:lnTo>
                  <a:lnTo>
                    <a:pt x="66155" y="198120"/>
                  </a:lnTo>
                  <a:lnTo>
                    <a:pt x="65997" y="196850"/>
                  </a:lnTo>
                  <a:close/>
                </a:path>
                <a:path w="246380" h="355600">
                  <a:moveTo>
                    <a:pt x="78625" y="193040"/>
                  </a:moveTo>
                  <a:lnTo>
                    <a:pt x="33946" y="193040"/>
                  </a:lnTo>
                  <a:lnTo>
                    <a:pt x="34836" y="194310"/>
                  </a:lnTo>
                  <a:lnTo>
                    <a:pt x="36595" y="194310"/>
                  </a:lnTo>
                  <a:lnTo>
                    <a:pt x="41213" y="196850"/>
                  </a:lnTo>
                  <a:lnTo>
                    <a:pt x="50511" y="198120"/>
                  </a:lnTo>
                  <a:lnTo>
                    <a:pt x="60741" y="196850"/>
                  </a:lnTo>
                  <a:lnTo>
                    <a:pt x="65997" y="196850"/>
                  </a:lnTo>
                  <a:lnTo>
                    <a:pt x="65505" y="195580"/>
                  </a:lnTo>
                  <a:lnTo>
                    <a:pt x="81610" y="195580"/>
                  </a:lnTo>
                  <a:lnTo>
                    <a:pt x="80070" y="194310"/>
                  </a:lnTo>
                  <a:lnTo>
                    <a:pt x="78625" y="193040"/>
                  </a:lnTo>
                  <a:close/>
                </a:path>
                <a:path w="246380" h="355600">
                  <a:moveTo>
                    <a:pt x="101787" y="190500"/>
                  </a:moveTo>
                  <a:lnTo>
                    <a:pt x="99546" y="191770"/>
                  </a:lnTo>
                  <a:lnTo>
                    <a:pt x="79662" y="191770"/>
                  </a:lnTo>
                  <a:lnTo>
                    <a:pt x="80845" y="193040"/>
                  </a:lnTo>
                  <a:lnTo>
                    <a:pt x="82259" y="194310"/>
                  </a:lnTo>
                  <a:lnTo>
                    <a:pt x="83945" y="194310"/>
                  </a:lnTo>
                  <a:lnTo>
                    <a:pt x="89850" y="196850"/>
                  </a:lnTo>
                  <a:lnTo>
                    <a:pt x="96332" y="195580"/>
                  </a:lnTo>
                  <a:lnTo>
                    <a:pt x="101787" y="190500"/>
                  </a:lnTo>
                  <a:close/>
                </a:path>
                <a:path w="246380" h="355600">
                  <a:moveTo>
                    <a:pt x="33946" y="193040"/>
                  </a:moveTo>
                  <a:lnTo>
                    <a:pt x="15025" y="193040"/>
                  </a:lnTo>
                  <a:lnTo>
                    <a:pt x="22313" y="195580"/>
                  </a:lnTo>
                  <a:lnTo>
                    <a:pt x="30794" y="194310"/>
                  </a:lnTo>
                  <a:lnTo>
                    <a:pt x="33946" y="193040"/>
                  </a:lnTo>
                  <a:close/>
                </a:path>
                <a:path w="246380" h="355600">
                  <a:moveTo>
                    <a:pt x="79662" y="191770"/>
                  </a:moveTo>
                  <a:lnTo>
                    <a:pt x="13507" y="191770"/>
                  </a:lnTo>
                  <a:lnTo>
                    <a:pt x="14041" y="193040"/>
                  </a:lnTo>
                  <a:lnTo>
                    <a:pt x="79327" y="193040"/>
                  </a:lnTo>
                  <a:lnTo>
                    <a:pt x="79662" y="191770"/>
                  </a:lnTo>
                  <a:close/>
                </a:path>
                <a:path w="246380" h="355600">
                  <a:moveTo>
                    <a:pt x="108666" y="185420"/>
                  </a:moveTo>
                  <a:lnTo>
                    <a:pt x="5539" y="185420"/>
                  </a:lnTo>
                  <a:lnTo>
                    <a:pt x="5758" y="187960"/>
                  </a:lnTo>
                  <a:lnTo>
                    <a:pt x="5989" y="189230"/>
                  </a:lnTo>
                  <a:lnTo>
                    <a:pt x="6523" y="190500"/>
                  </a:lnTo>
                  <a:lnTo>
                    <a:pt x="9151" y="191770"/>
                  </a:lnTo>
                  <a:lnTo>
                    <a:pt x="96489" y="191770"/>
                  </a:lnTo>
                  <a:lnTo>
                    <a:pt x="94614" y="190500"/>
                  </a:lnTo>
                  <a:lnTo>
                    <a:pt x="89505" y="189230"/>
                  </a:lnTo>
                  <a:lnTo>
                    <a:pt x="104525" y="189230"/>
                  </a:lnTo>
                  <a:lnTo>
                    <a:pt x="106007" y="187960"/>
                  </a:lnTo>
                  <a:lnTo>
                    <a:pt x="108666" y="185420"/>
                  </a:lnTo>
                  <a:close/>
                </a:path>
                <a:path w="246380" h="355600">
                  <a:moveTo>
                    <a:pt x="33250" y="176530"/>
                  </a:moveTo>
                  <a:lnTo>
                    <a:pt x="7298" y="176530"/>
                  </a:lnTo>
                  <a:lnTo>
                    <a:pt x="7005" y="179070"/>
                  </a:lnTo>
                  <a:lnTo>
                    <a:pt x="6952" y="180340"/>
                  </a:lnTo>
                  <a:lnTo>
                    <a:pt x="7245" y="181610"/>
                  </a:lnTo>
                  <a:lnTo>
                    <a:pt x="4387" y="181610"/>
                  </a:lnTo>
                  <a:lnTo>
                    <a:pt x="2460" y="182880"/>
                  </a:lnTo>
                  <a:lnTo>
                    <a:pt x="1088" y="184150"/>
                  </a:lnTo>
                  <a:lnTo>
                    <a:pt x="0" y="186690"/>
                  </a:lnTo>
                  <a:lnTo>
                    <a:pt x="314" y="187960"/>
                  </a:lnTo>
                  <a:lnTo>
                    <a:pt x="1256" y="190500"/>
                  </a:lnTo>
                  <a:lnTo>
                    <a:pt x="1549" y="190500"/>
                  </a:lnTo>
                  <a:lnTo>
                    <a:pt x="1832" y="187960"/>
                  </a:lnTo>
                  <a:lnTo>
                    <a:pt x="2293" y="187960"/>
                  </a:lnTo>
                  <a:lnTo>
                    <a:pt x="3225" y="186690"/>
                  </a:lnTo>
                  <a:lnTo>
                    <a:pt x="5539" y="185420"/>
                  </a:lnTo>
                  <a:lnTo>
                    <a:pt x="108666" y="185420"/>
                  </a:lnTo>
                  <a:lnTo>
                    <a:pt x="108813" y="184150"/>
                  </a:lnTo>
                  <a:lnTo>
                    <a:pt x="97672" y="184150"/>
                  </a:lnTo>
                  <a:lnTo>
                    <a:pt x="100677" y="182880"/>
                  </a:lnTo>
                  <a:lnTo>
                    <a:pt x="103661" y="180340"/>
                  </a:lnTo>
                  <a:lnTo>
                    <a:pt x="43380" y="180340"/>
                  </a:lnTo>
                  <a:lnTo>
                    <a:pt x="37600" y="179070"/>
                  </a:lnTo>
                  <a:lnTo>
                    <a:pt x="34595" y="179070"/>
                  </a:lnTo>
                  <a:lnTo>
                    <a:pt x="34386" y="177800"/>
                  </a:lnTo>
                  <a:lnTo>
                    <a:pt x="33250" y="176530"/>
                  </a:lnTo>
                  <a:close/>
                </a:path>
                <a:path w="246380" h="355600">
                  <a:moveTo>
                    <a:pt x="104525" y="189230"/>
                  </a:moveTo>
                  <a:lnTo>
                    <a:pt x="89609" y="189230"/>
                  </a:lnTo>
                  <a:lnTo>
                    <a:pt x="94991" y="190500"/>
                  </a:lnTo>
                  <a:lnTo>
                    <a:pt x="103043" y="190500"/>
                  </a:lnTo>
                  <a:lnTo>
                    <a:pt x="104525" y="189230"/>
                  </a:lnTo>
                  <a:close/>
                </a:path>
                <a:path w="246380" h="355600">
                  <a:moveTo>
                    <a:pt x="108771" y="180340"/>
                  </a:moveTo>
                  <a:lnTo>
                    <a:pt x="106918" y="182880"/>
                  </a:lnTo>
                  <a:lnTo>
                    <a:pt x="104750" y="184150"/>
                  </a:lnTo>
                  <a:lnTo>
                    <a:pt x="108813" y="184150"/>
                  </a:lnTo>
                  <a:lnTo>
                    <a:pt x="108771" y="180340"/>
                  </a:lnTo>
                  <a:close/>
                </a:path>
                <a:path w="246380" h="355600">
                  <a:moveTo>
                    <a:pt x="30072" y="172720"/>
                  </a:moveTo>
                  <a:lnTo>
                    <a:pt x="4931" y="172720"/>
                  </a:lnTo>
                  <a:lnTo>
                    <a:pt x="1780" y="176530"/>
                  </a:lnTo>
                  <a:lnTo>
                    <a:pt x="1685" y="177800"/>
                  </a:lnTo>
                  <a:lnTo>
                    <a:pt x="2167" y="180340"/>
                  </a:lnTo>
                  <a:lnTo>
                    <a:pt x="2554" y="180340"/>
                  </a:lnTo>
                  <a:lnTo>
                    <a:pt x="2722" y="179070"/>
                  </a:lnTo>
                  <a:lnTo>
                    <a:pt x="3036" y="179070"/>
                  </a:lnTo>
                  <a:lnTo>
                    <a:pt x="4837" y="176530"/>
                  </a:lnTo>
                  <a:lnTo>
                    <a:pt x="33250" y="176530"/>
                  </a:lnTo>
                  <a:lnTo>
                    <a:pt x="32114" y="175260"/>
                  </a:lnTo>
                  <a:lnTo>
                    <a:pt x="30072" y="172720"/>
                  </a:lnTo>
                  <a:close/>
                </a:path>
                <a:path w="246380" h="355600">
                  <a:moveTo>
                    <a:pt x="142979" y="124460"/>
                  </a:moveTo>
                  <a:lnTo>
                    <a:pt x="119409" y="124460"/>
                  </a:lnTo>
                  <a:lnTo>
                    <a:pt x="119053" y="125730"/>
                  </a:lnTo>
                  <a:lnTo>
                    <a:pt x="118499" y="127000"/>
                  </a:lnTo>
                  <a:lnTo>
                    <a:pt x="117797" y="127000"/>
                  </a:lnTo>
                  <a:lnTo>
                    <a:pt x="117483" y="128270"/>
                  </a:lnTo>
                  <a:lnTo>
                    <a:pt x="116865" y="129540"/>
                  </a:lnTo>
                  <a:lnTo>
                    <a:pt x="116184" y="129540"/>
                  </a:lnTo>
                  <a:lnTo>
                    <a:pt x="114959" y="130810"/>
                  </a:lnTo>
                  <a:lnTo>
                    <a:pt x="114216" y="132080"/>
                  </a:lnTo>
                  <a:lnTo>
                    <a:pt x="111200" y="132080"/>
                  </a:lnTo>
                  <a:lnTo>
                    <a:pt x="109975" y="134620"/>
                  </a:lnTo>
                  <a:lnTo>
                    <a:pt x="108831" y="135729"/>
                  </a:lnTo>
                  <a:lnTo>
                    <a:pt x="108143" y="137160"/>
                  </a:lnTo>
                  <a:lnTo>
                    <a:pt x="107607" y="137384"/>
                  </a:lnTo>
                  <a:lnTo>
                    <a:pt x="106865" y="138430"/>
                  </a:lnTo>
                  <a:lnTo>
                    <a:pt x="105954" y="138430"/>
                  </a:lnTo>
                  <a:lnTo>
                    <a:pt x="104939" y="139700"/>
                  </a:lnTo>
                  <a:lnTo>
                    <a:pt x="103808" y="139700"/>
                  </a:lnTo>
                  <a:lnTo>
                    <a:pt x="102562" y="140970"/>
                  </a:lnTo>
                  <a:lnTo>
                    <a:pt x="101379" y="140970"/>
                  </a:lnTo>
                  <a:lnTo>
                    <a:pt x="100970" y="142240"/>
                  </a:lnTo>
                  <a:lnTo>
                    <a:pt x="100415" y="142240"/>
                  </a:lnTo>
                  <a:lnTo>
                    <a:pt x="99798" y="143510"/>
                  </a:lnTo>
                  <a:lnTo>
                    <a:pt x="98415" y="143510"/>
                  </a:lnTo>
                  <a:lnTo>
                    <a:pt x="97243" y="144780"/>
                  </a:lnTo>
                  <a:lnTo>
                    <a:pt x="93117" y="144780"/>
                  </a:lnTo>
                  <a:lnTo>
                    <a:pt x="87641" y="156210"/>
                  </a:lnTo>
                  <a:lnTo>
                    <a:pt x="79620" y="166370"/>
                  </a:lnTo>
                  <a:lnTo>
                    <a:pt x="69440" y="172720"/>
                  </a:lnTo>
                  <a:lnTo>
                    <a:pt x="57485" y="177800"/>
                  </a:lnTo>
                  <a:lnTo>
                    <a:pt x="51883" y="179070"/>
                  </a:lnTo>
                  <a:lnTo>
                    <a:pt x="43380" y="180340"/>
                  </a:lnTo>
                  <a:lnTo>
                    <a:pt x="103661" y="180340"/>
                  </a:lnTo>
                  <a:lnTo>
                    <a:pt x="106625" y="179070"/>
                  </a:lnTo>
                  <a:lnTo>
                    <a:pt x="106007" y="179070"/>
                  </a:lnTo>
                  <a:lnTo>
                    <a:pt x="105347" y="177800"/>
                  </a:lnTo>
                  <a:lnTo>
                    <a:pt x="104583" y="177800"/>
                  </a:lnTo>
                  <a:lnTo>
                    <a:pt x="104028" y="176530"/>
                  </a:lnTo>
                  <a:lnTo>
                    <a:pt x="102897" y="175260"/>
                  </a:lnTo>
                  <a:lnTo>
                    <a:pt x="108918" y="175260"/>
                  </a:lnTo>
                  <a:lnTo>
                    <a:pt x="108457" y="173990"/>
                  </a:lnTo>
                  <a:lnTo>
                    <a:pt x="115305" y="173990"/>
                  </a:lnTo>
                  <a:lnTo>
                    <a:pt x="113996" y="172720"/>
                  </a:lnTo>
                  <a:lnTo>
                    <a:pt x="122854" y="172720"/>
                  </a:lnTo>
                  <a:lnTo>
                    <a:pt x="120059" y="171450"/>
                  </a:lnTo>
                  <a:lnTo>
                    <a:pt x="118760" y="171450"/>
                  </a:lnTo>
                  <a:lnTo>
                    <a:pt x="117682" y="170180"/>
                  </a:lnTo>
                  <a:lnTo>
                    <a:pt x="128760" y="170180"/>
                  </a:lnTo>
                  <a:lnTo>
                    <a:pt x="131346" y="168910"/>
                  </a:lnTo>
                  <a:lnTo>
                    <a:pt x="134040" y="165100"/>
                  </a:lnTo>
                  <a:lnTo>
                    <a:pt x="132770" y="165100"/>
                  </a:lnTo>
                  <a:lnTo>
                    <a:pt x="133698" y="164714"/>
                  </a:lnTo>
                  <a:lnTo>
                    <a:pt x="134938" y="163830"/>
                  </a:lnTo>
                  <a:lnTo>
                    <a:pt x="135828" y="163830"/>
                  </a:lnTo>
                  <a:lnTo>
                    <a:pt x="137775" y="161290"/>
                  </a:lnTo>
                  <a:lnTo>
                    <a:pt x="139493" y="158750"/>
                  </a:lnTo>
                  <a:lnTo>
                    <a:pt x="133084" y="158750"/>
                  </a:lnTo>
                  <a:lnTo>
                    <a:pt x="133420" y="157480"/>
                  </a:lnTo>
                  <a:lnTo>
                    <a:pt x="135221" y="157480"/>
                  </a:lnTo>
                  <a:lnTo>
                    <a:pt x="135618" y="156210"/>
                  </a:lnTo>
                  <a:lnTo>
                    <a:pt x="136676" y="156210"/>
                  </a:lnTo>
                  <a:lnTo>
                    <a:pt x="137273" y="154940"/>
                  </a:lnTo>
                  <a:lnTo>
                    <a:pt x="137493" y="154940"/>
                  </a:lnTo>
                  <a:lnTo>
                    <a:pt x="137723" y="153670"/>
                  </a:lnTo>
                  <a:lnTo>
                    <a:pt x="139001" y="149860"/>
                  </a:lnTo>
                  <a:lnTo>
                    <a:pt x="166767" y="149860"/>
                  </a:lnTo>
                  <a:lnTo>
                    <a:pt x="156173" y="138430"/>
                  </a:lnTo>
                  <a:lnTo>
                    <a:pt x="152037" y="133350"/>
                  </a:lnTo>
                  <a:lnTo>
                    <a:pt x="147629" y="129540"/>
                  </a:lnTo>
                  <a:lnTo>
                    <a:pt x="142979" y="124460"/>
                  </a:lnTo>
                  <a:close/>
                </a:path>
                <a:path w="246380" h="355600">
                  <a:moveTo>
                    <a:pt x="106363" y="175260"/>
                  </a:moveTo>
                  <a:lnTo>
                    <a:pt x="103954" y="175260"/>
                  </a:lnTo>
                  <a:lnTo>
                    <a:pt x="104939" y="176530"/>
                  </a:lnTo>
                  <a:lnTo>
                    <a:pt x="106530" y="177800"/>
                  </a:lnTo>
                  <a:lnTo>
                    <a:pt x="108143" y="177800"/>
                  </a:lnTo>
                  <a:lnTo>
                    <a:pt x="107753" y="177094"/>
                  </a:lnTo>
                  <a:lnTo>
                    <a:pt x="107399" y="176530"/>
                  </a:lnTo>
                  <a:lnTo>
                    <a:pt x="107179" y="176530"/>
                  </a:lnTo>
                  <a:lnTo>
                    <a:pt x="106363" y="175260"/>
                  </a:lnTo>
                  <a:close/>
                </a:path>
                <a:path w="246380" h="355600">
                  <a:moveTo>
                    <a:pt x="109378" y="175260"/>
                  </a:moveTo>
                  <a:lnTo>
                    <a:pt x="106478" y="175260"/>
                  </a:lnTo>
                  <a:lnTo>
                    <a:pt x="107399" y="176530"/>
                  </a:lnTo>
                  <a:lnTo>
                    <a:pt x="107753" y="177094"/>
                  </a:lnTo>
                  <a:lnTo>
                    <a:pt x="108195" y="177800"/>
                  </a:lnTo>
                  <a:lnTo>
                    <a:pt x="111724" y="177800"/>
                  </a:lnTo>
                  <a:lnTo>
                    <a:pt x="110844" y="176530"/>
                  </a:lnTo>
                  <a:lnTo>
                    <a:pt x="109378" y="175260"/>
                  </a:lnTo>
                  <a:close/>
                </a:path>
                <a:path w="246380" h="355600">
                  <a:moveTo>
                    <a:pt x="112740" y="176530"/>
                  </a:moveTo>
                  <a:lnTo>
                    <a:pt x="111724" y="177800"/>
                  </a:lnTo>
                  <a:lnTo>
                    <a:pt x="112331" y="177800"/>
                  </a:lnTo>
                  <a:lnTo>
                    <a:pt x="112740" y="176530"/>
                  </a:lnTo>
                  <a:close/>
                </a:path>
                <a:path w="246380" h="355600">
                  <a:moveTo>
                    <a:pt x="115305" y="173990"/>
                  </a:moveTo>
                  <a:lnTo>
                    <a:pt x="108918" y="173990"/>
                  </a:lnTo>
                  <a:lnTo>
                    <a:pt x="109724" y="175260"/>
                  </a:lnTo>
                  <a:lnTo>
                    <a:pt x="113127" y="176530"/>
                  </a:lnTo>
                  <a:lnTo>
                    <a:pt x="116813" y="177800"/>
                  </a:lnTo>
                  <a:lnTo>
                    <a:pt x="120279" y="175260"/>
                  </a:lnTo>
                  <a:lnTo>
                    <a:pt x="116614" y="175260"/>
                  </a:lnTo>
                  <a:lnTo>
                    <a:pt x="115305" y="173990"/>
                  </a:lnTo>
                  <a:close/>
                </a:path>
                <a:path w="246380" h="355600">
                  <a:moveTo>
                    <a:pt x="125933" y="171450"/>
                  </a:moveTo>
                  <a:lnTo>
                    <a:pt x="124614" y="172720"/>
                  </a:lnTo>
                  <a:lnTo>
                    <a:pt x="114216" y="172720"/>
                  </a:lnTo>
                  <a:lnTo>
                    <a:pt x="116907" y="173990"/>
                  </a:lnTo>
                  <a:lnTo>
                    <a:pt x="119001" y="175260"/>
                  </a:lnTo>
                  <a:lnTo>
                    <a:pt x="121169" y="175260"/>
                  </a:lnTo>
                  <a:lnTo>
                    <a:pt x="124854" y="173990"/>
                  </a:lnTo>
                  <a:lnTo>
                    <a:pt x="125692" y="172720"/>
                  </a:lnTo>
                  <a:lnTo>
                    <a:pt x="125933" y="171450"/>
                  </a:lnTo>
                  <a:close/>
                </a:path>
                <a:path w="246380" h="355600">
                  <a:moveTo>
                    <a:pt x="17333" y="168910"/>
                  </a:moveTo>
                  <a:lnTo>
                    <a:pt x="10879" y="168910"/>
                  </a:lnTo>
                  <a:lnTo>
                    <a:pt x="9915" y="171450"/>
                  </a:lnTo>
                  <a:lnTo>
                    <a:pt x="9874" y="172720"/>
                  </a:lnTo>
                  <a:lnTo>
                    <a:pt x="29705" y="172720"/>
                  </a:lnTo>
                  <a:lnTo>
                    <a:pt x="29465" y="171450"/>
                  </a:lnTo>
                  <a:lnTo>
                    <a:pt x="19549" y="171450"/>
                  </a:lnTo>
                  <a:lnTo>
                    <a:pt x="18837" y="170180"/>
                  </a:lnTo>
                  <a:lnTo>
                    <a:pt x="18062" y="170180"/>
                  </a:lnTo>
                  <a:lnTo>
                    <a:pt x="17333" y="168910"/>
                  </a:lnTo>
                  <a:close/>
                </a:path>
                <a:path w="246380" h="355600">
                  <a:moveTo>
                    <a:pt x="14418" y="163830"/>
                  </a:moveTo>
                  <a:lnTo>
                    <a:pt x="10544" y="163830"/>
                  </a:lnTo>
                  <a:lnTo>
                    <a:pt x="7518" y="166370"/>
                  </a:lnTo>
                  <a:lnTo>
                    <a:pt x="5706" y="166370"/>
                  </a:lnTo>
                  <a:lnTo>
                    <a:pt x="5224" y="168910"/>
                  </a:lnTo>
                  <a:lnTo>
                    <a:pt x="5224" y="171450"/>
                  </a:lnTo>
                  <a:lnTo>
                    <a:pt x="5392" y="171450"/>
                  </a:lnTo>
                  <a:lnTo>
                    <a:pt x="5947" y="170180"/>
                  </a:lnTo>
                  <a:lnTo>
                    <a:pt x="6387" y="170180"/>
                  </a:lnTo>
                  <a:lnTo>
                    <a:pt x="7005" y="168910"/>
                  </a:lnTo>
                  <a:lnTo>
                    <a:pt x="17333" y="168910"/>
                  </a:lnTo>
                  <a:lnTo>
                    <a:pt x="14418" y="163830"/>
                  </a:lnTo>
                  <a:close/>
                </a:path>
                <a:path w="246380" h="355600">
                  <a:moveTo>
                    <a:pt x="28260" y="168910"/>
                  </a:moveTo>
                  <a:lnTo>
                    <a:pt x="19988" y="168910"/>
                  </a:lnTo>
                  <a:lnTo>
                    <a:pt x="20030" y="170180"/>
                  </a:lnTo>
                  <a:lnTo>
                    <a:pt x="19905" y="171450"/>
                  </a:lnTo>
                  <a:lnTo>
                    <a:pt x="29465" y="171450"/>
                  </a:lnTo>
                  <a:lnTo>
                    <a:pt x="28962" y="170180"/>
                  </a:lnTo>
                  <a:lnTo>
                    <a:pt x="28260" y="168910"/>
                  </a:lnTo>
                  <a:close/>
                </a:path>
                <a:path w="246380" h="355600">
                  <a:moveTo>
                    <a:pt x="128006" y="170180"/>
                  </a:moveTo>
                  <a:lnTo>
                    <a:pt x="119409" y="170180"/>
                  </a:lnTo>
                  <a:lnTo>
                    <a:pt x="121169" y="171450"/>
                  </a:lnTo>
                  <a:lnTo>
                    <a:pt x="126174" y="171450"/>
                  </a:lnTo>
                  <a:lnTo>
                    <a:pt x="127589" y="170755"/>
                  </a:lnTo>
                  <a:lnTo>
                    <a:pt x="128006" y="170180"/>
                  </a:lnTo>
                  <a:close/>
                </a:path>
                <a:path w="246380" h="355600">
                  <a:moveTo>
                    <a:pt x="27726" y="162560"/>
                  </a:moveTo>
                  <a:lnTo>
                    <a:pt x="20313" y="162560"/>
                  </a:lnTo>
                  <a:lnTo>
                    <a:pt x="22271" y="163830"/>
                  </a:lnTo>
                  <a:lnTo>
                    <a:pt x="21025" y="165100"/>
                  </a:lnTo>
                  <a:lnTo>
                    <a:pt x="20198" y="166370"/>
                  </a:lnTo>
                  <a:lnTo>
                    <a:pt x="19549" y="167640"/>
                  </a:lnTo>
                  <a:lnTo>
                    <a:pt x="19905" y="168910"/>
                  </a:lnTo>
                  <a:lnTo>
                    <a:pt x="28627" y="168910"/>
                  </a:lnTo>
                  <a:lnTo>
                    <a:pt x="28826" y="167640"/>
                  </a:lnTo>
                  <a:lnTo>
                    <a:pt x="28627" y="167640"/>
                  </a:lnTo>
                  <a:lnTo>
                    <a:pt x="27726" y="162560"/>
                  </a:lnTo>
                  <a:close/>
                </a:path>
                <a:path w="246380" h="355600">
                  <a:moveTo>
                    <a:pt x="134568" y="164353"/>
                  </a:moveTo>
                  <a:lnTo>
                    <a:pt x="133698" y="164714"/>
                  </a:lnTo>
                  <a:lnTo>
                    <a:pt x="133158" y="165100"/>
                  </a:lnTo>
                  <a:lnTo>
                    <a:pt x="134040" y="165100"/>
                  </a:lnTo>
                  <a:lnTo>
                    <a:pt x="134568" y="164353"/>
                  </a:lnTo>
                  <a:close/>
                </a:path>
                <a:path w="246380" h="355600">
                  <a:moveTo>
                    <a:pt x="135828" y="163830"/>
                  </a:moveTo>
                  <a:lnTo>
                    <a:pt x="134938" y="163830"/>
                  </a:lnTo>
                  <a:lnTo>
                    <a:pt x="134568" y="164353"/>
                  </a:lnTo>
                  <a:lnTo>
                    <a:pt x="135828" y="163830"/>
                  </a:lnTo>
                  <a:close/>
                </a:path>
                <a:path w="246380" h="355600">
                  <a:moveTo>
                    <a:pt x="23590" y="158750"/>
                  </a:moveTo>
                  <a:lnTo>
                    <a:pt x="18062" y="160020"/>
                  </a:lnTo>
                  <a:lnTo>
                    <a:pt x="16847" y="161290"/>
                  </a:lnTo>
                  <a:lnTo>
                    <a:pt x="16282" y="163830"/>
                  </a:lnTo>
                  <a:lnTo>
                    <a:pt x="16617" y="163830"/>
                  </a:lnTo>
                  <a:lnTo>
                    <a:pt x="17214" y="162560"/>
                  </a:lnTo>
                  <a:lnTo>
                    <a:pt x="27726" y="162560"/>
                  </a:lnTo>
                  <a:lnTo>
                    <a:pt x="27276" y="160020"/>
                  </a:lnTo>
                  <a:lnTo>
                    <a:pt x="23590" y="158750"/>
                  </a:lnTo>
                  <a:close/>
                </a:path>
                <a:path w="246380" h="355600">
                  <a:moveTo>
                    <a:pt x="138885" y="153670"/>
                  </a:moveTo>
                  <a:lnTo>
                    <a:pt x="138048" y="156210"/>
                  </a:lnTo>
                  <a:lnTo>
                    <a:pt x="136027" y="157480"/>
                  </a:lnTo>
                  <a:lnTo>
                    <a:pt x="134069" y="158750"/>
                  </a:lnTo>
                  <a:lnTo>
                    <a:pt x="139493" y="158750"/>
                  </a:lnTo>
                  <a:lnTo>
                    <a:pt x="139493" y="156210"/>
                  </a:lnTo>
                  <a:lnTo>
                    <a:pt x="138885" y="153670"/>
                  </a:lnTo>
                  <a:close/>
                </a:path>
                <a:path w="246380" h="355600">
                  <a:moveTo>
                    <a:pt x="90646" y="140970"/>
                  </a:moveTo>
                  <a:lnTo>
                    <a:pt x="76604" y="140970"/>
                  </a:lnTo>
                  <a:lnTo>
                    <a:pt x="76730" y="142240"/>
                  </a:lnTo>
                  <a:lnTo>
                    <a:pt x="77306" y="142240"/>
                  </a:lnTo>
                  <a:lnTo>
                    <a:pt x="80458" y="147320"/>
                  </a:lnTo>
                  <a:lnTo>
                    <a:pt x="83903" y="149860"/>
                  </a:lnTo>
                  <a:lnTo>
                    <a:pt x="86793" y="154940"/>
                  </a:lnTo>
                  <a:lnTo>
                    <a:pt x="87369" y="153670"/>
                  </a:lnTo>
                  <a:lnTo>
                    <a:pt x="88185" y="152400"/>
                  </a:lnTo>
                  <a:lnTo>
                    <a:pt x="89609" y="149860"/>
                  </a:lnTo>
                  <a:lnTo>
                    <a:pt x="90206" y="148590"/>
                  </a:lnTo>
                  <a:lnTo>
                    <a:pt x="90929" y="146050"/>
                  </a:lnTo>
                  <a:lnTo>
                    <a:pt x="91557" y="144780"/>
                  </a:lnTo>
                  <a:lnTo>
                    <a:pt x="91190" y="144780"/>
                  </a:lnTo>
                  <a:lnTo>
                    <a:pt x="85829" y="142240"/>
                  </a:lnTo>
                  <a:lnTo>
                    <a:pt x="90646" y="140970"/>
                  </a:lnTo>
                  <a:close/>
                </a:path>
                <a:path w="246380" h="355600">
                  <a:moveTo>
                    <a:pt x="111902" y="124460"/>
                  </a:moveTo>
                  <a:lnTo>
                    <a:pt x="73453" y="124460"/>
                  </a:lnTo>
                  <a:lnTo>
                    <a:pt x="71934" y="127000"/>
                  </a:lnTo>
                  <a:lnTo>
                    <a:pt x="69798" y="130810"/>
                  </a:lnTo>
                  <a:lnTo>
                    <a:pt x="68657" y="134620"/>
                  </a:lnTo>
                  <a:lnTo>
                    <a:pt x="71086" y="140970"/>
                  </a:lnTo>
                  <a:lnTo>
                    <a:pt x="73893" y="143510"/>
                  </a:lnTo>
                  <a:lnTo>
                    <a:pt x="76144" y="143510"/>
                  </a:lnTo>
                  <a:lnTo>
                    <a:pt x="74144" y="140970"/>
                  </a:lnTo>
                  <a:lnTo>
                    <a:pt x="73893" y="138430"/>
                  </a:lnTo>
                  <a:lnTo>
                    <a:pt x="74678" y="135890"/>
                  </a:lnTo>
                  <a:lnTo>
                    <a:pt x="74950" y="134620"/>
                  </a:lnTo>
                  <a:lnTo>
                    <a:pt x="75306" y="134620"/>
                  </a:lnTo>
                  <a:lnTo>
                    <a:pt x="75714" y="133350"/>
                  </a:lnTo>
                  <a:lnTo>
                    <a:pt x="103661" y="133350"/>
                  </a:lnTo>
                  <a:lnTo>
                    <a:pt x="104384" y="130810"/>
                  </a:lnTo>
                  <a:lnTo>
                    <a:pt x="111200" y="130810"/>
                  </a:lnTo>
                  <a:lnTo>
                    <a:pt x="111849" y="125730"/>
                  </a:lnTo>
                  <a:lnTo>
                    <a:pt x="111902" y="124460"/>
                  </a:lnTo>
                  <a:close/>
                </a:path>
                <a:path w="246380" h="355600">
                  <a:moveTo>
                    <a:pt x="103661" y="133350"/>
                  </a:moveTo>
                  <a:lnTo>
                    <a:pt x="75809" y="133350"/>
                  </a:lnTo>
                  <a:lnTo>
                    <a:pt x="75955" y="134620"/>
                  </a:lnTo>
                  <a:lnTo>
                    <a:pt x="76238" y="134620"/>
                  </a:lnTo>
                  <a:lnTo>
                    <a:pt x="76343" y="135890"/>
                  </a:lnTo>
                  <a:lnTo>
                    <a:pt x="96876" y="135890"/>
                  </a:lnTo>
                  <a:lnTo>
                    <a:pt x="96709" y="137160"/>
                  </a:lnTo>
                  <a:lnTo>
                    <a:pt x="96489" y="137160"/>
                  </a:lnTo>
                  <a:lnTo>
                    <a:pt x="95096" y="139700"/>
                  </a:lnTo>
                  <a:lnTo>
                    <a:pt x="93075" y="142240"/>
                  </a:lnTo>
                  <a:lnTo>
                    <a:pt x="89850" y="142240"/>
                  </a:lnTo>
                  <a:lnTo>
                    <a:pt x="90646" y="143510"/>
                  </a:lnTo>
                  <a:lnTo>
                    <a:pt x="95578" y="143510"/>
                  </a:lnTo>
                  <a:lnTo>
                    <a:pt x="98007" y="142240"/>
                  </a:lnTo>
                  <a:lnTo>
                    <a:pt x="101211" y="140970"/>
                  </a:lnTo>
                  <a:lnTo>
                    <a:pt x="102897" y="137160"/>
                  </a:lnTo>
                  <a:lnTo>
                    <a:pt x="103661" y="133350"/>
                  </a:lnTo>
                  <a:close/>
                </a:path>
                <a:path w="246380" h="355600">
                  <a:moveTo>
                    <a:pt x="96876" y="135890"/>
                  </a:moveTo>
                  <a:lnTo>
                    <a:pt x="76144" y="135890"/>
                  </a:lnTo>
                  <a:lnTo>
                    <a:pt x="75955" y="137160"/>
                  </a:lnTo>
                  <a:lnTo>
                    <a:pt x="75955" y="138430"/>
                  </a:lnTo>
                  <a:lnTo>
                    <a:pt x="76343" y="140970"/>
                  </a:lnTo>
                  <a:lnTo>
                    <a:pt x="92300" y="140970"/>
                  </a:lnTo>
                  <a:lnTo>
                    <a:pt x="92656" y="139700"/>
                  </a:lnTo>
                  <a:lnTo>
                    <a:pt x="94028" y="139700"/>
                  </a:lnTo>
                  <a:lnTo>
                    <a:pt x="94248" y="138430"/>
                  </a:lnTo>
                  <a:lnTo>
                    <a:pt x="94949" y="138430"/>
                  </a:lnTo>
                  <a:lnTo>
                    <a:pt x="94991" y="137160"/>
                  </a:lnTo>
                  <a:lnTo>
                    <a:pt x="96394" y="137160"/>
                  </a:lnTo>
                  <a:lnTo>
                    <a:pt x="96876" y="135890"/>
                  </a:lnTo>
                  <a:close/>
                </a:path>
                <a:path w="246380" h="355600">
                  <a:moveTo>
                    <a:pt x="111200" y="130810"/>
                  </a:moveTo>
                  <a:lnTo>
                    <a:pt x="104792" y="130810"/>
                  </a:lnTo>
                  <a:lnTo>
                    <a:pt x="104384" y="133350"/>
                  </a:lnTo>
                  <a:lnTo>
                    <a:pt x="104384" y="135890"/>
                  </a:lnTo>
                  <a:lnTo>
                    <a:pt x="103358" y="138430"/>
                  </a:lnTo>
                  <a:lnTo>
                    <a:pt x="102080" y="139700"/>
                  </a:lnTo>
                  <a:lnTo>
                    <a:pt x="107607" y="137384"/>
                  </a:lnTo>
                  <a:lnTo>
                    <a:pt x="108666" y="135890"/>
                  </a:lnTo>
                  <a:lnTo>
                    <a:pt x="108831" y="135729"/>
                  </a:lnTo>
                  <a:lnTo>
                    <a:pt x="111200" y="130810"/>
                  </a:lnTo>
                  <a:close/>
                </a:path>
                <a:path w="246380" h="355600">
                  <a:moveTo>
                    <a:pt x="117682" y="111760"/>
                  </a:moveTo>
                  <a:lnTo>
                    <a:pt x="73453" y="111760"/>
                  </a:lnTo>
                  <a:lnTo>
                    <a:pt x="73233" y="113030"/>
                  </a:lnTo>
                  <a:lnTo>
                    <a:pt x="72636" y="114300"/>
                  </a:lnTo>
                  <a:lnTo>
                    <a:pt x="71495" y="114300"/>
                  </a:lnTo>
                  <a:lnTo>
                    <a:pt x="68223" y="119066"/>
                  </a:lnTo>
                  <a:lnTo>
                    <a:pt x="68280" y="119380"/>
                  </a:lnTo>
                  <a:lnTo>
                    <a:pt x="68008" y="119380"/>
                  </a:lnTo>
                  <a:lnTo>
                    <a:pt x="66301" y="125730"/>
                  </a:lnTo>
                  <a:lnTo>
                    <a:pt x="68657" y="133350"/>
                  </a:lnTo>
                  <a:lnTo>
                    <a:pt x="69065" y="130810"/>
                  </a:lnTo>
                  <a:lnTo>
                    <a:pt x="70175" y="128270"/>
                  </a:lnTo>
                  <a:lnTo>
                    <a:pt x="71495" y="127000"/>
                  </a:lnTo>
                  <a:lnTo>
                    <a:pt x="73285" y="124460"/>
                  </a:lnTo>
                  <a:lnTo>
                    <a:pt x="111902" y="124460"/>
                  </a:lnTo>
                  <a:lnTo>
                    <a:pt x="111567" y="123190"/>
                  </a:lnTo>
                  <a:lnTo>
                    <a:pt x="112164" y="121920"/>
                  </a:lnTo>
                  <a:lnTo>
                    <a:pt x="116561" y="121920"/>
                  </a:lnTo>
                  <a:lnTo>
                    <a:pt x="115877" y="119380"/>
                  </a:lnTo>
                  <a:lnTo>
                    <a:pt x="68280" y="119380"/>
                  </a:lnTo>
                  <a:lnTo>
                    <a:pt x="68122" y="119213"/>
                  </a:lnTo>
                  <a:lnTo>
                    <a:pt x="115832" y="119213"/>
                  </a:lnTo>
                  <a:lnTo>
                    <a:pt x="115535" y="118110"/>
                  </a:lnTo>
                  <a:lnTo>
                    <a:pt x="120111" y="118110"/>
                  </a:lnTo>
                  <a:lnTo>
                    <a:pt x="118499" y="113030"/>
                  </a:lnTo>
                  <a:lnTo>
                    <a:pt x="117682" y="113030"/>
                  </a:lnTo>
                  <a:lnTo>
                    <a:pt x="117682" y="111760"/>
                  </a:lnTo>
                  <a:close/>
                </a:path>
                <a:path w="246380" h="355600">
                  <a:moveTo>
                    <a:pt x="182601" y="127000"/>
                  </a:moveTo>
                  <a:lnTo>
                    <a:pt x="185083" y="130810"/>
                  </a:lnTo>
                  <a:lnTo>
                    <a:pt x="192884" y="130810"/>
                  </a:lnTo>
                  <a:lnTo>
                    <a:pt x="189952" y="133350"/>
                  </a:lnTo>
                  <a:lnTo>
                    <a:pt x="239028" y="133350"/>
                  </a:lnTo>
                  <a:lnTo>
                    <a:pt x="236366" y="128270"/>
                  </a:lnTo>
                  <a:lnTo>
                    <a:pt x="184559" y="128270"/>
                  </a:lnTo>
                  <a:lnTo>
                    <a:pt x="182601" y="127000"/>
                  </a:lnTo>
                  <a:close/>
                </a:path>
                <a:path w="246380" h="355600">
                  <a:moveTo>
                    <a:pt x="116561" y="121920"/>
                  </a:moveTo>
                  <a:lnTo>
                    <a:pt x="112331" y="121920"/>
                  </a:lnTo>
                  <a:lnTo>
                    <a:pt x="112938" y="123190"/>
                  </a:lnTo>
                  <a:lnTo>
                    <a:pt x="113294" y="124460"/>
                  </a:lnTo>
                  <a:lnTo>
                    <a:pt x="113514" y="125730"/>
                  </a:lnTo>
                  <a:lnTo>
                    <a:pt x="113514" y="128270"/>
                  </a:lnTo>
                  <a:lnTo>
                    <a:pt x="112740" y="129540"/>
                  </a:lnTo>
                  <a:lnTo>
                    <a:pt x="111200" y="130810"/>
                  </a:lnTo>
                  <a:lnTo>
                    <a:pt x="114624" y="130810"/>
                  </a:lnTo>
                  <a:lnTo>
                    <a:pt x="117273" y="127000"/>
                  </a:lnTo>
                  <a:lnTo>
                    <a:pt x="117179" y="124460"/>
                  </a:lnTo>
                  <a:lnTo>
                    <a:pt x="116561" y="121920"/>
                  </a:lnTo>
                  <a:close/>
                </a:path>
                <a:path w="246380" h="355600">
                  <a:moveTo>
                    <a:pt x="180465" y="118110"/>
                  </a:moveTo>
                  <a:lnTo>
                    <a:pt x="180158" y="119066"/>
                  </a:lnTo>
                  <a:lnTo>
                    <a:pt x="180130" y="121920"/>
                  </a:lnTo>
                  <a:lnTo>
                    <a:pt x="181303" y="123190"/>
                  </a:lnTo>
                  <a:lnTo>
                    <a:pt x="183449" y="127000"/>
                  </a:lnTo>
                  <a:lnTo>
                    <a:pt x="188748" y="127000"/>
                  </a:lnTo>
                  <a:lnTo>
                    <a:pt x="184559" y="128270"/>
                  </a:lnTo>
                  <a:lnTo>
                    <a:pt x="236366" y="128270"/>
                  </a:lnTo>
                  <a:lnTo>
                    <a:pt x="233705" y="123190"/>
                  </a:lnTo>
                  <a:lnTo>
                    <a:pt x="233089" y="121920"/>
                  </a:lnTo>
                  <a:lnTo>
                    <a:pt x="185805" y="121920"/>
                  </a:lnTo>
                  <a:lnTo>
                    <a:pt x="182507" y="120650"/>
                  </a:lnTo>
                  <a:lnTo>
                    <a:pt x="181156" y="119380"/>
                  </a:lnTo>
                  <a:lnTo>
                    <a:pt x="180465" y="118110"/>
                  </a:lnTo>
                  <a:close/>
                </a:path>
                <a:path w="246380" h="355600">
                  <a:moveTo>
                    <a:pt x="120111" y="118110"/>
                  </a:moveTo>
                  <a:lnTo>
                    <a:pt x="115588" y="118110"/>
                  </a:lnTo>
                  <a:lnTo>
                    <a:pt x="116907" y="120650"/>
                  </a:lnTo>
                  <a:lnTo>
                    <a:pt x="117483" y="121920"/>
                  </a:lnTo>
                  <a:lnTo>
                    <a:pt x="117682" y="124460"/>
                  </a:lnTo>
                  <a:lnTo>
                    <a:pt x="117525" y="125730"/>
                  </a:lnTo>
                  <a:lnTo>
                    <a:pt x="120111" y="121920"/>
                  </a:lnTo>
                  <a:lnTo>
                    <a:pt x="120111" y="118110"/>
                  </a:lnTo>
                  <a:close/>
                </a:path>
                <a:path w="246380" h="355600">
                  <a:moveTo>
                    <a:pt x="130566" y="105410"/>
                  </a:moveTo>
                  <a:lnTo>
                    <a:pt x="120279" y="105410"/>
                  </a:lnTo>
                  <a:lnTo>
                    <a:pt x="121650" y="107950"/>
                  </a:lnTo>
                  <a:lnTo>
                    <a:pt x="122205" y="107950"/>
                  </a:lnTo>
                  <a:lnTo>
                    <a:pt x="122854" y="110490"/>
                  </a:lnTo>
                  <a:lnTo>
                    <a:pt x="123074" y="110490"/>
                  </a:lnTo>
                  <a:lnTo>
                    <a:pt x="123074" y="114300"/>
                  </a:lnTo>
                  <a:lnTo>
                    <a:pt x="122854" y="115570"/>
                  </a:lnTo>
                  <a:lnTo>
                    <a:pt x="122540" y="116840"/>
                  </a:lnTo>
                  <a:lnTo>
                    <a:pt x="122247" y="116840"/>
                  </a:lnTo>
                  <a:lnTo>
                    <a:pt x="121598" y="118110"/>
                  </a:lnTo>
                  <a:lnTo>
                    <a:pt x="120854" y="118110"/>
                  </a:lnTo>
                  <a:lnTo>
                    <a:pt x="120875" y="119380"/>
                  </a:lnTo>
                  <a:lnTo>
                    <a:pt x="120739" y="120650"/>
                  </a:lnTo>
                  <a:lnTo>
                    <a:pt x="120593" y="121920"/>
                  </a:lnTo>
                  <a:lnTo>
                    <a:pt x="120279" y="121920"/>
                  </a:lnTo>
                  <a:lnTo>
                    <a:pt x="120111" y="123190"/>
                  </a:lnTo>
                  <a:lnTo>
                    <a:pt x="119818" y="124460"/>
                  </a:lnTo>
                  <a:lnTo>
                    <a:pt x="142780" y="124460"/>
                  </a:lnTo>
                  <a:lnTo>
                    <a:pt x="142644" y="123190"/>
                  </a:lnTo>
                  <a:lnTo>
                    <a:pt x="142404" y="123190"/>
                  </a:lnTo>
                  <a:lnTo>
                    <a:pt x="140959" y="118110"/>
                  </a:lnTo>
                  <a:lnTo>
                    <a:pt x="137943" y="114300"/>
                  </a:lnTo>
                  <a:lnTo>
                    <a:pt x="134069" y="110490"/>
                  </a:lnTo>
                  <a:lnTo>
                    <a:pt x="130502" y="106680"/>
                  </a:lnTo>
                  <a:lnTo>
                    <a:pt x="130566" y="105410"/>
                  </a:lnTo>
                  <a:close/>
                </a:path>
                <a:path w="246380" h="355600">
                  <a:moveTo>
                    <a:pt x="174172" y="102870"/>
                  </a:moveTo>
                  <a:lnTo>
                    <a:pt x="175429" y="111760"/>
                  </a:lnTo>
                  <a:lnTo>
                    <a:pt x="180057" y="116840"/>
                  </a:lnTo>
                  <a:lnTo>
                    <a:pt x="185523" y="120650"/>
                  </a:lnTo>
                  <a:lnTo>
                    <a:pt x="188915" y="120650"/>
                  </a:lnTo>
                  <a:lnTo>
                    <a:pt x="188957" y="121920"/>
                  </a:lnTo>
                  <a:lnTo>
                    <a:pt x="233089" y="121920"/>
                  </a:lnTo>
                  <a:lnTo>
                    <a:pt x="228163" y="111760"/>
                  </a:lnTo>
                  <a:lnTo>
                    <a:pt x="184873" y="111760"/>
                  </a:lnTo>
                  <a:lnTo>
                    <a:pt x="179931" y="107950"/>
                  </a:lnTo>
                  <a:lnTo>
                    <a:pt x="178057" y="107950"/>
                  </a:lnTo>
                  <a:lnTo>
                    <a:pt x="175722" y="105410"/>
                  </a:lnTo>
                  <a:lnTo>
                    <a:pt x="174172" y="102870"/>
                  </a:lnTo>
                  <a:close/>
                </a:path>
                <a:path w="246380" h="355600">
                  <a:moveTo>
                    <a:pt x="119504" y="106680"/>
                  </a:moveTo>
                  <a:lnTo>
                    <a:pt x="74144" y="106680"/>
                  </a:lnTo>
                  <a:lnTo>
                    <a:pt x="70992" y="107950"/>
                  </a:lnTo>
                  <a:lnTo>
                    <a:pt x="68657" y="109220"/>
                  </a:lnTo>
                  <a:lnTo>
                    <a:pt x="66856" y="111760"/>
                  </a:lnTo>
                  <a:lnTo>
                    <a:pt x="66448" y="114300"/>
                  </a:lnTo>
                  <a:lnTo>
                    <a:pt x="66113" y="116840"/>
                  </a:lnTo>
                  <a:lnTo>
                    <a:pt x="67076" y="118110"/>
                  </a:lnTo>
                  <a:lnTo>
                    <a:pt x="68122" y="119213"/>
                  </a:lnTo>
                  <a:lnTo>
                    <a:pt x="68223" y="119066"/>
                  </a:lnTo>
                  <a:lnTo>
                    <a:pt x="67819" y="116840"/>
                  </a:lnTo>
                  <a:lnTo>
                    <a:pt x="68657" y="115570"/>
                  </a:lnTo>
                  <a:lnTo>
                    <a:pt x="72175" y="111760"/>
                  </a:lnTo>
                  <a:lnTo>
                    <a:pt x="121053" y="111760"/>
                  </a:lnTo>
                  <a:lnTo>
                    <a:pt x="120566" y="110902"/>
                  </a:lnTo>
                  <a:lnTo>
                    <a:pt x="119053" y="109220"/>
                  </a:lnTo>
                  <a:lnTo>
                    <a:pt x="121687" y="109220"/>
                  </a:lnTo>
                  <a:lnTo>
                    <a:pt x="121169" y="107950"/>
                  </a:lnTo>
                  <a:lnTo>
                    <a:pt x="119504" y="106680"/>
                  </a:lnTo>
                  <a:close/>
                </a:path>
                <a:path w="246380" h="355600">
                  <a:moveTo>
                    <a:pt x="121964" y="113030"/>
                  </a:moveTo>
                  <a:lnTo>
                    <a:pt x="119409" y="113030"/>
                  </a:lnTo>
                  <a:lnTo>
                    <a:pt x="120540" y="115570"/>
                  </a:lnTo>
                  <a:lnTo>
                    <a:pt x="120111" y="116840"/>
                  </a:lnTo>
                  <a:lnTo>
                    <a:pt x="120875" y="116840"/>
                  </a:lnTo>
                  <a:lnTo>
                    <a:pt x="121703" y="115570"/>
                  </a:lnTo>
                  <a:lnTo>
                    <a:pt x="121964" y="113030"/>
                  </a:lnTo>
                  <a:close/>
                </a:path>
                <a:path w="246380" h="355600">
                  <a:moveTo>
                    <a:pt x="121336" y="111760"/>
                  </a:moveTo>
                  <a:lnTo>
                    <a:pt x="117797" y="111760"/>
                  </a:lnTo>
                  <a:lnTo>
                    <a:pt x="118593" y="113030"/>
                  </a:lnTo>
                  <a:lnTo>
                    <a:pt x="121912" y="113030"/>
                  </a:lnTo>
                  <a:lnTo>
                    <a:pt x="121860" y="112818"/>
                  </a:lnTo>
                  <a:lnTo>
                    <a:pt x="121336" y="111760"/>
                  </a:lnTo>
                  <a:close/>
                </a:path>
                <a:path w="246380" h="355600">
                  <a:moveTo>
                    <a:pt x="121922" y="112944"/>
                  </a:moveTo>
                  <a:close/>
                </a:path>
                <a:path w="246380" h="355600">
                  <a:moveTo>
                    <a:pt x="121687" y="109220"/>
                  </a:moveTo>
                  <a:lnTo>
                    <a:pt x="119053" y="109220"/>
                  </a:lnTo>
                  <a:lnTo>
                    <a:pt x="120331" y="110490"/>
                  </a:lnTo>
                  <a:lnTo>
                    <a:pt x="120566" y="110902"/>
                  </a:lnTo>
                  <a:lnTo>
                    <a:pt x="121336" y="111760"/>
                  </a:lnTo>
                  <a:lnTo>
                    <a:pt x="121598" y="111760"/>
                  </a:lnTo>
                  <a:lnTo>
                    <a:pt x="121860" y="112818"/>
                  </a:lnTo>
                  <a:lnTo>
                    <a:pt x="122205" y="110490"/>
                  </a:lnTo>
                  <a:lnTo>
                    <a:pt x="121687" y="109220"/>
                  </a:lnTo>
                  <a:close/>
                </a:path>
                <a:path w="246380" h="355600">
                  <a:moveTo>
                    <a:pt x="175575" y="87630"/>
                  </a:moveTo>
                  <a:lnTo>
                    <a:pt x="173816" y="90170"/>
                  </a:lnTo>
                  <a:lnTo>
                    <a:pt x="172235" y="92710"/>
                  </a:lnTo>
                  <a:lnTo>
                    <a:pt x="173513" y="101600"/>
                  </a:lnTo>
                  <a:lnTo>
                    <a:pt x="176371" y="105410"/>
                  </a:lnTo>
                  <a:lnTo>
                    <a:pt x="184873" y="110490"/>
                  </a:lnTo>
                  <a:lnTo>
                    <a:pt x="184873" y="111760"/>
                  </a:lnTo>
                  <a:lnTo>
                    <a:pt x="228163" y="111760"/>
                  </a:lnTo>
                  <a:lnTo>
                    <a:pt x="224469" y="104140"/>
                  </a:lnTo>
                  <a:lnTo>
                    <a:pt x="223205" y="101600"/>
                  </a:lnTo>
                  <a:lnTo>
                    <a:pt x="184434" y="101600"/>
                  </a:lnTo>
                  <a:lnTo>
                    <a:pt x="180130" y="99060"/>
                  </a:lnTo>
                  <a:lnTo>
                    <a:pt x="178057" y="96520"/>
                  </a:lnTo>
                  <a:lnTo>
                    <a:pt x="176319" y="95250"/>
                  </a:lnTo>
                  <a:lnTo>
                    <a:pt x="175020" y="91440"/>
                  </a:lnTo>
                  <a:lnTo>
                    <a:pt x="175575" y="87630"/>
                  </a:lnTo>
                  <a:close/>
                </a:path>
                <a:path w="246380" h="355600">
                  <a:moveTo>
                    <a:pt x="131564" y="99060"/>
                  </a:moveTo>
                  <a:lnTo>
                    <a:pt x="74804" y="99060"/>
                  </a:lnTo>
                  <a:lnTo>
                    <a:pt x="75903" y="100330"/>
                  </a:lnTo>
                  <a:lnTo>
                    <a:pt x="74531" y="100330"/>
                  </a:lnTo>
                  <a:lnTo>
                    <a:pt x="71369" y="102559"/>
                  </a:lnTo>
                  <a:lnTo>
                    <a:pt x="71264" y="102870"/>
                  </a:lnTo>
                  <a:lnTo>
                    <a:pt x="70929" y="102870"/>
                  </a:lnTo>
                  <a:lnTo>
                    <a:pt x="68008" y="105410"/>
                  </a:lnTo>
                  <a:lnTo>
                    <a:pt x="67244" y="110490"/>
                  </a:lnTo>
                  <a:lnTo>
                    <a:pt x="68280" y="109220"/>
                  </a:lnTo>
                  <a:lnTo>
                    <a:pt x="69694" y="107950"/>
                  </a:lnTo>
                  <a:lnTo>
                    <a:pt x="70929" y="107950"/>
                  </a:lnTo>
                  <a:lnTo>
                    <a:pt x="74144" y="106680"/>
                  </a:lnTo>
                  <a:lnTo>
                    <a:pt x="119629" y="106680"/>
                  </a:lnTo>
                  <a:lnTo>
                    <a:pt x="119776" y="105410"/>
                  </a:lnTo>
                  <a:lnTo>
                    <a:pt x="130566" y="105410"/>
                  </a:lnTo>
                  <a:lnTo>
                    <a:pt x="130694" y="102870"/>
                  </a:lnTo>
                  <a:lnTo>
                    <a:pt x="71264" y="102870"/>
                  </a:lnTo>
                  <a:lnTo>
                    <a:pt x="71220" y="102664"/>
                  </a:lnTo>
                  <a:lnTo>
                    <a:pt x="130704" y="102664"/>
                  </a:lnTo>
                  <a:lnTo>
                    <a:pt x="130821" y="100330"/>
                  </a:lnTo>
                  <a:lnTo>
                    <a:pt x="131564" y="99060"/>
                  </a:lnTo>
                  <a:close/>
                </a:path>
                <a:path w="246380" h="355600">
                  <a:moveTo>
                    <a:pt x="133050" y="96520"/>
                  </a:moveTo>
                  <a:lnTo>
                    <a:pt x="75641" y="96520"/>
                  </a:lnTo>
                  <a:lnTo>
                    <a:pt x="77589" y="97790"/>
                  </a:lnTo>
                  <a:lnTo>
                    <a:pt x="72636" y="97790"/>
                  </a:lnTo>
                  <a:lnTo>
                    <a:pt x="70992" y="100330"/>
                  </a:lnTo>
                  <a:lnTo>
                    <a:pt x="70992" y="101600"/>
                  </a:lnTo>
                  <a:lnTo>
                    <a:pt x="71220" y="102664"/>
                  </a:lnTo>
                  <a:lnTo>
                    <a:pt x="71369" y="102559"/>
                  </a:lnTo>
                  <a:lnTo>
                    <a:pt x="71694" y="101600"/>
                  </a:lnTo>
                  <a:lnTo>
                    <a:pt x="72521" y="100330"/>
                  </a:lnTo>
                  <a:lnTo>
                    <a:pt x="73453" y="100330"/>
                  </a:lnTo>
                  <a:lnTo>
                    <a:pt x="74804" y="99060"/>
                  </a:lnTo>
                  <a:lnTo>
                    <a:pt x="131564" y="99060"/>
                  </a:lnTo>
                  <a:lnTo>
                    <a:pt x="133050" y="96520"/>
                  </a:lnTo>
                  <a:close/>
                </a:path>
                <a:path w="246380" h="355600">
                  <a:moveTo>
                    <a:pt x="145403" y="83820"/>
                  </a:moveTo>
                  <a:lnTo>
                    <a:pt x="87756" y="83820"/>
                  </a:lnTo>
                  <a:lnTo>
                    <a:pt x="87683" y="85090"/>
                  </a:lnTo>
                  <a:lnTo>
                    <a:pt x="78238" y="85090"/>
                  </a:lnTo>
                  <a:lnTo>
                    <a:pt x="73673" y="87630"/>
                  </a:lnTo>
                  <a:lnTo>
                    <a:pt x="71086" y="91440"/>
                  </a:lnTo>
                  <a:lnTo>
                    <a:pt x="68762" y="93980"/>
                  </a:lnTo>
                  <a:lnTo>
                    <a:pt x="68804" y="99060"/>
                  </a:lnTo>
                  <a:lnTo>
                    <a:pt x="69798" y="101600"/>
                  </a:lnTo>
                  <a:lnTo>
                    <a:pt x="70992" y="97790"/>
                  </a:lnTo>
                  <a:lnTo>
                    <a:pt x="73673" y="95250"/>
                  </a:lnTo>
                  <a:lnTo>
                    <a:pt x="76604" y="93980"/>
                  </a:lnTo>
                  <a:lnTo>
                    <a:pt x="78070" y="93980"/>
                  </a:lnTo>
                  <a:lnTo>
                    <a:pt x="79494" y="92710"/>
                  </a:lnTo>
                  <a:lnTo>
                    <a:pt x="135989" y="92710"/>
                  </a:lnTo>
                  <a:lnTo>
                    <a:pt x="138184" y="90170"/>
                  </a:lnTo>
                  <a:lnTo>
                    <a:pt x="142236" y="90170"/>
                  </a:lnTo>
                  <a:lnTo>
                    <a:pt x="145403" y="83820"/>
                  </a:lnTo>
                  <a:close/>
                </a:path>
                <a:path w="246380" h="355600">
                  <a:moveTo>
                    <a:pt x="175910" y="64770"/>
                  </a:moveTo>
                  <a:lnTo>
                    <a:pt x="174705" y="72390"/>
                  </a:lnTo>
                  <a:lnTo>
                    <a:pt x="174605" y="74930"/>
                  </a:lnTo>
                  <a:lnTo>
                    <a:pt x="175308" y="83820"/>
                  </a:lnTo>
                  <a:lnTo>
                    <a:pt x="178437" y="92710"/>
                  </a:lnTo>
                  <a:lnTo>
                    <a:pt x="184004" y="100330"/>
                  </a:lnTo>
                  <a:lnTo>
                    <a:pt x="184434" y="100330"/>
                  </a:lnTo>
                  <a:lnTo>
                    <a:pt x="184434" y="101504"/>
                  </a:lnTo>
                  <a:lnTo>
                    <a:pt x="184601" y="101600"/>
                  </a:lnTo>
                  <a:lnTo>
                    <a:pt x="223205" y="101600"/>
                  </a:lnTo>
                  <a:lnTo>
                    <a:pt x="215618" y="86360"/>
                  </a:lnTo>
                  <a:lnTo>
                    <a:pt x="213926" y="81280"/>
                  </a:lnTo>
                  <a:lnTo>
                    <a:pt x="183952" y="81280"/>
                  </a:lnTo>
                  <a:lnTo>
                    <a:pt x="180287" y="76200"/>
                  </a:lnTo>
                  <a:lnTo>
                    <a:pt x="178350" y="73660"/>
                  </a:lnTo>
                  <a:lnTo>
                    <a:pt x="176539" y="68580"/>
                  </a:lnTo>
                  <a:lnTo>
                    <a:pt x="175910" y="64770"/>
                  </a:lnTo>
                  <a:close/>
                </a:path>
                <a:path w="246380" h="355600">
                  <a:moveTo>
                    <a:pt x="135989" y="92710"/>
                  </a:moveTo>
                  <a:lnTo>
                    <a:pt x="80887" y="92710"/>
                  </a:lnTo>
                  <a:lnTo>
                    <a:pt x="80070" y="93980"/>
                  </a:lnTo>
                  <a:lnTo>
                    <a:pt x="79735" y="95250"/>
                  </a:lnTo>
                  <a:lnTo>
                    <a:pt x="74751" y="95250"/>
                  </a:lnTo>
                  <a:lnTo>
                    <a:pt x="73118" y="97790"/>
                  </a:lnTo>
                  <a:lnTo>
                    <a:pt x="73893" y="97790"/>
                  </a:lnTo>
                  <a:lnTo>
                    <a:pt x="74950" y="96520"/>
                  </a:lnTo>
                  <a:lnTo>
                    <a:pt x="133050" y="96520"/>
                  </a:lnTo>
                  <a:lnTo>
                    <a:pt x="133793" y="95250"/>
                  </a:lnTo>
                  <a:lnTo>
                    <a:pt x="135989" y="92710"/>
                  </a:lnTo>
                  <a:close/>
                </a:path>
                <a:path w="246380" h="355600">
                  <a:moveTo>
                    <a:pt x="142236" y="90170"/>
                  </a:moveTo>
                  <a:lnTo>
                    <a:pt x="138184" y="90170"/>
                  </a:lnTo>
                  <a:lnTo>
                    <a:pt x="138257" y="91440"/>
                  </a:lnTo>
                  <a:lnTo>
                    <a:pt x="138529" y="93980"/>
                  </a:lnTo>
                  <a:lnTo>
                    <a:pt x="140215" y="96520"/>
                  </a:lnTo>
                  <a:lnTo>
                    <a:pt x="141796" y="96520"/>
                  </a:lnTo>
                  <a:lnTo>
                    <a:pt x="140791" y="93980"/>
                  </a:lnTo>
                  <a:lnTo>
                    <a:pt x="141189" y="91440"/>
                  </a:lnTo>
                  <a:lnTo>
                    <a:pt x="142236" y="90170"/>
                  </a:lnTo>
                  <a:close/>
                </a:path>
                <a:path w="246380" h="355600">
                  <a:moveTo>
                    <a:pt x="155618" y="73660"/>
                  </a:moveTo>
                  <a:lnTo>
                    <a:pt x="95620" y="73660"/>
                  </a:lnTo>
                  <a:lnTo>
                    <a:pt x="97044" y="74930"/>
                  </a:lnTo>
                  <a:lnTo>
                    <a:pt x="98269" y="74930"/>
                  </a:lnTo>
                  <a:lnTo>
                    <a:pt x="97787" y="76200"/>
                  </a:lnTo>
                  <a:lnTo>
                    <a:pt x="87410" y="76200"/>
                  </a:lnTo>
                  <a:lnTo>
                    <a:pt x="80070" y="78740"/>
                  </a:lnTo>
                  <a:lnTo>
                    <a:pt x="75139" y="86360"/>
                  </a:lnTo>
                  <a:lnTo>
                    <a:pt x="77641" y="85090"/>
                  </a:lnTo>
                  <a:lnTo>
                    <a:pt x="81159" y="83820"/>
                  </a:lnTo>
                  <a:lnTo>
                    <a:pt x="145403" y="83820"/>
                  </a:lnTo>
                  <a:lnTo>
                    <a:pt x="146037" y="82550"/>
                  </a:lnTo>
                  <a:lnTo>
                    <a:pt x="152037" y="82550"/>
                  </a:lnTo>
                  <a:lnTo>
                    <a:pt x="155618" y="73660"/>
                  </a:lnTo>
                  <a:close/>
                </a:path>
                <a:path w="246380" h="355600">
                  <a:moveTo>
                    <a:pt x="187083" y="45720"/>
                  </a:moveTo>
                  <a:lnTo>
                    <a:pt x="183523" y="46990"/>
                  </a:lnTo>
                  <a:lnTo>
                    <a:pt x="179470" y="49530"/>
                  </a:lnTo>
                  <a:lnTo>
                    <a:pt x="177858" y="55880"/>
                  </a:lnTo>
                  <a:lnTo>
                    <a:pt x="175910" y="62230"/>
                  </a:lnTo>
                  <a:lnTo>
                    <a:pt x="177628" y="68580"/>
                  </a:lnTo>
                  <a:lnTo>
                    <a:pt x="181010" y="74930"/>
                  </a:lnTo>
                  <a:lnTo>
                    <a:pt x="184004" y="80010"/>
                  </a:lnTo>
                  <a:lnTo>
                    <a:pt x="183952" y="81280"/>
                  </a:lnTo>
                  <a:lnTo>
                    <a:pt x="213926" y="81280"/>
                  </a:lnTo>
                  <a:lnTo>
                    <a:pt x="212234" y="76200"/>
                  </a:lnTo>
                  <a:lnTo>
                    <a:pt x="207637" y="76200"/>
                  </a:lnTo>
                  <a:lnTo>
                    <a:pt x="205114" y="67310"/>
                  </a:lnTo>
                  <a:lnTo>
                    <a:pt x="204896" y="64770"/>
                  </a:lnTo>
                  <a:lnTo>
                    <a:pt x="187083" y="64770"/>
                  </a:lnTo>
                  <a:lnTo>
                    <a:pt x="186287" y="63500"/>
                  </a:lnTo>
                  <a:lnTo>
                    <a:pt x="185523" y="62230"/>
                  </a:lnTo>
                  <a:lnTo>
                    <a:pt x="184915" y="59690"/>
                  </a:lnTo>
                  <a:lnTo>
                    <a:pt x="183805" y="55880"/>
                  </a:lnTo>
                  <a:lnTo>
                    <a:pt x="184099" y="50800"/>
                  </a:lnTo>
                  <a:lnTo>
                    <a:pt x="187083" y="45720"/>
                  </a:lnTo>
                  <a:close/>
                </a:path>
                <a:path w="246380" h="355600">
                  <a:moveTo>
                    <a:pt x="159733" y="73660"/>
                  </a:moveTo>
                  <a:lnTo>
                    <a:pt x="155618" y="73660"/>
                  </a:lnTo>
                  <a:lnTo>
                    <a:pt x="155859" y="74930"/>
                  </a:lnTo>
                  <a:lnTo>
                    <a:pt x="156173" y="74930"/>
                  </a:lnTo>
                  <a:lnTo>
                    <a:pt x="157953" y="78740"/>
                  </a:lnTo>
                  <a:lnTo>
                    <a:pt x="160361" y="80010"/>
                  </a:lnTo>
                  <a:lnTo>
                    <a:pt x="162309" y="80010"/>
                  </a:lnTo>
                  <a:lnTo>
                    <a:pt x="160267" y="77470"/>
                  </a:lnTo>
                  <a:lnTo>
                    <a:pt x="159492" y="74930"/>
                  </a:lnTo>
                  <a:lnTo>
                    <a:pt x="159733" y="73660"/>
                  </a:lnTo>
                  <a:close/>
                </a:path>
                <a:path w="246380" h="355600">
                  <a:moveTo>
                    <a:pt x="94489" y="68580"/>
                  </a:moveTo>
                  <a:lnTo>
                    <a:pt x="91745" y="71120"/>
                  </a:lnTo>
                  <a:lnTo>
                    <a:pt x="89295" y="72390"/>
                  </a:lnTo>
                  <a:lnTo>
                    <a:pt x="88133" y="73660"/>
                  </a:lnTo>
                  <a:lnTo>
                    <a:pt x="87756" y="76200"/>
                  </a:lnTo>
                  <a:lnTo>
                    <a:pt x="89745" y="73660"/>
                  </a:lnTo>
                  <a:lnTo>
                    <a:pt x="159733" y="73660"/>
                  </a:lnTo>
                  <a:lnTo>
                    <a:pt x="159815" y="72390"/>
                  </a:lnTo>
                  <a:lnTo>
                    <a:pt x="103358" y="72390"/>
                  </a:lnTo>
                  <a:lnTo>
                    <a:pt x="97672" y="69850"/>
                  </a:lnTo>
                  <a:lnTo>
                    <a:pt x="94489" y="68580"/>
                  </a:lnTo>
                  <a:close/>
                </a:path>
                <a:path w="246380" h="355600">
                  <a:moveTo>
                    <a:pt x="210119" y="69850"/>
                  </a:moveTo>
                  <a:lnTo>
                    <a:pt x="209396" y="71120"/>
                  </a:lnTo>
                  <a:lnTo>
                    <a:pt x="208286" y="76200"/>
                  </a:lnTo>
                  <a:lnTo>
                    <a:pt x="212234" y="76200"/>
                  </a:lnTo>
                  <a:lnTo>
                    <a:pt x="210119" y="69850"/>
                  </a:lnTo>
                  <a:close/>
                </a:path>
                <a:path w="246380" h="355600">
                  <a:moveTo>
                    <a:pt x="90813" y="25400"/>
                  </a:moveTo>
                  <a:lnTo>
                    <a:pt x="89096" y="27940"/>
                  </a:lnTo>
                  <a:lnTo>
                    <a:pt x="88782" y="29210"/>
                  </a:lnTo>
                  <a:lnTo>
                    <a:pt x="88761" y="30480"/>
                  </a:lnTo>
                  <a:lnTo>
                    <a:pt x="89243" y="31750"/>
                  </a:lnTo>
                  <a:lnTo>
                    <a:pt x="90060" y="33020"/>
                  </a:lnTo>
                  <a:lnTo>
                    <a:pt x="91023" y="35560"/>
                  </a:lnTo>
                  <a:lnTo>
                    <a:pt x="94614" y="39370"/>
                  </a:lnTo>
                  <a:lnTo>
                    <a:pt x="98771" y="43180"/>
                  </a:lnTo>
                  <a:lnTo>
                    <a:pt x="98007" y="43180"/>
                  </a:lnTo>
                  <a:lnTo>
                    <a:pt x="97724" y="45720"/>
                  </a:lnTo>
                  <a:lnTo>
                    <a:pt x="103735" y="50800"/>
                  </a:lnTo>
                  <a:lnTo>
                    <a:pt x="109975" y="52070"/>
                  </a:lnTo>
                  <a:lnTo>
                    <a:pt x="113609" y="53340"/>
                  </a:lnTo>
                  <a:lnTo>
                    <a:pt x="118279" y="53340"/>
                  </a:lnTo>
                  <a:lnTo>
                    <a:pt x="124111" y="54610"/>
                  </a:lnTo>
                  <a:lnTo>
                    <a:pt x="126446" y="62230"/>
                  </a:lnTo>
                  <a:lnTo>
                    <a:pt x="124519" y="62230"/>
                  </a:lnTo>
                  <a:lnTo>
                    <a:pt x="119315" y="64770"/>
                  </a:lnTo>
                  <a:lnTo>
                    <a:pt x="117273" y="64770"/>
                  </a:lnTo>
                  <a:lnTo>
                    <a:pt x="115389" y="66040"/>
                  </a:lnTo>
                  <a:lnTo>
                    <a:pt x="113755" y="66040"/>
                  </a:lnTo>
                  <a:lnTo>
                    <a:pt x="113609" y="67310"/>
                  </a:lnTo>
                  <a:lnTo>
                    <a:pt x="110656" y="67310"/>
                  </a:lnTo>
                  <a:lnTo>
                    <a:pt x="110844" y="68580"/>
                  </a:lnTo>
                  <a:lnTo>
                    <a:pt x="97452" y="68580"/>
                  </a:lnTo>
                  <a:lnTo>
                    <a:pt x="99798" y="69850"/>
                  </a:lnTo>
                  <a:lnTo>
                    <a:pt x="101064" y="69850"/>
                  </a:lnTo>
                  <a:lnTo>
                    <a:pt x="103661" y="72390"/>
                  </a:lnTo>
                  <a:lnTo>
                    <a:pt x="159815" y="72390"/>
                  </a:lnTo>
                  <a:lnTo>
                    <a:pt x="160141" y="67310"/>
                  </a:lnTo>
                  <a:lnTo>
                    <a:pt x="163366" y="63500"/>
                  </a:lnTo>
                  <a:lnTo>
                    <a:pt x="164717" y="58420"/>
                  </a:lnTo>
                  <a:lnTo>
                    <a:pt x="168769" y="58420"/>
                  </a:lnTo>
                  <a:lnTo>
                    <a:pt x="167220" y="57150"/>
                  </a:lnTo>
                  <a:lnTo>
                    <a:pt x="166738" y="54610"/>
                  </a:lnTo>
                  <a:lnTo>
                    <a:pt x="166170" y="48260"/>
                  </a:lnTo>
                  <a:lnTo>
                    <a:pt x="166765" y="43180"/>
                  </a:lnTo>
                  <a:lnTo>
                    <a:pt x="166554" y="36830"/>
                  </a:lnTo>
                  <a:lnTo>
                    <a:pt x="165060" y="33020"/>
                  </a:lnTo>
                  <a:lnTo>
                    <a:pt x="91997" y="33020"/>
                  </a:lnTo>
                  <a:lnTo>
                    <a:pt x="91557" y="31750"/>
                  </a:lnTo>
                  <a:lnTo>
                    <a:pt x="93578" y="31750"/>
                  </a:lnTo>
                  <a:lnTo>
                    <a:pt x="93264" y="30480"/>
                  </a:lnTo>
                  <a:lnTo>
                    <a:pt x="113253" y="30480"/>
                  </a:lnTo>
                  <a:lnTo>
                    <a:pt x="116038" y="26670"/>
                  </a:lnTo>
                  <a:lnTo>
                    <a:pt x="96876" y="26670"/>
                  </a:lnTo>
                  <a:lnTo>
                    <a:pt x="90813" y="25400"/>
                  </a:lnTo>
                  <a:close/>
                </a:path>
                <a:path w="246380" h="355600">
                  <a:moveTo>
                    <a:pt x="100415" y="66040"/>
                  </a:moveTo>
                  <a:lnTo>
                    <a:pt x="95620" y="68580"/>
                  </a:lnTo>
                  <a:lnTo>
                    <a:pt x="109378" y="68580"/>
                  </a:lnTo>
                  <a:lnTo>
                    <a:pt x="105253" y="67310"/>
                  </a:lnTo>
                  <a:lnTo>
                    <a:pt x="100415" y="66040"/>
                  </a:lnTo>
                  <a:close/>
                </a:path>
                <a:path w="246380" h="355600">
                  <a:moveTo>
                    <a:pt x="111295" y="64770"/>
                  </a:moveTo>
                  <a:lnTo>
                    <a:pt x="108352" y="64770"/>
                  </a:lnTo>
                  <a:lnTo>
                    <a:pt x="107179" y="66040"/>
                  </a:lnTo>
                  <a:lnTo>
                    <a:pt x="106530" y="67310"/>
                  </a:lnTo>
                  <a:lnTo>
                    <a:pt x="107923" y="66040"/>
                  </a:lnTo>
                  <a:lnTo>
                    <a:pt x="112478" y="66040"/>
                  </a:lnTo>
                  <a:lnTo>
                    <a:pt x="111295" y="64770"/>
                  </a:lnTo>
                  <a:close/>
                </a:path>
                <a:path w="246380" h="355600">
                  <a:moveTo>
                    <a:pt x="112478" y="66040"/>
                  </a:moveTo>
                  <a:lnTo>
                    <a:pt x="107923" y="66040"/>
                  </a:lnTo>
                  <a:lnTo>
                    <a:pt x="109326" y="67310"/>
                  </a:lnTo>
                  <a:lnTo>
                    <a:pt x="113514" y="67310"/>
                  </a:lnTo>
                  <a:lnTo>
                    <a:pt x="112478" y="66040"/>
                  </a:lnTo>
                  <a:close/>
                </a:path>
                <a:path w="246380" h="355600">
                  <a:moveTo>
                    <a:pt x="113441" y="64770"/>
                  </a:moveTo>
                  <a:lnTo>
                    <a:pt x="112279" y="64770"/>
                  </a:lnTo>
                  <a:lnTo>
                    <a:pt x="112844" y="66040"/>
                  </a:lnTo>
                  <a:lnTo>
                    <a:pt x="114425" y="66040"/>
                  </a:lnTo>
                  <a:lnTo>
                    <a:pt x="113441" y="64770"/>
                  </a:lnTo>
                  <a:close/>
                </a:path>
                <a:path w="246380" h="355600">
                  <a:moveTo>
                    <a:pt x="210412" y="36830"/>
                  </a:moveTo>
                  <a:lnTo>
                    <a:pt x="202224" y="36830"/>
                  </a:lnTo>
                  <a:lnTo>
                    <a:pt x="195920" y="39370"/>
                  </a:lnTo>
                  <a:lnTo>
                    <a:pt x="191125" y="43180"/>
                  </a:lnTo>
                  <a:lnTo>
                    <a:pt x="187491" y="46990"/>
                  </a:lnTo>
                  <a:lnTo>
                    <a:pt x="185188" y="57150"/>
                  </a:lnTo>
                  <a:lnTo>
                    <a:pt x="187376" y="64770"/>
                  </a:lnTo>
                  <a:lnTo>
                    <a:pt x="204896" y="64770"/>
                  </a:lnTo>
                  <a:lnTo>
                    <a:pt x="204242" y="57150"/>
                  </a:lnTo>
                  <a:lnTo>
                    <a:pt x="205761" y="46990"/>
                  </a:lnTo>
                  <a:lnTo>
                    <a:pt x="210412" y="36830"/>
                  </a:lnTo>
                  <a:close/>
                </a:path>
                <a:path w="246380" h="355600">
                  <a:moveTo>
                    <a:pt x="168769" y="58420"/>
                  </a:moveTo>
                  <a:lnTo>
                    <a:pt x="164717" y="58420"/>
                  </a:lnTo>
                  <a:lnTo>
                    <a:pt x="166905" y="59690"/>
                  </a:lnTo>
                  <a:lnTo>
                    <a:pt x="171261" y="59690"/>
                  </a:lnTo>
                  <a:lnTo>
                    <a:pt x="168769" y="58420"/>
                  </a:lnTo>
                  <a:close/>
                </a:path>
                <a:path w="246380" h="355600">
                  <a:moveTo>
                    <a:pt x="122205" y="31750"/>
                  </a:moveTo>
                  <a:lnTo>
                    <a:pt x="95264" y="31750"/>
                  </a:lnTo>
                  <a:lnTo>
                    <a:pt x="94709" y="33020"/>
                  </a:lnTo>
                  <a:lnTo>
                    <a:pt x="123022" y="33020"/>
                  </a:lnTo>
                  <a:lnTo>
                    <a:pt x="122205" y="31750"/>
                  </a:lnTo>
                  <a:close/>
                </a:path>
                <a:path w="246380" h="355600">
                  <a:moveTo>
                    <a:pt x="139493" y="0"/>
                  </a:moveTo>
                  <a:lnTo>
                    <a:pt x="135221" y="2540"/>
                  </a:lnTo>
                  <a:lnTo>
                    <a:pt x="132509" y="7620"/>
                  </a:lnTo>
                  <a:lnTo>
                    <a:pt x="132969" y="12700"/>
                  </a:lnTo>
                  <a:lnTo>
                    <a:pt x="117410" y="12700"/>
                  </a:lnTo>
                  <a:lnTo>
                    <a:pt x="110656" y="19050"/>
                  </a:lnTo>
                  <a:lnTo>
                    <a:pt x="110593" y="21590"/>
                  </a:lnTo>
                  <a:lnTo>
                    <a:pt x="124519" y="21590"/>
                  </a:lnTo>
                  <a:lnTo>
                    <a:pt x="127189" y="22860"/>
                  </a:lnTo>
                  <a:lnTo>
                    <a:pt x="132257" y="25400"/>
                  </a:lnTo>
                  <a:lnTo>
                    <a:pt x="133200" y="27940"/>
                  </a:lnTo>
                  <a:lnTo>
                    <a:pt x="134069" y="30480"/>
                  </a:lnTo>
                  <a:lnTo>
                    <a:pt x="128896" y="30480"/>
                  </a:lnTo>
                  <a:lnTo>
                    <a:pt x="128247" y="31750"/>
                  </a:lnTo>
                  <a:lnTo>
                    <a:pt x="127671" y="31750"/>
                  </a:lnTo>
                  <a:lnTo>
                    <a:pt x="126771" y="33020"/>
                  </a:lnTo>
                  <a:lnTo>
                    <a:pt x="165060" y="33020"/>
                  </a:lnTo>
                  <a:lnTo>
                    <a:pt x="163565" y="29210"/>
                  </a:lnTo>
                  <a:lnTo>
                    <a:pt x="163209" y="29210"/>
                  </a:lnTo>
                  <a:lnTo>
                    <a:pt x="162937" y="27940"/>
                  </a:lnTo>
                  <a:lnTo>
                    <a:pt x="166277" y="25400"/>
                  </a:lnTo>
                  <a:lnTo>
                    <a:pt x="167869" y="20320"/>
                  </a:lnTo>
                  <a:lnTo>
                    <a:pt x="167190" y="16510"/>
                  </a:lnTo>
                  <a:lnTo>
                    <a:pt x="148445" y="16510"/>
                  </a:lnTo>
                  <a:lnTo>
                    <a:pt x="148686" y="15240"/>
                  </a:lnTo>
                  <a:lnTo>
                    <a:pt x="148613" y="12700"/>
                  </a:lnTo>
                  <a:lnTo>
                    <a:pt x="148267" y="11430"/>
                  </a:lnTo>
                  <a:lnTo>
                    <a:pt x="147074" y="6350"/>
                  </a:lnTo>
                  <a:lnTo>
                    <a:pt x="143555" y="1270"/>
                  </a:lnTo>
                  <a:lnTo>
                    <a:pt x="139493" y="0"/>
                  </a:lnTo>
                  <a:close/>
                </a:path>
                <a:path w="246380" h="355600">
                  <a:moveTo>
                    <a:pt x="120739" y="30480"/>
                  </a:moveTo>
                  <a:lnTo>
                    <a:pt x="95358" y="30480"/>
                  </a:lnTo>
                  <a:lnTo>
                    <a:pt x="95714" y="31750"/>
                  </a:lnTo>
                  <a:lnTo>
                    <a:pt x="121462" y="31750"/>
                  </a:lnTo>
                  <a:lnTo>
                    <a:pt x="120739" y="30480"/>
                  </a:lnTo>
                  <a:close/>
                </a:path>
                <a:path w="246380" h="355600">
                  <a:moveTo>
                    <a:pt x="123210" y="25400"/>
                  </a:moveTo>
                  <a:lnTo>
                    <a:pt x="121169" y="26670"/>
                  </a:lnTo>
                  <a:lnTo>
                    <a:pt x="120875" y="27940"/>
                  </a:lnTo>
                  <a:lnTo>
                    <a:pt x="120645" y="29210"/>
                  </a:lnTo>
                  <a:lnTo>
                    <a:pt x="122017" y="31750"/>
                  </a:lnTo>
                  <a:lnTo>
                    <a:pt x="126268" y="31750"/>
                  </a:lnTo>
                  <a:lnTo>
                    <a:pt x="128195" y="30480"/>
                  </a:lnTo>
                  <a:lnTo>
                    <a:pt x="122635" y="30480"/>
                  </a:lnTo>
                  <a:lnTo>
                    <a:pt x="121912" y="29210"/>
                  </a:lnTo>
                  <a:lnTo>
                    <a:pt x="122017" y="27940"/>
                  </a:lnTo>
                  <a:lnTo>
                    <a:pt x="122247" y="26670"/>
                  </a:lnTo>
                  <a:lnTo>
                    <a:pt x="123210" y="25400"/>
                  </a:lnTo>
                  <a:close/>
                </a:path>
                <a:path w="246380" h="355600">
                  <a:moveTo>
                    <a:pt x="117483" y="26670"/>
                  </a:moveTo>
                  <a:lnTo>
                    <a:pt x="113253" y="30480"/>
                  </a:lnTo>
                  <a:lnTo>
                    <a:pt x="120153" y="30480"/>
                  </a:lnTo>
                  <a:lnTo>
                    <a:pt x="119923" y="29210"/>
                  </a:lnTo>
                  <a:lnTo>
                    <a:pt x="119818" y="27940"/>
                  </a:lnTo>
                  <a:lnTo>
                    <a:pt x="119504" y="27940"/>
                  </a:lnTo>
                  <a:lnTo>
                    <a:pt x="117483" y="26670"/>
                  </a:lnTo>
                  <a:close/>
                </a:path>
                <a:path w="246380" h="355600">
                  <a:moveTo>
                    <a:pt x="127378" y="25400"/>
                  </a:moveTo>
                  <a:lnTo>
                    <a:pt x="124415" y="25400"/>
                  </a:lnTo>
                  <a:lnTo>
                    <a:pt x="125619" y="26670"/>
                  </a:lnTo>
                  <a:lnTo>
                    <a:pt x="126352" y="26670"/>
                  </a:lnTo>
                  <a:lnTo>
                    <a:pt x="125985" y="29210"/>
                  </a:lnTo>
                  <a:lnTo>
                    <a:pt x="124928" y="30480"/>
                  </a:lnTo>
                  <a:lnTo>
                    <a:pt x="128195" y="30480"/>
                  </a:lnTo>
                  <a:lnTo>
                    <a:pt x="128540" y="29210"/>
                  </a:lnTo>
                  <a:lnTo>
                    <a:pt x="128791" y="26670"/>
                  </a:lnTo>
                  <a:lnTo>
                    <a:pt x="127378" y="25400"/>
                  </a:lnTo>
                  <a:close/>
                </a:path>
                <a:path w="246380" h="355600">
                  <a:moveTo>
                    <a:pt x="128690" y="25605"/>
                  </a:moveTo>
                  <a:lnTo>
                    <a:pt x="129325" y="27940"/>
                  </a:lnTo>
                  <a:lnTo>
                    <a:pt x="129545" y="27940"/>
                  </a:lnTo>
                  <a:lnTo>
                    <a:pt x="129545" y="29210"/>
                  </a:lnTo>
                  <a:lnTo>
                    <a:pt x="129284" y="30480"/>
                  </a:lnTo>
                  <a:lnTo>
                    <a:pt x="133639" y="30480"/>
                  </a:lnTo>
                  <a:lnTo>
                    <a:pt x="131252" y="26670"/>
                  </a:lnTo>
                  <a:lnTo>
                    <a:pt x="128690" y="25605"/>
                  </a:lnTo>
                  <a:close/>
                </a:path>
                <a:path w="246380" h="355600">
                  <a:moveTo>
                    <a:pt x="121598" y="21590"/>
                  </a:moveTo>
                  <a:lnTo>
                    <a:pt x="108143" y="21590"/>
                  </a:lnTo>
                  <a:lnTo>
                    <a:pt x="99180" y="25400"/>
                  </a:lnTo>
                  <a:lnTo>
                    <a:pt x="97672" y="26670"/>
                  </a:lnTo>
                  <a:lnTo>
                    <a:pt x="120279" y="26670"/>
                  </a:lnTo>
                  <a:lnTo>
                    <a:pt x="121053" y="25400"/>
                  </a:lnTo>
                  <a:lnTo>
                    <a:pt x="116038" y="25400"/>
                  </a:lnTo>
                  <a:lnTo>
                    <a:pt x="115127" y="24130"/>
                  </a:lnTo>
                  <a:lnTo>
                    <a:pt x="117870" y="24130"/>
                  </a:lnTo>
                  <a:lnTo>
                    <a:pt x="119629" y="22860"/>
                  </a:lnTo>
                  <a:lnTo>
                    <a:pt x="121598" y="21590"/>
                  </a:lnTo>
                  <a:close/>
                </a:path>
                <a:path w="246380" h="355600">
                  <a:moveTo>
                    <a:pt x="128634" y="25400"/>
                  </a:moveTo>
                  <a:lnTo>
                    <a:pt x="128195" y="25400"/>
                  </a:lnTo>
                  <a:lnTo>
                    <a:pt x="128690" y="25605"/>
                  </a:lnTo>
                  <a:lnTo>
                    <a:pt x="128634" y="25400"/>
                  </a:lnTo>
                  <a:close/>
                </a:path>
                <a:path w="246380" h="355600">
                  <a:moveTo>
                    <a:pt x="122582" y="24130"/>
                  </a:moveTo>
                  <a:lnTo>
                    <a:pt x="119001" y="24130"/>
                  </a:lnTo>
                  <a:lnTo>
                    <a:pt x="117483" y="25400"/>
                  </a:lnTo>
                  <a:lnTo>
                    <a:pt x="121703" y="25400"/>
                  </a:lnTo>
                  <a:lnTo>
                    <a:pt x="122582" y="24130"/>
                  </a:lnTo>
                  <a:close/>
                </a:path>
                <a:path w="246380" h="355600">
                  <a:moveTo>
                    <a:pt x="156686" y="1270"/>
                  </a:moveTo>
                  <a:lnTo>
                    <a:pt x="151712" y="2540"/>
                  </a:lnTo>
                  <a:lnTo>
                    <a:pt x="148445" y="8890"/>
                  </a:lnTo>
                  <a:lnTo>
                    <a:pt x="149042" y="16510"/>
                  </a:lnTo>
                  <a:lnTo>
                    <a:pt x="167190" y="16510"/>
                  </a:lnTo>
                  <a:lnTo>
                    <a:pt x="166738" y="13970"/>
                  </a:lnTo>
                  <a:lnTo>
                    <a:pt x="165419" y="7620"/>
                  </a:lnTo>
                  <a:lnTo>
                    <a:pt x="161440" y="2540"/>
                  </a:lnTo>
                  <a:lnTo>
                    <a:pt x="156686" y="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47865" y="3269706"/>
              <a:ext cx="111717" cy="232799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2510479" y="3671325"/>
              <a:ext cx="263525" cy="69850"/>
            </a:xfrm>
            <a:custGeom>
              <a:avLst/>
              <a:gdLst/>
              <a:ahLst/>
              <a:cxnLst/>
              <a:rect l="l" t="t" r="r" b="b"/>
              <a:pathLst>
                <a:path w="263525" h="69850">
                  <a:moveTo>
                    <a:pt x="169640" y="57882"/>
                  </a:moveTo>
                  <a:lnTo>
                    <a:pt x="165001" y="57882"/>
                  </a:lnTo>
                  <a:lnTo>
                    <a:pt x="165053" y="58644"/>
                  </a:lnTo>
                  <a:lnTo>
                    <a:pt x="165294" y="59152"/>
                  </a:lnTo>
                  <a:lnTo>
                    <a:pt x="165388" y="59533"/>
                  </a:lnTo>
                  <a:lnTo>
                    <a:pt x="165619" y="59533"/>
                  </a:lnTo>
                  <a:lnTo>
                    <a:pt x="165765" y="59787"/>
                  </a:lnTo>
                  <a:lnTo>
                    <a:pt x="165933" y="59914"/>
                  </a:lnTo>
                  <a:lnTo>
                    <a:pt x="166540" y="60168"/>
                  </a:lnTo>
                  <a:lnTo>
                    <a:pt x="167702" y="60168"/>
                  </a:lnTo>
                  <a:lnTo>
                    <a:pt x="168006" y="60041"/>
                  </a:lnTo>
                  <a:lnTo>
                    <a:pt x="168446" y="59787"/>
                  </a:lnTo>
                  <a:lnTo>
                    <a:pt x="168823" y="59279"/>
                  </a:lnTo>
                  <a:lnTo>
                    <a:pt x="168928" y="59025"/>
                  </a:lnTo>
                  <a:lnTo>
                    <a:pt x="169095" y="59025"/>
                  </a:lnTo>
                  <a:lnTo>
                    <a:pt x="169210" y="58517"/>
                  </a:lnTo>
                  <a:lnTo>
                    <a:pt x="169451" y="58136"/>
                  </a:lnTo>
                  <a:lnTo>
                    <a:pt x="169598" y="58136"/>
                  </a:lnTo>
                  <a:lnTo>
                    <a:pt x="169640" y="57882"/>
                  </a:lnTo>
                  <a:close/>
                </a:path>
                <a:path w="263525" h="69850">
                  <a:moveTo>
                    <a:pt x="179943" y="57501"/>
                  </a:moveTo>
                  <a:lnTo>
                    <a:pt x="174540" y="57501"/>
                  </a:lnTo>
                  <a:lnTo>
                    <a:pt x="174770" y="57628"/>
                  </a:lnTo>
                  <a:lnTo>
                    <a:pt x="175011" y="57628"/>
                  </a:lnTo>
                  <a:lnTo>
                    <a:pt x="175189" y="57755"/>
                  </a:lnTo>
                  <a:lnTo>
                    <a:pt x="175283" y="57882"/>
                  </a:lnTo>
                  <a:lnTo>
                    <a:pt x="175524" y="58009"/>
                  </a:lnTo>
                  <a:lnTo>
                    <a:pt x="175566" y="58136"/>
                  </a:lnTo>
                  <a:lnTo>
                    <a:pt x="176016" y="58898"/>
                  </a:lnTo>
                  <a:lnTo>
                    <a:pt x="176142" y="59152"/>
                  </a:lnTo>
                  <a:lnTo>
                    <a:pt x="176341" y="59279"/>
                  </a:lnTo>
                  <a:lnTo>
                    <a:pt x="176477" y="59533"/>
                  </a:lnTo>
                  <a:lnTo>
                    <a:pt x="176728" y="59787"/>
                  </a:lnTo>
                  <a:lnTo>
                    <a:pt x="177493" y="60168"/>
                  </a:lnTo>
                  <a:lnTo>
                    <a:pt x="178341" y="60168"/>
                  </a:lnTo>
                  <a:lnTo>
                    <a:pt x="178990" y="60041"/>
                  </a:lnTo>
                  <a:lnTo>
                    <a:pt x="179158" y="59914"/>
                  </a:lnTo>
                  <a:lnTo>
                    <a:pt x="179440" y="59787"/>
                  </a:lnTo>
                  <a:lnTo>
                    <a:pt x="179618" y="59533"/>
                  </a:lnTo>
                  <a:lnTo>
                    <a:pt x="179817" y="59025"/>
                  </a:lnTo>
                  <a:lnTo>
                    <a:pt x="179943" y="57501"/>
                  </a:lnTo>
                  <a:close/>
                </a:path>
                <a:path w="263525" h="69850">
                  <a:moveTo>
                    <a:pt x="177953" y="30450"/>
                  </a:moveTo>
                  <a:lnTo>
                    <a:pt x="176289" y="30450"/>
                  </a:lnTo>
                  <a:lnTo>
                    <a:pt x="176048" y="30577"/>
                  </a:lnTo>
                  <a:lnTo>
                    <a:pt x="168058" y="30577"/>
                  </a:lnTo>
                  <a:lnTo>
                    <a:pt x="167451" y="30958"/>
                  </a:lnTo>
                  <a:lnTo>
                    <a:pt x="167200" y="31339"/>
                  </a:lnTo>
                  <a:lnTo>
                    <a:pt x="167116" y="33498"/>
                  </a:lnTo>
                  <a:lnTo>
                    <a:pt x="167210" y="34133"/>
                  </a:lnTo>
                  <a:lnTo>
                    <a:pt x="167336" y="39467"/>
                  </a:lnTo>
                  <a:lnTo>
                    <a:pt x="167242" y="42515"/>
                  </a:lnTo>
                  <a:lnTo>
                    <a:pt x="167116" y="44547"/>
                  </a:lnTo>
                  <a:lnTo>
                    <a:pt x="166875" y="47595"/>
                  </a:lnTo>
                  <a:lnTo>
                    <a:pt x="166758" y="49500"/>
                  </a:lnTo>
                  <a:lnTo>
                    <a:pt x="166593" y="50897"/>
                  </a:lnTo>
                  <a:lnTo>
                    <a:pt x="166540" y="51659"/>
                  </a:lnTo>
                  <a:lnTo>
                    <a:pt x="166425" y="52548"/>
                  </a:lnTo>
                  <a:lnTo>
                    <a:pt x="166257" y="52548"/>
                  </a:lnTo>
                  <a:lnTo>
                    <a:pt x="166153" y="52675"/>
                  </a:lnTo>
                  <a:lnTo>
                    <a:pt x="165818" y="52802"/>
                  </a:lnTo>
                  <a:lnTo>
                    <a:pt x="165388" y="53183"/>
                  </a:lnTo>
                  <a:lnTo>
                    <a:pt x="165294" y="53437"/>
                  </a:lnTo>
                  <a:lnTo>
                    <a:pt x="165053" y="53818"/>
                  </a:lnTo>
                  <a:lnTo>
                    <a:pt x="165053" y="57882"/>
                  </a:lnTo>
                  <a:lnTo>
                    <a:pt x="169692" y="57882"/>
                  </a:lnTo>
                  <a:lnTo>
                    <a:pt x="169912" y="57628"/>
                  </a:lnTo>
                  <a:lnTo>
                    <a:pt x="170132" y="57501"/>
                  </a:lnTo>
                  <a:lnTo>
                    <a:pt x="179943" y="57501"/>
                  </a:lnTo>
                  <a:lnTo>
                    <a:pt x="179880" y="53818"/>
                  </a:lnTo>
                  <a:lnTo>
                    <a:pt x="179713" y="53437"/>
                  </a:lnTo>
                  <a:lnTo>
                    <a:pt x="179158" y="52929"/>
                  </a:lnTo>
                  <a:lnTo>
                    <a:pt x="178697" y="52675"/>
                  </a:lnTo>
                  <a:lnTo>
                    <a:pt x="178697" y="48484"/>
                  </a:lnTo>
                  <a:lnTo>
                    <a:pt x="190445" y="48484"/>
                  </a:lnTo>
                  <a:lnTo>
                    <a:pt x="190707" y="47722"/>
                  </a:lnTo>
                  <a:lnTo>
                    <a:pt x="190733" y="46452"/>
                  </a:lnTo>
                  <a:lnTo>
                    <a:pt x="178697" y="46452"/>
                  </a:lnTo>
                  <a:lnTo>
                    <a:pt x="178791" y="34895"/>
                  </a:lnTo>
                  <a:lnTo>
                    <a:pt x="178990" y="33752"/>
                  </a:lnTo>
                  <a:lnTo>
                    <a:pt x="199691" y="33752"/>
                  </a:lnTo>
                  <a:lnTo>
                    <a:pt x="200068" y="33371"/>
                  </a:lnTo>
                  <a:lnTo>
                    <a:pt x="221093" y="33371"/>
                  </a:lnTo>
                  <a:lnTo>
                    <a:pt x="221041" y="32609"/>
                  </a:lnTo>
                  <a:lnTo>
                    <a:pt x="220947" y="32482"/>
                  </a:lnTo>
                  <a:lnTo>
                    <a:pt x="220800" y="32355"/>
                  </a:lnTo>
                  <a:lnTo>
                    <a:pt x="220664" y="31720"/>
                  </a:lnTo>
                  <a:lnTo>
                    <a:pt x="220497" y="31466"/>
                  </a:lnTo>
                  <a:lnTo>
                    <a:pt x="185828" y="31466"/>
                  </a:lnTo>
                  <a:lnTo>
                    <a:pt x="185629" y="31339"/>
                  </a:lnTo>
                  <a:lnTo>
                    <a:pt x="185492" y="31339"/>
                  </a:lnTo>
                  <a:lnTo>
                    <a:pt x="185492" y="31212"/>
                  </a:lnTo>
                  <a:lnTo>
                    <a:pt x="178990" y="31212"/>
                  </a:lnTo>
                  <a:lnTo>
                    <a:pt x="178990" y="31085"/>
                  </a:lnTo>
                  <a:lnTo>
                    <a:pt x="178697" y="30958"/>
                  </a:lnTo>
                  <a:lnTo>
                    <a:pt x="178341" y="30577"/>
                  </a:lnTo>
                  <a:lnTo>
                    <a:pt x="177953" y="30450"/>
                  </a:lnTo>
                  <a:close/>
                </a:path>
                <a:path w="263525" h="69850">
                  <a:moveTo>
                    <a:pt x="190445" y="48484"/>
                  </a:moveTo>
                  <a:lnTo>
                    <a:pt x="178697" y="48484"/>
                  </a:lnTo>
                  <a:lnTo>
                    <a:pt x="178990" y="48865"/>
                  </a:lnTo>
                  <a:lnTo>
                    <a:pt x="179398" y="49246"/>
                  </a:lnTo>
                  <a:lnTo>
                    <a:pt x="180142" y="49500"/>
                  </a:lnTo>
                  <a:lnTo>
                    <a:pt x="181126" y="49500"/>
                  </a:lnTo>
                  <a:lnTo>
                    <a:pt x="181273" y="49373"/>
                  </a:lnTo>
                  <a:lnTo>
                    <a:pt x="181660" y="49373"/>
                  </a:lnTo>
                  <a:lnTo>
                    <a:pt x="181712" y="49246"/>
                  </a:lnTo>
                  <a:lnTo>
                    <a:pt x="189513" y="49246"/>
                  </a:lnTo>
                  <a:lnTo>
                    <a:pt x="189796" y="48992"/>
                  </a:lnTo>
                  <a:lnTo>
                    <a:pt x="189984" y="48865"/>
                  </a:lnTo>
                  <a:lnTo>
                    <a:pt x="190445" y="48484"/>
                  </a:lnTo>
                  <a:close/>
                </a:path>
                <a:path w="263525" h="69850">
                  <a:moveTo>
                    <a:pt x="189293" y="49246"/>
                  </a:moveTo>
                  <a:lnTo>
                    <a:pt x="184383" y="49246"/>
                  </a:lnTo>
                  <a:lnTo>
                    <a:pt x="184770" y="49373"/>
                  </a:lnTo>
                  <a:lnTo>
                    <a:pt x="185294" y="49373"/>
                  </a:lnTo>
                  <a:lnTo>
                    <a:pt x="185492" y="49500"/>
                  </a:lnTo>
                  <a:lnTo>
                    <a:pt x="188812" y="49500"/>
                  </a:lnTo>
                  <a:lnTo>
                    <a:pt x="189000" y="49373"/>
                  </a:lnTo>
                  <a:lnTo>
                    <a:pt x="189293" y="49246"/>
                  </a:lnTo>
                  <a:close/>
                </a:path>
                <a:path w="263525" h="69850">
                  <a:moveTo>
                    <a:pt x="199691" y="33752"/>
                  </a:moveTo>
                  <a:lnTo>
                    <a:pt x="178990" y="33752"/>
                  </a:lnTo>
                  <a:lnTo>
                    <a:pt x="178938" y="44039"/>
                  </a:lnTo>
                  <a:lnTo>
                    <a:pt x="178791" y="45690"/>
                  </a:lnTo>
                  <a:lnTo>
                    <a:pt x="178697" y="46452"/>
                  </a:lnTo>
                  <a:lnTo>
                    <a:pt x="190733" y="46452"/>
                  </a:lnTo>
                  <a:lnTo>
                    <a:pt x="190724" y="42642"/>
                  </a:lnTo>
                  <a:lnTo>
                    <a:pt x="185492" y="42642"/>
                  </a:lnTo>
                  <a:lnTo>
                    <a:pt x="185492" y="36800"/>
                  </a:lnTo>
                  <a:lnTo>
                    <a:pt x="188016" y="36800"/>
                  </a:lnTo>
                  <a:lnTo>
                    <a:pt x="189293" y="36546"/>
                  </a:lnTo>
                  <a:lnTo>
                    <a:pt x="189702" y="36292"/>
                  </a:lnTo>
                  <a:lnTo>
                    <a:pt x="196298" y="36292"/>
                  </a:lnTo>
                  <a:lnTo>
                    <a:pt x="196257" y="35403"/>
                  </a:lnTo>
                  <a:lnTo>
                    <a:pt x="196581" y="35403"/>
                  </a:lnTo>
                  <a:lnTo>
                    <a:pt x="197115" y="35149"/>
                  </a:lnTo>
                  <a:lnTo>
                    <a:pt x="197785" y="35022"/>
                  </a:lnTo>
                  <a:lnTo>
                    <a:pt x="198194" y="34768"/>
                  </a:lnTo>
                  <a:lnTo>
                    <a:pt x="198780" y="34514"/>
                  </a:lnTo>
                  <a:lnTo>
                    <a:pt x="199262" y="34133"/>
                  </a:lnTo>
                  <a:lnTo>
                    <a:pt x="199691" y="33752"/>
                  </a:lnTo>
                  <a:close/>
                </a:path>
                <a:path w="263525" h="69850">
                  <a:moveTo>
                    <a:pt x="196298" y="36292"/>
                  </a:moveTo>
                  <a:lnTo>
                    <a:pt x="189702" y="36292"/>
                  </a:lnTo>
                  <a:lnTo>
                    <a:pt x="189461" y="38070"/>
                  </a:lnTo>
                  <a:lnTo>
                    <a:pt x="189335" y="40483"/>
                  </a:lnTo>
                  <a:lnTo>
                    <a:pt x="189461" y="40737"/>
                  </a:lnTo>
                  <a:lnTo>
                    <a:pt x="189513" y="40991"/>
                  </a:lnTo>
                  <a:lnTo>
                    <a:pt x="189702" y="41245"/>
                  </a:lnTo>
                  <a:lnTo>
                    <a:pt x="188257" y="41245"/>
                  </a:lnTo>
                  <a:lnTo>
                    <a:pt x="187733" y="41499"/>
                  </a:lnTo>
                  <a:lnTo>
                    <a:pt x="187482" y="41753"/>
                  </a:lnTo>
                  <a:lnTo>
                    <a:pt x="187199" y="41880"/>
                  </a:lnTo>
                  <a:lnTo>
                    <a:pt x="187105" y="42261"/>
                  </a:lnTo>
                  <a:lnTo>
                    <a:pt x="186885" y="42261"/>
                  </a:lnTo>
                  <a:lnTo>
                    <a:pt x="186833" y="42388"/>
                  </a:lnTo>
                  <a:lnTo>
                    <a:pt x="186519" y="42642"/>
                  </a:lnTo>
                  <a:lnTo>
                    <a:pt x="190724" y="42642"/>
                  </a:lnTo>
                  <a:lnTo>
                    <a:pt x="190602" y="42261"/>
                  </a:lnTo>
                  <a:lnTo>
                    <a:pt x="190445" y="41880"/>
                  </a:lnTo>
                  <a:lnTo>
                    <a:pt x="196969" y="41880"/>
                  </a:lnTo>
                  <a:lnTo>
                    <a:pt x="197356" y="41626"/>
                  </a:lnTo>
                  <a:lnTo>
                    <a:pt x="197827" y="40737"/>
                  </a:lnTo>
                  <a:lnTo>
                    <a:pt x="197764" y="39213"/>
                  </a:lnTo>
                  <a:lnTo>
                    <a:pt x="197691" y="39086"/>
                  </a:lnTo>
                  <a:lnTo>
                    <a:pt x="197576" y="38959"/>
                  </a:lnTo>
                  <a:lnTo>
                    <a:pt x="197230" y="38451"/>
                  </a:lnTo>
                  <a:lnTo>
                    <a:pt x="197115" y="38324"/>
                  </a:lnTo>
                  <a:lnTo>
                    <a:pt x="197073" y="38197"/>
                  </a:lnTo>
                  <a:lnTo>
                    <a:pt x="196969" y="38070"/>
                  </a:lnTo>
                  <a:lnTo>
                    <a:pt x="196822" y="37943"/>
                  </a:lnTo>
                  <a:lnTo>
                    <a:pt x="196780" y="37689"/>
                  </a:lnTo>
                  <a:lnTo>
                    <a:pt x="196633" y="37689"/>
                  </a:lnTo>
                  <a:lnTo>
                    <a:pt x="196581" y="37308"/>
                  </a:lnTo>
                  <a:lnTo>
                    <a:pt x="196487" y="37181"/>
                  </a:lnTo>
                  <a:lnTo>
                    <a:pt x="196445" y="36673"/>
                  </a:lnTo>
                  <a:lnTo>
                    <a:pt x="196298" y="36546"/>
                  </a:lnTo>
                  <a:lnTo>
                    <a:pt x="196298" y="36292"/>
                  </a:lnTo>
                  <a:close/>
                </a:path>
                <a:path w="263525" h="69850">
                  <a:moveTo>
                    <a:pt x="191702" y="42007"/>
                  </a:moveTo>
                  <a:lnTo>
                    <a:pt x="191168" y="42007"/>
                  </a:lnTo>
                  <a:lnTo>
                    <a:pt x="191461" y="42134"/>
                  </a:lnTo>
                  <a:lnTo>
                    <a:pt x="191702" y="42007"/>
                  </a:lnTo>
                  <a:close/>
                </a:path>
                <a:path w="263525" h="69850">
                  <a:moveTo>
                    <a:pt x="196581" y="41880"/>
                  </a:moveTo>
                  <a:lnTo>
                    <a:pt x="194634" y="41880"/>
                  </a:lnTo>
                  <a:lnTo>
                    <a:pt x="195890" y="42134"/>
                  </a:lnTo>
                  <a:lnTo>
                    <a:pt x="196581" y="41880"/>
                  </a:lnTo>
                  <a:close/>
                </a:path>
                <a:path w="263525" h="69850">
                  <a:moveTo>
                    <a:pt x="192372" y="41880"/>
                  </a:moveTo>
                  <a:lnTo>
                    <a:pt x="190445" y="41880"/>
                  </a:lnTo>
                  <a:lnTo>
                    <a:pt x="190707" y="42007"/>
                  </a:lnTo>
                  <a:lnTo>
                    <a:pt x="192225" y="42007"/>
                  </a:lnTo>
                  <a:lnTo>
                    <a:pt x="192372" y="41880"/>
                  </a:lnTo>
                  <a:close/>
                </a:path>
                <a:path w="263525" h="69850">
                  <a:moveTo>
                    <a:pt x="189335" y="41118"/>
                  </a:moveTo>
                  <a:lnTo>
                    <a:pt x="188686" y="41118"/>
                  </a:lnTo>
                  <a:lnTo>
                    <a:pt x="188477" y="41245"/>
                  </a:lnTo>
                  <a:lnTo>
                    <a:pt x="189702" y="41245"/>
                  </a:lnTo>
                  <a:lnTo>
                    <a:pt x="189335" y="41118"/>
                  </a:lnTo>
                  <a:close/>
                </a:path>
                <a:path w="263525" h="69850">
                  <a:moveTo>
                    <a:pt x="221093" y="33371"/>
                  </a:moveTo>
                  <a:lnTo>
                    <a:pt x="200131" y="33371"/>
                  </a:lnTo>
                  <a:lnTo>
                    <a:pt x="200225" y="34006"/>
                  </a:lnTo>
                  <a:lnTo>
                    <a:pt x="200466" y="34260"/>
                  </a:lnTo>
                  <a:lnTo>
                    <a:pt x="200654" y="34641"/>
                  </a:lnTo>
                  <a:lnTo>
                    <a:pt x="201010" y="34895"/>
                  </a:lnTo>
                  <a:lnTo>
                    <a:pt x="201754" y="35022"/>
                  </a:lnTo>
                  <a:lnTo>
                    <a:pt x="206047" y="35022"/>
                  </a:lnTo>
                  <a:lnTo>
                    <a:pt x="206382" y="34768"/>
                  </a:lnTo>
                  <a:lnTo>
                    <a:pt x="206602" y="34641"/>
                  </a:lnTo>
                  <a:lnTo>
                    <a:pt x="206895" y="34260"/>
                  </a:lnTo>
                  <a:lnTo>
                    <a:pt x="220755" y="34260"/>
                  </a:lnTo>
                  <a:lnTo>
                    <a:pt x="220881" y="34006"/>
                  </a:lnTo>
                  <a:lnTo>
                    <a:pt x="221041" y="33752"/>
                  </a:lnTo>
                  <a:lnTo>
                    <a:pt x="221093" y="33371"/>
                  </a:lnTo>
                  <a:close/>
                </a:path>
                <a:path w="263525" h="69850">
                  <a:moveTo>
                    <a:pt x="214183" y="34260"/>
                  </a:moveTo>
                  <a:lnTo>
                    <a:pt x="206895" y="34260"/>
                  </a:lnTo>
                  <a:lnTo>
                    <a:pt x="207157" y="34641"/>
                  </a:lnTo>
                  <a:lnTo>
                    <a:pt x="207492" y="34895"/>
                  </a:lnTo>
                  <a:lnTo>
                    <a:pt x="207869" y="35022"/>
                  </a:lnTo>
                  <a:lnTo>
                    <a:pt x="213177" y="35022"/>
                  </a:lnTo>
                  <a:lnTo>
                    <a:pt x="213638" y="34768"/>
                  </a:lnTo>
                  <a:lnTo>
                    <a:pt x="213795" y="34768"/>
                  </a:lnTo>
                  <a:lnTo>
                    <a:pt x="214183" y="34260"/>
                  </a:lnTo>
                  <a:close/>
                </a:path>
                <a:path w="263525" h="69850">
                  <a:moveTo>
                    <a:pt x="220755" y="34260"/>
                  </a:moveTo>
                  <a:lnTo>
                    <a:pt x="214183" y="34260"/>
                  </a:lnTo>
                  <a:lnTo>
                    <a:pt x="214371" y="34387"/>
                  </a:lnTo>
                  <a:lnTo>
                    <a:pt x="214664" y="34768"/>
                  </a:lnTo>
                  <a:lnTo>
                    <a:pt x="215146" y="34895"/>
                  </a:lnTo>
                  <a:lnTo>
                    <a:pt x="215533" y="35022"/>
                  </a:lnTo>
                  <a:lnTo>
                    <a:pt x="220005" y="35022"/>
                  </a:lnTo>
                  <a:lnTo>
                    <a:pt x="220664" y="34514"/>
                  </a:lnTo>
                  <a:lnTo>
                    <a:pt x="220755" y="34260"/>
                  </a:lnTo>
                  <a:close/>
                </a:path>
                <a:path w="263525" h="69850">
                  <a:moveTo>
                    <a:pt x="220319" y="30958"/>
                  </a:moveTo>
                  <a:lnTo>
                    <a:pt x="186016" y="30958"/>
                  </a:lnTo>
                  <a:lnTo>
                    <a:pt x="186058" y="31085"/>
                  </a:lnTo>
                  <a:lnTo>
                    <a:pt x="186236" y="31212"/>
                  </a:lnTo>
                  <a:lnTo>
                    <a:pt x="186403" y="31339"/>
                  </a:lnTo>
                  <a:lnTo>
                    <a:pt x="186236" y="31466"/>
                  </a:lnTo>
                  <a:lnTo>
                    <a:pt x="220497" y="31466"/>
                  </a:lnTo>
                  <a:lnTo>
                    <a:pt x="220319" y="30958"/>
                  </a:lnTo>
                  <a:close/>
                </a:path>
                <a:path w="263525" h="69850">
                  <a:moveTo>
                    <a:pt x="189293" y="22576"/>
                  </a:moveTo>
                  <a:lnTo>
                    <a:pt x="179713" y="22576"/>
                  </a:lnTo>
                  <a:lnTo>
                    <a:pt x="179252" y="22957"/>
                  </a:lnTo>
                  <a:lnTo>
                    <a:pt x="178938" y="23338"/>
                  </a:lnTo>
                  <a:lnTo>
                    <a:pt x="178777" y="23592"/>
                  </a:lnTo>
                  <a:lnTo>
                    <a:pt x="178707" y="25878"/>
                  </a:lnTo>
                  <a:lnTo>
                    <a:pt x="178817" y="26259"/>
                  </a:lnTo>
                  <a:lnTo>
                    <a:pt x="178938" y="26513"/>
                  </a:lnTo>
                  <a:lnTo>
                    <a:pt x="178990" y="31212"/>
                  </a:lnTo>
                  <a:lnTo>
                    <a:pt x="185492" y="31212"/>
                  </a:lnTo>
                  <a:lnTo>
                    <a:pt x="185492" y="30958"/>
                  </a:lnTo>
                  <a:lnTo>
                    <a:pt x="220319" y="30958"/>
                  </a:lnTo>
                  <a:lnTo>
                    <a:pt x="220203" y="30450"/>
                  </a:lnTo>
                  <a:lnTo>
                    <a:pt x="220057" y="30196"/>
                  </a:lnTo>
                  <a:lnTo>
                    <a:pt x="221743" y="30196"/>
                  </a:lnTo>
                  <a:lnTo>
                    <a:pt x="222444" y="30069"/>
                  </a:lnTo>
                  <a:lnTo>
                    <a:pt x="225093" y="30069"/>
                  </a:lnTo>
                  <a:lnTo>
                    <a:pt x="225449" y="29815"/>
                  </a:lnTo>
                  <a:lnTo>
                    <a:pt x="225784" y="29434"/>
                  </a:lnTo>
                  <a:lnTo>
                    <a:pt x="225879" y="29180"/>
                  </a:lnTo>
                  <a:lnTo>
                    <a:pt x="233093" y="29180"/>
                  </a:lnTo>
                  <a:lnTo>
                    <a:pt x="233177" y="29053"/>
                  </a:lnTo>
                  <a:lnTo>
                    <a:pt x="233229" y="28037"/>
                  </a:lnTo>
                  <a:lnTo>
                    <a:pt x="235083" y="28037"/>
                  </a:lnTo>
                  <a:lnTo>
                    <a:pt x="235177" y="27910"/>
                  </a:lnTo>
                  <a:lnTo>
                    <a:pt x="240985" y="27910"/>
                  </a:lnTo>
                  <a:lnTo>
                    <a:pt x="241386" y="27783"/>
                  </a:lnTo>
                  <a:lnTo>
                    <a:pt x="241889" y="27529"/>
                  </a:lnTo>
                  <a:lnTo>
                    <a:pt x="242511" y="27148"/>
                  </a:lnTo>
                  <a:lnTo>
                    <a:pt x="225879" y="27148"/>
                  </a:lnTo>
                  <a:lnTo>
                    <a:pt x="225774" y="27021"/>
                  </a:lnTo>
                  <a:lnTo>
                    <a:pt x="225669" y="26767"/>
                  </a:lnTo>
                  <a:lnTo>
                    <a:pt x="219408" y="26767"/>
                  </a:lnTo>
                  <a:lnTo>
                    <a:pt x="219298" y="26386"/>
                  </a:lnTo>
                  <a:lnTo>
                    <a:pt x="219219" y="25624"/>
                  </a:lnTo>
                  <a:lnTo>
                    <a:pt x="219131" y="25243"/>
                  </a:lnTo>
                  <a:lnTo>
                    <a:pt x="218984" y="23973"/>
                  </a:lnTo>
                  <a:lnTo>
                    <a:pt x="202361" y="23973"/>
                  </a:lnTo>
                  <a:lnTo>
                    <a:pt x="202332" y="23084"/>
                  </a:lnTo>
                  <a:lnTo>
                    <a:pt x="189796" y="23084"/>
                  </a:lnTo>
                  <a:lnTo>
                    <a:pt x="189608" y="22957"/>
                  </a:lnTo>
                  <a:lnTo>
                    <a:pt x="189461" y="22703"/>
                  </a:lnTo>
                  <a:lnTo>
                    <a:pt x="189293" y="22576"/>
                  </a:lnTo>
                  <a:close/>
                </a:path>
                <a:path w="263525" h="69850">
                  <a:moveTo>
                    <a:pt x="169095" y="30450"/>
                  </a:moveTo>
                  <a:lnTo>
                    <a:pt x="168446" y="30450"/>
                  </a:lnTo>
                  <a:lnTo>
                    <a:pt x="168247" y="30577"/>
                  </a:lnTo>
                  <a:lnTo>
                    <a:pt x="173064" y="30577"/>
                  </a:lnTo>
                  <a:lnTo>
                    <a:pt x="169095" y="30450"/>
                  </a:lnTo>
                  <a:close/>
                </a:path>
                <a:path w="263525" h="69850">
                  <a:moveTo>
                    <a:pt x="225093" y="30069"/>
                  </a:moveTo>
                  <a:lnTo>
                    <a:pt x="222853" y="30069"/>
                  </a:lnTo>
                  <a:lnTo>
                    <a:pt x="222947" y="30196"/>
                  </a:lnTo>
                  <a:lnTo>
                    <a:pt x="224413" y="30196"/>
                  </a:lnTo>
                  <a:lnTo>
                    <a:pt x="225093" y="30069"/>
                  </a:lnTo>
                  <a:close/>
                </a:path>
                <a:path w="263525" h="69850">
                  <a:moveTo>
                    <a:pt x="233093" y="29180"/>
                  </a:moveTo>
                  <a:lnTo>
                    <a:pt x="225879" y="29180"/>
                  </a:lnTo>
                  <a:lnTo>
                    <a:pt x="226004" y="29434"/>
                  </a:lnTo>
                  <a:lnTo>
                    <a:pt x="226371" y="29815"/>
                  </a:lnTo>
                  <a:lnTo>
                    <a:pt x="226538" y="29815"/>
                  </a:lnTo>
                  <a:lnTo>
                    <a:pt x="226748" y="30069"/>
                  </a:lnTo>
                  <a:lnTo>
                    <a:pt x="227156" y="30196"/>
                  </a:lnTo>
                  <a:lnTo>
                    <a:pt x="228653" y="30196"/>
                  </a:lnTo>
                  <a:lnTo>
                    <a:pt x="228748" y="30069"/>
                  </a:lnTo>
                  <a:lnTo>
                    <a:pt x="232088" y="30069"/>
                  </a:lnTo>
                  <a:lnTo>
                    <a:pt x="232245" y="29942"/>
                  </a:lnTo>
                  <a:lnTo>
                    <a:pt x="232674" y="29815"/>
                  </a:lnTo>
                  <a:lnTo>
                    <a:pt x="233093" y="29180"/>
                  </a:lnTo>
                  <a:close/>
                </a:path>
                <a:path w="263525" h="69850">
                  <a:moveTo>
                    <a:pt x="232088" y="30069"/>
                  </a:moveTo>
                  <a:lnTo>
                    <a:pt x="229648" y="30069"/>
                  </a:lnTo>
                  <a:lnTo>
                    <a:pt x="230339" y="30196"/>
                  </a:lnTo>
                  <a:lnTo>
                    <a:pt x="231931" y="30196"/>
                  </a:lnTo>
                  <a:lnTo>
                    <a:pt x="232088" y="30069"/>
                  </a:lnTo>
                  <a:close/>
                </a:path>
                <a:path w="263525" h="69850">
                  <a:moveTo>
                    <a:pt x="234580" y="28037"/>
                  </a:moveTo>
                  <a:lnTo>
                    <a:pt x="233229" y="28037"/>
                  </a:lnTo>
                  <a:lnTo>
                    <a:pt x="233491" y="28164"/>
                  </a:lnTo>
                  <a:lnTo>
                    <a:pt x="234528" y="28164"/>
                  </a:lnTo>
                  <a:lnTo>
                    <a:pt x="234580" y="28037"/>
                  </a:lnTo>
                  <a:close/>
                </a:path>
                <a:path w="263525" h="69850">
                  <a:moveTo>
                    <a:pt x="240985" y="27910"/>
                  </a:moveTo>
                  <a:lnTo>
                    <a:pt x="237868" y="27910"/>
                  </a:lnTo>
                  <a:lnTo>
                    <a:pt x="238046" y="28037"/>
                  </a:lnTo>
                  <a:lnTo>
                    <a:pt x="238789" y="28037"/>
                  </a:lnTo>
                  <a:lnTo>
                    <a:pt x="238957" y="28164"/>
                  </a:lnTo>
                  <a:lnTo>
                    <a:pt x="240182" y="28164"/>
                  </a:lnTo>
                  <a:lnTo>
                    <a:pt x="240985" y="27910"/>
                  </a:lnTo>
                  <a:close/>
                </a:path>
                <a:path w="263525" h="69850">
                  <a:moveTo>
                    <a:pt x="263124" y="25624"/>
                  </a:moveTo>
                  <a:lnTo>
                    <a:pt x="243721" y="25624"/>
                  </a:lnTo>
                  <a:lnTo>
                    <a:pt x="243770" y="25878"/>
                  </a:lnTo>
                  <a:lnTo>
                    <a:pt x="243965" y="26386"/>
                  </a:lnTo>
                  <a:lnTo>
                    <a:pt x="244224" y="26894"/>
                  </a:lnTo>
                  <a:lnTo>
                    <a:pt x="244611" y="27021"/>
                  </a:lnTo>
                  <a:lnTo>
                    <a:pt x="245438" y="27402"/>
                  </a:lnTo>
                  <a:lnTo>
                    <a:pt x="246684" y="27402"/>
                  </a:lnTo>
                  <a:lnTo>
                    <a:pt x="246779" y="27275"/>
                  </a:lnTo>
                  <a:lnTo>
                    <a:pt x="253082" y="27275"/>
                  </a:lnTo>
                  <a:lnTo>
                    <a:pt x="254150" y="26894"/>
                  </a:lnTo>
                  <a:lnTo>
                    <a:pt x="255396" y="26132"/>
                  </a:lnTo>
                  <a:lnTo>
                    <a:pt x="255448" y="26005"/>
                  </a:lnTo>
                  <a:lnTo>
                    <a:pt x="262991" y="26005"/>
                  </a:lnTo>
                  <a:lnTo>
                    <a:pt x="263124" y="25624"/>
                  </a:lnTo>
                  <a:close/>
                </a:path>
                <a:path w="263525" h="69850">
                  <a:moveTo>
                    <a:pt x="253082" y="27275"/>
                  </a:moveTo>
                  <a:lnTo>
                    <a:pt x="249449" y="27275"/>
                  </a:lnTo>
                  <a:lnTo>
                    <a:pt x="249501" y="27402"/>
                  </a:lnTo>
                  <a:lnTo>
                    <a:pt x="252726" y="27402"/>
                  </a:lnTo>
                  <a:lnTo>
                    <a:pt x="253082" y="27275"/>
                  </a:lnTo>
                  <a:close/>
                </a:path>
                <a:path w="263525" h="69850">
                  <a:moveTo>
                    <a:pt x="262991" y="26005"/>
                  </a:moveTo>
                  <a:lnTo>
                    <a:pt x="255448" y="26005"/>
                  </a:lnTo>
                  <a:lnTo>
                    <a:pt x="255448" y="26132"/>
                  </a:lnTo>
                  <a:lnTo>
                    <a:pt x="255595" y="26259"/>
                  </a:lnTo>
                  <a:lnTo>
                    <a:pt x="255621" y="26386"/>
                  </a:lnTo>
                  <a:lnTo>
                    <a:pt x="255742" y="26640"/>
                  </a:lnTo>
                  <a:lnTo>
                    <a:pt x="256307" y="27148"/>
                  </a:lnTo>
                  <a:lnTo>
                    <a:pt x="256579" y="27275"/>
                  </a:lnTo>
                  <a:lnTo>
                    <a:pt x="256747" y="27402"/>
                  </a:lnTo>
                  <a:lnTo>
                    <a:pt x="258454" y="27402"/>
                  </a:lnTo>
                  <a:lnTo>
                    <a:pt x="258600" y="27275"/>
                  </a:lnTo>
                  <a:lnTo>
                    <a:pt x="262053" y="27275"/>
                  </a:lnTo>
                  <a:lnTo>
                    <a:pt x="262579" y="26894"/>
                  </a:lnTo>
                  <a:lnTo>
                    <a:pt x="262809" y="26640"/>
                  </a:lnTo>
                  <a:lnTo>
                    <a:pt x="262907" y="26386"/>
                  </a:lnTo>
                  <a:lnTo>
                    <a:pt x="262991" y="26005"/>
                  </a:lnTo>
                  <a:close/>
                </a:path>
                <a:path w="263525" h="69850">
                  <a:moveTo>
                    <a:pt x="262053" y="27275"/>
                  </a:moveTo>
                  <a:lnTo>
                    <a:pt x="260286" y="27275"/>
                  </a:lnTo>
                  <a:lnTo>
                    <a:pt x="260454" y="27402"/>
                  </a:lnTo>
                  <a:lnTo>
                    <a:pt x="261878" y="27402"/>
                  </a:lnTo>
                  <a:lnTo>
                    <a:pt x="262053" y="27275"/>
                  </a:lnTo>
                  <a:close/>
                </a:path>
                <a:path w="263525" h="69850">
                  <a:moveTo>
                    <a:pt x="243403" y="26132"/>
                  </a:moveTo>
                  <a:lnTo>
                    <a:pt x="226099" y="26132"/>
                  </a:lnTo>
                  <a:lnTo>
                    <a:pt x="226193" y="26640"/>
                  </a:lnTo>
                  <a:lnTo>
                    <a:pt x="226004" y="26894"/>
                  </a:lnTo>
                  <a:lnTo>
                    <a:pt x="225879" y="27148"/>
                  </a:lnTo>
                  <a:lnTo>
                    <a:pt x="242511" y="27148"/>
                  </a:lnTo>
                  <a:lnTo>
                    <a:pt x="242925" y="26894"/>
                  </a:lnTo>
                  <a:lnTo>
                    <a:pt x="243403" y="26132"/>
                  </a:lnTo>
                  <a:close/>
                </a:path>
                <a:path w="263525" h="69850">
                  <a:moveTo>
                    <a:pt x="224245" y="3145"/>
                  </a:moveTo>
                  <a:lnTo>
                    <a:pt x="223135" y="3145"/>
                  </a:lnTo>
                  <a:lnTo>
                    <a:pt x="222853" y="3272"/>
                  </a:lnTo>
                  <a:lnTo>
                    <a:pt x="222444" y="3399"/>
                  </a:lnTo>
                  <a:lnTo>
                    <a:pt x="221743" y="3907"/>
                  </a:lnTo>
                  <a:lnTo>
                    <a:pt x="221481" y="4288"/>
                  </a:lnTo>
                  <a:lnTo>
                    <a:pt x="221114" y="5050"/>
                  </a:lnTo>
                  <a:lnTo>
                    <a:pt x="220988" y="9749"/>
                  </a:lnTo>
                  <a:lnTo>
                    <a:pt x="220863" y="12797"/>
                  </a:lnTo>
                  <a:lnTo>
                    <a:pt x="220737" y="17115"/>
                  </a:lnTo>
                  <a:lnTo>
                    <a:pt x="220622" y="20036"/>
                  </a:lnTo>
                  <a:lnTo>
                    <a:pt x="220497" y="20798"/>
                  </a:lnTo>
                  <a:lnTo>
                    <a:pt x="220300" y="22703"/>
                  </a:lnTo>
                  <a:lnTo>
                    <a:pt x="220183" y="23338"/>
                  </a:lnTo>
                  <a:lnTo>
                    <a:pt x="220088" y="23719"/>
                  </a:lnTo>
                  <a:lnTo>
                    <a:pt x="219977" y="24862"/>
                  </a:lnTo>
                  <a:lnTo>
                    <a:pt x="219756" y="25878"/>
                  </a:lnTo>
                  <a:lnTo>
                    <a:pt x="219642" y="26259"/>
                  </a:lnTo>
                  <a:lnTo>
                    <a:pt x="219408" y="26767"/>
                  </a:lnTo>
                  <a:lnTo>
                    <a:pt x="225669" y="26767"/>
                  </a:lnTo>
                  <a:lnTo>
                    <a:pt x="225669" y="26132"/>
                  </a:lnTo>
                  <a:lnTo>
                    <a:pt x="243403" y="26132"/>
                  </a:lnTo>
                  <a:lnTo>
                    <a:pt x="243721" y="25624"/>
                  </a:lnTo>
                  <a:lnTo>
                    <a:pt x="263124" y="25624"/>
                  </a:lnTo>
                  <a:lnTo>
                    <a:pt x="262914" y="24354"/>
                  </a:lnTo>
                  <a:lnTo>
                    <a:pt x="262809" y="24227"/>
                  </a:lnTo>
                  <a:lnTo>
                    <a:pt x="262741" y="24100"/>
                  </a:lnTo>
                  <a:lnTo>
                    <a:pt x="262617" y="23338"/>
                  </a:lnTo>
                  <a:lnTo>
                    <a:pt x="232119" y="23338"/>
                  </a:lnTo>
                  <a:lnTo>
                    <a:pt x="232009" y="22322"/>
                  </a:lnTo>
                  <a:lnTo>
                    <a:pt x="231931" y="21814"/>
                  </a:lnTo>
                  <a:lnTo>
                    <a:pt x="231821" y="21433"/>
                  </a:lnTo>
                  <a:lnTo>
                    <a:pt x="231698" y="20798"/>
                  </a:lnTo>
                  <a:lnTo>
                    <a:pt x="231592" y="17369"/>
                  </a:lnTo>
                  <a:lnTo>
                    <a:pt x="231470" y="9495"/>
                  </a:lnTo>
                  <a:lnTo>
                    <a:pt x="231271" y="5812"/>
                  </a:lnTo>
                  <a:lnTo>
                    <a:pt x="231009" y="4923"/>
                  </a:lnTo>
                  <a:lnTo>
                    <a:pt x="230402" y="3907"/>
                  </a:lnTo>
                  <a:lnTo>
                    <a:pt x="230046" y="3653"/>
                  </a:lnTo>
                  <a:lnTo>
                    <a:pt x="229470" y="3399"/>
                  </a:lnTo>
                  <a:lnTo>
                    <a:pt x="225449" y="3399"/>
                  </a:lnTo>
                  <a:lnTo>
                    <a:pt x="225334" y="3272"/>
                  </a:lnTo>
                  <a:lnTo>
                    <a:pt x="224413" y="3272"/>
                  </a:lnTo>
                  <a:lnTo>
                    <a:pt x="224245" y="3145"/>
                  </a:lnTo>
                  <a:close/>
                </a:path>
                <a:path w="263525" h="69850">
                  <a:moveTo>
                    <a:pt x="204675" y="8098"/>
                  </a:moveTo>
                  <a:lnTo>
                    <a:pt x="203136" y="8098"/>
                  </a:lnTo>
                  <a:lnTo>
                    <a:pt x="202361" y="8352"/>
                  </a:lnTo>
                  <a:lnTo>
                    <a:pt x="202026" y="8606"/>
                  </a:lnTo>
                  <a:lnTo>
                    <a:pt x="201754" y="8733"/>
                  </a:lnTo>
                  <a:lnTo>
                    <a:pt x="201502" y="9114"/>
                  </a:lnTo>
                  <a:lnTo>
                    <a:pt x="201454" y="9368"/>
                  </a:lnTo>
                  <a:lnTo>
                    <a:pt x="201340" y="9622"/>
                  </a:lnTo>
                  <a:lnTo>
                    <a:pt x="201251" y="12416"/>
                  </a:lnTo>
                  <a:lnTo>
                    <a:pt x="201377" y="12797"/>
                  </a:lnTo>
                  <a:lnTo>
                    <a:pt x="201502" y="13559"/>
                  </a:lnTo>
                  <a:lnTo>
                    <a:pt x="202005" y="14448"/>
                  </a:lnTo>
                  <a:lnTo>
                    <a:pt x="202131" y="14829"/>
                  </a:lnTo>
                  <a:lnTo>
                    <a:pt x="202529" y="15718"/>
                  </a:lnTo>
                  <a:lnTo>
                    <a:pt x="202790" y="16099"/>
                  </a:lnTo>
                  <a:lnTo>
                    <a:pt x="202916" y="16607"/>
                  </a:lnTo>
                  <a:lnTo>
                    <a:pt x="203063" y="16734"/>
                  </a:lnTo>
                  <a:lnTo>
                    <a:pt x="203081" y="19147"/>
                  </a:lnTo>
                  <a:lnTo>
                    <a:pt x="202916" y="19655"/>
                  </a:lnTo>
                  <a:lnTo>
                    <a:pt x="202790" y="21433"/>
                  </a:lnTo>
                  <a:lnTo>
                    <a:pt x="202607" y="22195"/>
                  </a:lnTo>
                  <a:lnTo>
                    <a:pt x="202361" y="23973"/>
                  </a:lnTo>
                  <a:lnTo>
                    <a:pt x="218984" y="23973"/>
                  </a:lnTo>
                  <a:lnTo>
                    <a:pt x="218743" y="22830"/>
                  </a:lnTo>
                  <a:lnTo>
                    <a:pt x="218633" y="21941"/>
                  </a:lnTo>
                  <a:lnTo>
                    <a:pt x="218440" y="20798"/>
                  </a:lnTo>
                  <a:lnTo>
                    <a:pt x="218319" y="19782"/>
                  </a:lnTo>
                  <a:lnTo>
                    <a:pt x="218430" y="16480"/>
                  </a:lnTo>
                  <a:lnTo>
                    <a:pt x="219073" y="15464"/>
                  </a:lnTo>
                  <a:lnTo>
                    <a:pt x="219193" y="15083"/>
                  </a:lnTo>
                  <a:lnTo>
                    <a:pt x="219261" y="14956"/>
                  </a:lnTo>
                  <a:lnTo>
                    <a:pt x="219502" y="14702"/>
                  </a:lnTo>
                  <a:lnTo>
                    <a:pt x="219544" y="14448"/>
                  </a:lnTo>
                  <a:lnTo>
                    <a:pt x="219701" y="14194"/>
                  </a:lnTo>
                  <a:lnTo>
                    <a:pt x="219743" y="13940"/>
                  </a:lnTo>
                  <a:lnTo>
                    <a:pt x="220005" y="13305"/>
                  </a:lnTo>
                  <a:lnTo>
                    <a:pt x="220057" y="13051"/>
                  </a:lnTo>
                  <a:lnTo>
                    <a:pt x="220203" y="12797"/>
                  </a:lnTo>
                  <a:lnTo>
                    <a:pt x="220324" y="12289"/>
                  </a:lnTo>
                  <a:lnTo>
                    <a:pt x="220371" y="11654"/>
                  </a:lnTo>
                  <a:lnTo>
                    <a:pt x="220319" y="9495"/>
                  </a:lnTo>
                  <a:lnTo>
                    <a:pt x="219987" y="8987"/>
                  </a:lnTo>
                  <a:lnTo>
                    <a:pt x="219847" y="8733"/>
                  </a:lnTo>
                  <a:lnTo>
                    <a:pt x="219408" y="8352"/>
                  </a:lnTo>
                  <a:lnTo>
                    <a:pt x="207754" y="8352"/>
                  </a:lnTo>
                  <a:lnTo>
                    <a:pt x="207586" y="8225"/>
                  </a:lnTo>
                  <a:lnTo>
                    <a:pt x="204717" y="8225"/>
                  </a:lnTo>
                  <a:lnTo>
                    <a:pt x="204675" y="8098"/>
                  </a:lnTo>
                  <a:close/>
                </a:path>
                <a:path w="263525" h="69850">
                  <a:moveTo>
                    <a:pt x="240297" y="1113"/>
                  </a:moveTo>
                  <a:lnTo>
                    <a:pt x="233491" y="1113"/>
                  </a:lnTo>
                  <a:lnTo>
                    <a:pt x="232915" y="1367"/>
                  </a:lnTo>
                  <a:lnTo>
                    <a:pt x="232716" y="1621"/>
                  </a:lnTo>
                  <a:lnTo>
                    <a:pt x="232486" y="1748"/>
                  </a:lnTo>
                  <a:lnTo>
                    <a:pt x="232202" y="2383"/>
                  </a:lnTo>
                  <a:lnTo>
                    <a:pt x="232119" y="4669"/>
                  </a:lnTo>
                  <a:lnTo>
                    <a:pt x="232245" y="22322"/>
                  </a:lnTo>
                  <a:lnTo>
                    <a:pt x="232119" y="23338"/>
                  </a:lnTo>
                  <a:lnTo>
                    <a:pt x="262617" y="23338"/>
                  </a:lnTo>
                  <a:lnTo>
                    <a:pt x="262474" y="22195"/>
                  </a:lnTo>
                  <a:lnTo>
                    <a:pt x="262359" y="17750"/>
                  </a:lnTo>
                  <a:lnTo>
                    <a:pt x="244328" y="17750"/>
                  </a:lnTo>
                  <a:lnTo>
                    <a:pt x="244206" y="17115"/>
                  </a:lnTo>
                  <a:lnTo>
                    <a:pt x="244126" y="16861"/>
                  </a:lnTo>
                  <a:lnTo>
                    <a:pt x="243518" y="15464"/>
                  </a:lnTo>
                  <a:lnTo>
                    <a:pt x="243407" y="15083"/>
                  </a:lnTo>
                  <a:lnTo>
                    <a:pt x="243334" y="14956"/>
                  </a:lnTo>
                  <a:lnTo>
                    <a:pt x="243152" y="14702"/>
                  </a:lnTo>
                  <a:lnTo>
                    <a:pt x="242978" y="14448"/>
                  </a:lnTo>
                  <a:lnTo>
                    <a:pt x="243051" y="13940"/>
                  </a:lnTo>
                  <a:lnTo>
                    <a:pt x="243533" y="13432"/>
                  </a:lnTo>
                  <a:lnTo>
                    <a:pt x="243721" y="12797"/>
                  </a:lnTo>
                  <a:lnTo>
                    <a:pt x="243920" y="12543"/>
                  </a:lnTo>
                  <a:lnTo>
                    <a:pt x="244014" y="12162"/>
                  </a:lnTo>
                  <a:lnTo>
                    <a:pt x="244129" y="11908"/>
                  </a:lnTo>
                  <a:lnTo>
                    <a:pt x="244224" y="10003"/>
                  </a:lnTo>
                  <a:lnTo>
                    <a:pt x="244129" y="6066"/>
                  </a:lnTo>
                  <a:lnTo>
                    <a:pt x="243920" y="5304"/>
                  </a:lnTo>
                  <a:lnTo>
                    <a:pt x="243721" y="4796"/>
                  </a:lnTo>
                  <a:lnTo>
                    <a:pt x="243604" y="4288"/>
                  </a:lnTo>
                  <a:lnTo>
                    <a:pt x="240810" y="1240"/>
                  </a:lnTo>
                  <a:lnTo>
                    <a:pt x="240297" y="1113"/>
                  </a:lnTo>
                  <a:close/>
                </a:path>
                <a:path w="263525" h="69850">
                  <a:moveTo>
                    <a:pt x="195230" y="15210"/>
                  </a:moveTo>
                  <a:lnTo>
                    <a:pt x="190759" y="15210"/>
                  </a:lnTo>
                  <a:lnTo>
                    <a:pt x="190539" y="15464"/>
                  </a:lnTo>
                  <a:lnTo>
                    <a:pt x="190110" y="15718"/>
                  </a:lnTo>
                  <a:lnTo>
                    <a:pt x="189943" y="15972"/>
                  </a:lnTo>
                  <a:lnTo>
                    <a:pt x="189890" y="16226"/>
                  </a:lnTo>
                  <a:lnTo>
                    <a:pt x="189702" y="16353"/>
                  </a:lnTo>
                  <a:lnTo>
                    <a:pt x="189608" y="17877"/>
                  </a:lnTo>
                  <a:lnTo>
                    <a:pt x="189702" y="19020"/>
                  </a:lnTo>
                  <a:lnTo>
                    <a:pt x="189796" y="23084"/>
                  </a:lnTo>
                  <a:lnTo>
                    <a:pt x="202332" y="23084"/>
                  </a:lnTo>
                  <a:lnTo>
                    <a:pt x="202231" y="22322"/>
                  </a:lnTo>
                  <a:lnTo>
                    <a:pt x="201618" y="19655"/>
                  </a:lnTo>
                  <a:lnTo>
                    <a:pt x="201209" y="18766"/>
                  </a:lnTo>
                  <a:lnTo>
                    <a:pt x="199859" y="16988"/>
                  </a:lnTo>
                  <a:lnTo>
                    <a:pt x="199408" y="16734"/>
                  </a:lnTo>
                  <a:lnTo>
                    <a:pt x="199063" y="16480"/>
                  </a:lnTo>
                  <a:lnTo>
                    <a:pt x="198654" y="16226"/>
                  </a:lnTo>
                  <a:lnTo>
                    <a:pt x="198194" y="15972"/>
                  </a:lnTo>
                  <a:lnTo>
                    <a:pt x="197838" y="15845"/>
                  </a:lnTo>
                  <a:lnTo>
                    <a:pt x="195230" y="15210"/>
                  </a:lnTo>
                  <a:close/>
                </a:path>
                <a:path w="263525" h="69850">
                  <a:moveTo>
                    <a:pt x="182990" y="22449"/>
                  </a:moveTo>
                  <a:lnTo>
                    <a:pt x="180215" y="22449"/>
                  </a:lnTo>
                  <a:lnTo>
                    <a:pt x="179943" y="22576"/>
                  </a:lnTo>
                  <a:lnTo>
                    <a:pt x="183178" y="22576"/>
                  </a:lnTo>
                  <a:lnTo>
                    <a:pt x="182990" y="22449"/>
                  </a:lnTo>
                  <a:close/>
                </a:path>
                <a:path w="263525" h="69850">
                  <a:moveTo>
                    <a:pt x="188927" y="22449"/>
                  </a:moveTo>
                  <a:lnTo>
                    <a:pt x="186739" y="22449"/>
                  </a:lnTo>
                  <a:lnTo>
                    <a:pt x="186519" y="22576"/>
                  </a:lnTo>
                  <a:lnTo>
                    <a:pt x="189074" y="22576"/>
                  </a:lnTo>
                  <a:lnTo>
                    <a:pt x="188927" y="22449"/>
                  </a:lnTo>
                  <a:close/>
                </a:path>
                <a:path w="263525" h="69850">
                  <a:moveTo>
                    <a:pt x="245763" y="351"/>
                  </a:moveTo>
                  <a:lnTo>
                    <a:pt x="245072" y="351"/>
                  </a:lnTo>
                  <a:lnTo>
                    <a:pt x="244883" y="478"/>
                  </a:lnTo>
                  <a:lnTo>
                    <a:pt x="244444" y="605"/>
                  </a:lnTo>
                  <a:lnTo>
                    <a:pt x="243787" y="1494"/>
                  </a:lnTo>
                  <a:lnTo>
                    <a:pt x="243721" y="2764"/>
                  </a:lnTo>
                  <a:lnTo>
                    <a:pt x="243920" y="3399"/>
                  </a:lnTo>
                  <a:lnTo>
                    <a:pt x="244025" y="3653"/>
                  </a:lnTo>
                  <a:lnTo>
                    <a:pt x="244129" y="4034"/>
                  </a:lnTo>
                  <a:lnTo>
                    <a:pt x="244224" y="4542"/>
                  </a:lnTo>
                  <a:lnTo>
                    <a:pt x="244328" y="6066"/>
                  </a:lnTo>
                  <a:lnTo>
                    <a:pt x="244391" y="17750"/>
                  </a:lnTo>
                  <a:lnTo>
                    <a:pt x="262359" y="17750"/>
                  </a:lnTo>
                  <a:lnTo>
                    <a:pt x="262359" y="10892"/>
                  </a:lnTo>
                  <a:lnTo>
                    <a:pt x="255930" y="10892"/>
                  </a:lnTo>
                  <a:lnTo>
                    <a:pt x="255187" y="10130"/>
                  </a:lnTo>
                  <a:lnTo>
                    <a:pt x="254799" y="10003"/>
                  </a:lnTo>
                  <a:lnTo>
                    <a:pt x="254527" y="9749"/>
                  </a:lnTo>
                  <a:lnTo>
                    <a:pt x="254150" y="9622"/>
                  </a:lnTo>
                  <a:lnTo>
                    <a:pt x="250831" y="9622"/>
                  </a:lnTo>
                  <a:lnTo>
                    <a:pt x="250946" y="4415"/>
                  </a:lnTo>
                  <a:lnTo>
                    <a:pt x="251155" y="3653"/>
                  </a:lnTo>
                  <a:lnTo>
                    <a:pt x="251312" y="3145"/>
                  </a:lnTo>
                  <a:lnTo>
                    <a:pt x="251354" y="2637"/>
                  </a:lnTo>
                  <a:lnTo>
                    <a:pt x="251243" y="1367"/>
                  </a:lnTo>
                  <a:lnTo>
                    <a:pt x="251187" y="1240"/>
                  </a:lnTo>
                  <a:lnTo>
                    <a:pt x="250611" y="605"/>
                  </a:lnTo>
                  <a:lnTo>
                    <a:pt x="247690" y="605"/>
                  </a:lnTo>
                  <a:lnTo>
                    <a:pt x="246590" y="478"/>
                  </a:lnTo>
                  <a:lnTo>
                    <a:pt x="245763" y="351"/>
                  </a:lnTo>
                  <a:close/>
                </a:path>
                <a:path w="263525" h="69850">
                  <a:moveTo>
                    <a:pt x="193984" y="15083"/>
                  </a:moveTo>
                  <a:lnTo>
                    <a:pt x="191356" y="15083"/>
                  </a:lnTo>
                  <a:lnTo>
                    <a:pt x="191168" y="15210"/>
                  </a:lnTo>
                  <a:lnTo>
                    <a:pt x="194634" y="15210"/>
                  </a:lnTo>
                  <a:lnTo>
                    <a:pt x="193984" y="15083"/>
                  </a:lnTo>
                  <a:close/>
                </a:path>
                <a:path w="263525" h="69850">
                  <a:moveTo>
                    <a:pt x="192016" y="14956"/>
                  </a:moveTo>
                  <a:lnTo>
                    <a:pt x="191744" y="15083"/>
                  </a:lnTo>
                  <a:lnTo>
                    <a:pt x="192707" y="15083"/>
                  </a:lnTo>
                  <a:lnTo>
                    <a:pt x="192016" y="14956"/>
                  </a:lnTo>
                  <a:close/>
                </a:path>
                <a:path w="263525" h="69850">
                  <a:moveTo>
                    <a:pt x="258265" y="351"/>
                  </a:moveTo>
                  <a:lnTo>
                    <a:pt x="256872" y="351"/>
                  </a:lnTo>
                  <a:lnTo>
                    <a:pt x="256527" y="478"/>
                  </a:lnTo>
                  <a:lnTo>
                    <a:pt x="255836" y="859"/>
                  </a:lnTo>
                  <a:lnTo>
                    <a:pt x="255448" y="1113"/>
                  </a:lnTo>
                  <a:lnTo>
                    <a:pt x="255333" y="2764"/>
                  </a:lnTo>
                  <a:lnTo>
                    <a:pt x="255448" y="3399"/>
                  </a:lnTo>
                  <a:lnTo>
                    <a:pt x="255595" y="3526"/>
                  </a:lnTo>
                  <a:lnTo>
                    <a:pt x="255742" y="4161"/>
                  </a:lnTo>
                  <a:lnTo>
                    <a:pt x="255836" y="4415"/>
                  </a:lnTo>
                  <a:lnTo>
                    <a:pt x="255930" y="10892"/>
                  </a:lnTo>
                  <a:lnTo>
                    <a:pt x="262359" y="10892"/>
                  </a:lnTo>
                  <a:lnTo>
                    <a:pt x="262474" y="4542"/>
                  </a:lnTo>
                  <a:lnTo>
                    <a:pt x="262593" y="4161"/>
                  </a:lnTo>
                  <a:lnTo>
                    <a:pt x="262684" y="3780"/>
                  </a:lnTo>
                  <a:lnTo>
                    <a:pt x="262914" y="3272"/>
                  </a:lnTo>
                  <a:lnTo>
                    <a:pt x="263008" y="2510"/>
                  </a:lnTo>
                  <a:lnTo>
                    <a:pt x="262883" y="1240"/>
                  </a:lnTo>
                  <a:lnTo>
                    <a:pt x="262809" y="1113"/>
                  </a:lnTo>
                  <a:lnTo>
                    <a:pt x="262579" y="859"/>
                  </a:lnTo>
                  <a:lnTo>
                    <a:pt x="262213" y="605"/>
                  </a:lnTo>
                  <a:lnTo>
                    <a:pt x="261888" y="478"/>
                  </a:lnTo>
                  <a:lnTo>
                    <a:pt x="258454" y="478"/>
                  </a:lnTo>
                  <a:lnTo>
                    <a:pt x="258265" y="351"/>
                  </a:lnTo>
                  <a:close/>
                </a:path>
                <a:path w="263525" h="69850">
                  <a:moveTo>
                    <a:pt x="253375" y="9495"/>
                  </a:moveTo>
                  <a:lnTo>
                    <a:pt x="251155" y="9495"/>
                  </a:lnTo>
                  <a:lnTo>
                    <a:pt x="250831" y="9622"/>
                  </a:lnTo>
                  <a:lnTo>
                    <a:pt x="254150" y="9622"/>
                  </a:lnTo>
                  <a:lnTo>
                    <a:pt x="253375" y="9495"/>
                  </a:lnTo>
                  <a:close/>
                </a:path>
                <a:path w="263525" h="69850">
                  <a:moveTo>
                    <a:pt x="252558" y="9368"/>
                  </a:moveTo>
                  <a:lnTo>
                    <a:pt x="252223" y="9495"/>
                  </a:lnTo>
                  <a:lnTo>
                    <a:pt x="253019" y="9495"/>
                  </a:lnTo>
                  <a:lnTo>
                    <a:pt x="252558" y="9368"/>
                  </a:lnTo>
                  <a:close/>
                </a:path>
                <a:path w="263525" h="69850">
                  <a:moveTo>
                    <a:pt x="212863" y="8098"/>
                  </a:moveTo>
                  <a:lnTo>
                    <a:pt x="211554" y="8098"/>
                  </a:lnTo>
                  <a:lnTo>
                    <a:pt x="211513" y="8225"/>
                  </a:lnTo>
                  <a:lnTo>
                    <a:pt x="207932" y="8225"/>
                  </a:lnTo>
                  <a:lnTo>
                    <a:pt x="207869" y="8352"/>
                  </a:lnTo>
                  <a:lnTo>
                    <a:pt x="213680" y="8352"/>
                  </a:lnTo>
                  <a:lnTo>
                    <a:pt x="213460" y="8225"/>
                  </a:lnTo>
                  <a:lnTo>
                    <a:pt x="212863" y="8098"/>
                  </a:lnTo>
                  <a:close/>
                </a:path>
                <a:path w="263525" h="69850">
                  <a:moveTo>
                    <a:pt x="215701" y="8098"/>
                  </a:moveTo>
                  <a:lnTo>
                    <a:pt x="214183" y="8098"/>
                  </a:lnTo>
                  <a:lnTo>
                    <a:pt x="213680" y="8352"/>
                  </a:lnTo>
                  <a:lnTo>
                    <a:pt x="219408" y="8352"/>
                  </a:lnTo>
                  <a:lnTo>
                    <a:pt x="219167" y="8225"/>
                  </a:lnTo>
                  <a:lnTo>
                    <a:pt x="216643" y="8225"/>
                  </a:lnTo>
                  <a:lnTo>
                    <a:pt x="215701" y="8098"/>
                  </a:lnTo>
                  <a:close/>
                </a:path>
                <a:path w="263525" h="69850">
                  <a:moveTo>
                    <a:pt x="207251" y="8098"/>
                  </a:moveTo>
                  <a:lnTo>
                    <a:pt x="205178" y="8098"/>
                  </a:lnTo>
                  <a:lnTo>
                    <a:pt x="205031" y="8225"/>
                  </a:lnTo>
                  <a:lnTo>
                    <a:pt x="207586" y="8225"/>
                  </a:lnTo>
                  <a:lnTo>
                    <a:pt x="207251" y="8098"/>
                  </a:lnTo>
                  <a:close/>
                </a:path>
                <a:path w="263525" h="69850">
                  <a:moveTo>
                    <a:pt x="209806" y="8098"/>
                  </a:moveTo>
                  <a:lnTo>
                    <a:pt x="208120" y="8098"/>
                  </a:lnTo>
                  <a:lnTo>
                    <a:pt x="208068" y="8225"/>
                  </a:lnTo>
                  <a:lnTo>
                    <a:pt x="209952" y="8225"/>
                  </a:lnTo>
                  <a:lnTo>
                    <a:pt x="209806" y="8098"/>
                  </a:lnTo>
                  <a:close/>
                </a:path>
                <a:path w="263525" h="69850">
                  <a:moveTo>
                    <a:pt x="218926" y="8098"/>
                  </a:moveTo>
                  <a:lnTo>
                    <a:pt x="217512" y="8098"/>
                  </a:lnTo>
                  <a:lnTo>
                    <a:pt x="217387" y="8225"/>
                  </a:lnTo>
                  <a:lnTo>
                    <a:pt x="219167" y="8225"/>
                  </a:lnTo>
                  <a:lnTo>
                    <a:pt x="218926" y="8098"/>
                  </a:lnTo>
                  <a:close/>
                </a:path>
                <a:path w="263525" h="69850">
                  <a:moveTo>
                    <a:pt x="228989" y="3145"/>
                  </a:moveTo>
                  <a:lnTo>
                    <a:pt x="227303" y="3145"/>
                  </a:lnTo>
                  <a:lnTo>
                    <a:pt x="227041" y="3272"/>
                  </a:lnTo>
                  <a:lnTo>
                    <a:pt x="226538" y="3272"/>
                  </a:lnTo>
                  <a:lnTo>
                    <a:pt x="226413" y="3399"/>
                  </a:lnTo>
                  <a:lnTo>
                    <a:pt x="229470" y="3399"/>
                  </a:lnTo>
                  <a:lnTo>
                    <a:pt x="228989" y="3145"/>
                  </a:lnTo>
                  <a:close/>
                </a:path>
                <a:path w="263525" h="69850">
                  <a:moveTo>
                    <a:pt x="249962" y="351"/>
                  </a:moveTo>
                  <a:lnTo>
                    <a:pt x="249135" y="351"/>
                  </a:lnTo>
                  <a:lnTo>
                    <a:pt x="249040" y="478"/>
                  </a:lnTo>
                  <a:lnTo>
                    <a:pt x="248412" y="478"/>
                  </a:lnTo>
                  <a:lnTo>
                    <a:pt x="248370" y="605"/>
                  </a:lnTo>
                  <a:lnTo>
                    <a:pt x="250611" y="605"/>
                  </a:lnTo>
                  <a:lnTo>
                    <a:pt x="249962" y="351"/>
                  </a:lnTo>
                  <a:close/>
                </a:path>
                <a:path w="263525" h="69850">
                  <a:moveTo>
                    <a:pt x="261563" y="351"/>
                  </a:moveTo>
                  <a:lnTo>
                    <a:pt x="260286" y="351"/>
                  </a:lnTo>
                  <a:lnTo>
                    <a:pt x="260045" y="478"/>
                  </a:lnTo>
                  <a:lnTo>
                    <a:pt x="261888" y="478"/>
                  </a:lnTo>
                  <a:lnTo>
                    <a:pt x="261563" y="351"/>
                  </a:lnTo>
                  <a:close/>
                </a:path>
                <a:path w="263525" h="69850">
                  <a:moveTo>
                    <a:pt x="125400" y="67316"/>
                  </a:moveTo>
                  <a:lnTo>
                    <a:pt x="111798" y="67316"/>
                  </a:lnTo>
                  <a:lnTo>
                    <a:pt x="112427" y="67951"/>
                  </a:lnTo>
                  <a:lnTo>
                    <a:pt x="112856" y="68205"/>
                  </a:lnTo>
                  <a:lnTo>
                    <a:pt x="113379" y="68332"/>
                  </a:lnTo>
                  <a:lnTo>
                    <a:pt x="116950" y="68332"/>
                  </a:lnTo>
                  <a:lnTo>
                    <a:pt x="117044" y="68459"/>
                  </a:lnTo>
                  <a:lnTo>
                    <a:pt x="117154" y="68840"/>
                  </a:lnTo>
                  <a:lnTo>
                    <a:pt x="117505" y="69348"/>
                  </a:lnTo>
                  <a:lnTo>
                    <a:pt x="117767" y="69475"/>
                  </a:lnTo>
                  <a:lnTo>
                    <a:pt x="118542" y="69602"/>
                  </a:lnTo>
                  <a:lnTo>
                    <a:pt x="120196" y="69602"/>
                  </a:lnTo>
                  <a:lnTo>
                    <a:pt x="120322" y="69475"/>
                  </a:lnTo>
                  <a:lnTo>
                    <a:pt x="124479" y="69475"/>
                  </a:lnTo>
                  <a:lnTo>
                    <a:pt x="124824" y="69221"/>
                  </a:lnTo>
                  <a:lnTo>
                    <a:pt x="125121" y="68713"/>
                  </a:lnTo>
                  <a:lnTo>
                    <a:pt x="125295" y="68459"/>
                  </a:lnTo>
                  <a:lnTo>
                    <a:pt x="125400" y="67316"/>
                  </a:lnTo>
                  <a:close/>
                </a:path>
                <a:path w="263525" h="69850">
                  <a:moveTo>
                    <a:pt x="124479" y="69475"/>
                  </a:moveTo>
                  <a:lnTo>
                    <a:pt x="120960" y="69475"/>
                  </a:lnTo>
                  <a:lnTo>
                    <a:pt x="123379" y="69602"/>
                  </a:lnTo>
                  <a:lnTo>
                    <a:pt x="124070" y="69602"/>
                  </a:lnTo>
                  <a:lnTo>
                    <a:pt x="124479" y="69475"/>
                  </a:lnTo>
                  <a:close/>
                </a:path>
                <a:path w="263525" h="69850">
                  <a:moveTo>
                    <a:pt x="134740" y="42678"/>
                  </a:moveTo>
                  <a:lnTo>
                    <a:pt x="132405" y="42678"/>
                  </a:lnTo>
                  <a:lnTo>
                    <a:pt x="131871" y="42932"/>
                  </a:lnTo>
                  <a:lnTo>
                    <a:pt x="131557" y="43059"/>
                  </a:lnTo>
                  <a:lnTo>
                    <a:pt x="130295" y="55632"/>
                  </a:lnTo>
                  <a:lnTo>
                    <a:pt x="130185" y="56013"/>
                  </a:lnTo>
                  <a:lnTo>
                    <a:pt x="130133" y="58172"/>
                  </a:lnTo>
                  <a:lnTo>
                    <a:pt x="130018" y="59569"/>
                  </a:lnTo>
                  <a:lnTo>
                    <a:pt x="129943" y="61093"/>
                  </a:lnTo>
                  <a:lnTo>
                    <a:pt x="129719" y="62871"/>
                  </a:lnTo>
                  <a:lnTo>
                    <a:pt x="129630" y="63379"/>
                  </a:lnTo>
                  <a:lnTo>
                    <a:pt x="129406" y="64141"/>
                  </a:lnTo>
                  <a:lnTo>
                    <a:pt x="129180" y="65538"/>
                  </a:lnTo>
                  <a:lnTo>
                    <a:pt x="128968" y="66173"/>
                  </a:lnTo>
                  <a:lnTo>
                    <a:pt x="128866" y="66554"/>
                  </a:lnTo>
                  <a:lnTo>
                    <a:pt x="128625" y="66808"/>
                  </a:lnTo>
                  <a:lnTo>
                    <a:pt x="128468" y="67189"/>
                  </a:lnTo>
                  <a:lnTo>
                    <a:pt x="128391" y="68332"/>
                  </a:lnTo>
                  <a:lnTo>
                    <a:pt x="128573" y="68840"/>
                  </a:lnTo>
                  <a:lnTo>
                    <a:pt x="128866" y="69221"/>
                  </a:lnTo>
                  <a:lnTo>
                    <a:pt x="129180" y="69475"/>
                  </a:lnTo>
                  <a:lnTo>
                    <a:pt x="129923" y="69602"/>
                  </a:lnTo>
                  <a:lnTo>
                    <a:pt x="130185" y="69602"/>
                  </a:lnTo>
                  <a:lnTo>
                    <a:pt x="131871" y="69475"/>
                  </a:lnTo>
                  <a:lnTo>
                    <a:pt x="134557" y="69475"/>
                  </a:lnTo>
                  <a:lnTo>
                    <a:pt x="134929" y="69348"/>
                  </a:lnTo>
                  <a:lnTo>
                    <a:pt x="135389" y="68713"/>
                  </a:lnTo>
                  <a:lnTo>
                    <a:pt x="142556" y="68713"/>
                  </a:lnTo>
                  <a:lnTo>
                    <a:pt x="142708" y="68459"/>
                  </a:lnTo>
                  <a:lnTo>
                    <a:pt x="142803" y="68205"/>
                  </a:lnTo>
                  <a:lnTo>
                    <a:pt x="147766" y="68205"/>
                  </a:lnTo>
                  <a:lnTo>
                    <a:pt x="148132" y="68078"/>
                  </a:lnTo>
                  <a:lnTo>
                    <a:pt x="148457" y="67824"/>
                  </a:lnTo>
                  <a:lnTo>
                    <a:pt x="148677" y="67697"/>
                  </a:lnTo>
                  <a:lnTo>
                    <a:pt x="155588" y="67697"/>
                  </a:lnTo>
                  <a:lnTo>
                    <a:pt x="155828" y="67443"/>
                  </a:lnTo>
                  <a:lnTo>
                    <a:pt x="155902" y="66681"/>
                  </a:lnTo>
                  <a:lnTo>
                    <a:pt x="135389" y="66681"/>
                  </a:lnTo>
                  <a:lnTo>
                    <a:pt x="135222" y="66300"/>
                  </a:lnTo>
                  <a:lnTo>
                    <a:pt x="135128" y="65665"/>
                  </a:lnTo>
                  <a:lnTo>
                    <a:pt x="155870" y="65665"/>
                  </a:lnTo>
                  <a:lnTo>
                    <a:pt x="155713" y="64776"/>
                  </a:lnTo>
                  <a:lnTo>
                    <a:pt x="148677" y="64776"/>
                  </a:lnTo>
                  <a:lnTo>
                    <a:pt x="148583" y="64268"/>
                  </a:lnTo>
                  <a:lnTo>
                    <a:pt x="148384" y="63633"/>
                  </a:lnTo>
                  <a:lnTo>
                    <a:pt x="148289" y="63125"/>
                  </a:lnTo>
                  <a:lnTo>
                    <a:pt x="141818" y="63125"/>
                  </a:lnTo>
                  <a:lnTo>
                    <a:pt x="141651" y="62871"/>
                  </a:lnTo>
                  <a:lnTo>
                    <a:pt x="141557" y="61982"/>
                  </a:lnTo>
                  <a:lnTo>
                    <a:pt x="141452" y="61220"/>
                  </a:lnTo>
                  <a:lnTo>
                    <a:pt x="141354" y="60966"/>
                  </a:lnTo>
                  <a:lnTo>
                    <a:pt x="141237" y="60077"/>
                  </a:lnTo>
                  <a:lnTo>
                    <a:pt x="141117" y="57791"/>
                  </a:lnTo>
                  <a:lnTo>
                    <a:pt x="140999" y="49409"/>
                  </a:lnTo>
                  <a:lnTo>
                    <a:pt x="140897" y="46869"/>
                  </a:lnTo>
                  <a:lnTo>
                    <a:pt x="138981" y="42805"/>
                  </a:lnTo>
                  <a:lnTo>
                    <a:pt x="134876" y="42805"/>
                  </a:lnTo>
                  <a:lnTo>
                    <a:pt x="134740" y="42678"/>
                  </a:lnTo>
                  <a:close/>
                </a:path>
                <a:path w="263525" h="69850">
                  <a:moveTo>
                    <a:pt x="134557" y="69475"/>
                  </a:moveTo>
                  <a:lnTo>
                    <a:pt x="132279" y="69475"/>
                  </a:lnTo>
                  <a:lnTo>
                    <a:pt x="132405" y="69602"/>
                  </a:lnTo>
                  <a:lnTo>
                    <a:pt x="134185" y="69602"/>
                  </a:lnTo>
                  <a:lnTo>
                    <a:pt x="134557" y="69475"/>
                  </a:lnTo>
                  <a:close/>
                </a:path>
                <a:path w="263525" h="69850">
                  <a:moveTo>
                    <a:pt x="138353" y="69475"/>
                  </a:moveTo>
                  <a:lnTo>
                    <a:pt x="136300" y="69475"/>
                  </a:lnTo>
                  <a:lnTo>
                    <a:pt x="136761" y="69602"/>
                  </a:lnTo>
                  <a:lnTo>
                    <a:pt x="138112" y="69602"/>
                  </a:lnTo>
                  <a:lnTo>
                    <a:pt x="138353" y="69475"/>
                  </a:lnTo>
                  <a:close/>
                </a:path>
                <a:path w="263525" h="69850">
                  <a:moveTo>
                    <a:pt x="142556" y="68713"/>
                  </a:moveTo>
                  <a:lnTo>
                    <a:pt x="135484" y="68713"/>
                  </a:lnTo>
                  <a:lnTo>
                    <a:pt x="135724" y="69094"/>
                  </a:lnTo>
                  <a:lnTo>
                    <a:pt x="135840" y="69348"/>
                  </a:lnTo>
                  <a:lnTo>
                    <a:pt x="136038" y="69475"/>
                  </a:lnTo>
                  <a:lnTo>
                    <a:pt x="139096" y="69475"/>
                  </a:lnTo>
                  <a:lnTo>
                    <a:pt x="140677" y="69602"/>
                  </a:lnTo>
                  <a:lnTo>
                    <a:pt x="141452" y="69602"/>
                  </a:lnTo>
                  <a:lnTo>
                    <a:pt x="142174" y="69348"/>
                  </a:lnTo>
                  <a:lnTo>
                    <a:pt x="142556" y="68713"/>
                  </a:lnTo>
                  <a:close/>
                </a:path>
                <a:path w="263525" h="69850">
                  <a:moveTo>
                    <a:pt x="106448" y="68205"/>
                  </a:moveTo>
                  <a:lnTo>
                    <a:pt x="105945" y="68205"/>
                  </a:lnTo>
                  <a:lnTo>
                    <a:pt x="106092" y="68332"/>
                  </a:lnTo>
                  <a:lnTo>
                    <a:pt x="106354" y="68332"/>
                  </a:lnTo>
                  <a:lnTo>
                    <a:pt x="106448" y="68205"/>
                  </a:lnTo>
                  <a:close/>
                </a:path>
                <a:path w="263525" h="69850">
                  <a:moveTo>
                    <a:pt x="110374" y="68205"/>
                  </a:moveTo>
                  <a:lnTo>
                    <a:pt x="109746" y="68205"/>
                  </a:lnTo>
                  <a:lnTo>
                    <a:pt x="109840" y="68332"/>
                  </a:lnTo>
                  <a:lnTo>
                    <a:pt x="110154" y="68332"/>
                  </a:lnTo>
                  <a:lnTo>
                    <a:pt x="110374" y="68205"/>
                  </a:lnTo>
                  <a:close/>
                </a:path>
                <a:path w="263525" h="69850">
                  <a:moveTo>
                    <a:pt x="143714" y="68205"/>
                  </a:moveTo>
                  <a:lnTo>
                    <a:pt x="142949" y="68205"/>
                  </a:lnTo>
                  <a:lnTo>
                    <a:pt x="143284" y="68332"/>
                  </a:lnTo>
                  <a:lnTo>
                    <a:pt x="143619" y="68332"/>
                  </a:lnTo>
                  <a:lnTo>
                    <a:pt x="143714" y="68205"/>
                  </a:lnTo>
                  <a:close/>
                </a:path>
                <a:path w="263525" h="69850">
                  <a:moveTo>
                    <a:pt x="147358" y="68205"/>
                  </a:moveTo>
                  <a:lnTo>
                    <a:pt x="146541" y="68205"/>
                  </a:lnTo>
                  <a:lnTo>
                    <a:pt x="146729" y="68332"/>
                  </a:lnTo>
                  <a:lnTo>
                    <a:pt x="147043" y="68332"/>
                  </a:lnTo>
                  <a:lnTo>
                    <a:pt x="147358" y="68205"/>
                  </a:lnTo>
                  <a:close/>
                </a:path>
                <a:path w="263525" h="69850">
                  <a:moveTo>
                    <a:pt x="150603" y="68205"/>
                  </a:moveTo>
                  <a:lnTo>
                    <a:pt x="149755" y="68205"/>
                  </a:lnTo>
                  <a:lnTo>
                    <a:pt x="149860" y="68332"/>
                  </a:lnTo>
                  <a:lnTo>
                    <a:pt x="150415" y="68332"/>
                  </a:lnTo>
                  <a:lnTo>
                    <a:pt x="150603" y="68205"/>
                  </a:lnTo>
                  <a:close/>
                </a:path>
                <a:path w="263525" h="69850">
                  <a:moveTo>
                    <a:pt x="154342" y="68205"/>
                  </a:moveTo>
                  <a:lnTo>
                    <a:pt x="153221" y="68205"/>
                  </a:lnTo>
                  <a:lnTo>
                    <a:pt x="153514" y="68332"/>
                  </a:lnTo>
                  <a:lnTo>
                    <a:pt x="154289" y="68332"/>
                  </a:lnTo>
                  <a:lnTo>
                    <a:pt x="154342" y="68205"/>
                  </a:lnTo>
                  <a:close/>
                </a:path>
                <a:path w="263525" h="69850">
                  <a:moveTo>
                    <a:pt x="110636" y="41408"/>
                  </a:moveTo>
                  <a:lnTo>
                    <a:pt x="105170" y="41408"/>
                  </a:lnTo>
                  <a:lnTo>
                    <a:pt x="104867" y="41662"/>
                  </a:lnTo>
                  <a:lnTo>
                    <a:pt x="104762" y="41789"/>
                  </a:lnTo>
                  <a:lnTo>
                    <a:pt x="104573" y="41916"/>
                  </a:lnTo>
                  <a:lnTo>
                    <a:pt x="104479" y="42170"/>
                  </a:lnTo>
                  <a:lnTo>
                    <a:pt x="104354" y="42424"/>
                  </a:lnTo>
                  <a:lnTo>
                    <a:pt x="104193" y="42678"/>
                  </a:lnTo>
                  <a:lnTo>
                    <a:pt x="104113" y="44075"/>
                  </a:lnTo>
                  <a:lnTo>
                    <a:pt x="104217" y="44964"/>
                  </a:lnTo>
                  <a:lnTo>
                    <a:pt x="104354" y="45091"/>
                  </a:lnTo>
                  <a:lnTo>
                    <a:pt x="104479" y="66681"/>
                  </a:lnTo>
                  <a:lnTo>
                    <a:pt x="104668" y="67443"/>
                  </a:lnTo>
                  <a:lnTo>
                    <a:pt x="104814" y="67697"/>
                  </a:lnTo>
                  <a:lnTo>
                    <a:pt x="105662" y="68205"/>
                  </a:lnTo>
                  <a:lnTo>
                    <a:pt x="110835" y="68205"/>
                  </a:lnTo>
                  <a:lnTo>
                    <a:pt x="110929" y="68078"/>
                  </a:lnTo>
                  <a:lnTo>
                    <a:pt x="111076" y="67951"/>
                  </a:lnTo>
                  <a:lnTo>
                    <a:pt x="111558" y="67697"/>
                  </a:lnTo>
                  <a:lnTo>
                    <a:pt x="111798" y="67316"/>
                  </a:lnTo>
                  <a:lnTo>
                    <a:pt x="125400" y="67316"/>
                  </a:lnTo>
                  <a:lnTo>
                    <a:pt x="125274" y="66935"/>
                  </a:lnTo>
                  <a:lnTo>
                    <a:pt x="125253" y="66808"/>
                  </a:lnTo>
                  <a:lnTo>
                    <a:pt x="125034" y="66554"/>
                  </a:lnTo>
                  <a:lnTo>
                    <a:pt x="124981" y="66300"/>
                  </a:lnTo>
                  <a:lnTo>
                    <a:pt x="124887" y="66173"/>
                  </a:lnTo>
                  <a:lnTo>
                    <a:pt x="124824" y="66046"/>
                  </a:lnTo>
                  <a:lnTo>
                    <a:pt x="124657" y="65919"/>
                  </a:lnTo>
                  <a:lnTo>
                    <a:pt x="124531" y="65792"/>
                  </a:lnTo>
                  <a:lnTo>
                    <a:pt x="124479" y="65665"/>
                  </a:lnTo>
                  <a:lnTo>
                    <a:pt x="124384" y="65538"/>
                  </a:lnTo>
                  <a:lnTo>
                    <a:pt x="124188" y="65157"/>
                  </a:lnTo>
                  <a:lnTo>
                    <a:pt x="124070" y="64776"/>
                  </a:lnTo>
                  <a:lnTo>
                    <a:pt x="123913" y="64776"/>
                  </a:lnTo>
                  <a:lnTo>
                    <a:pt x="123693" y="62871"/>
                  </a:lnTo>
                  <a:lnTo>
                    <a:pt x="124657" y="62871"/>
                  </a:lnTo>
                  <a:lnTo>
                    <a:pt x="125253" y="62617"/>
                  </a:lnTo>
                  <a:lnTo>
                    <a:pt x="125714" y="62363"/>
                  </a:lnTo>
                  <a:lnTo>
                    <a:pt x="126751" y="61728"/>
                  </a:lnTo>
                  <a:lnTo>
                    <a:pt x="117264" y="61728"/>
                  </a:lnTo>
                  <a:lnTo>
                    <a:pt x="117088" y="61220"/>
                  </a:lnTo>
                  <a:lnTo>
                    <a:pt x="116866" y="60331"/>
                  </a:lnTo>
                  <a:lnTo>
                    <a:pt x="116657" y="59696"/>
                  </a:lnTo>
                  <a:lnTo>
                    <a:pt x="116584" y="59061"/>
                  </a:lnTo>
                  <a:lnTo>
                    <a:pt x="116442" y="58680"/>
                  </a:lnTo>
                  <a:lnTo>
                    <a:pt x="116343" y="57791"/>
                  </a:lnTo>
                  <a:lnTo>
                    <a:pt x="116159" y="57029"/>
                  </a:lnTo>
                  <a:lnTo>
                    <a:pt x="116044" y="56267"/>
                  </a:lnTo>
                  <a:lnTo>
                    <a:pt x="115861" y="55632"/>
                  </a:lnTo>
                  <a:lnTo>
                    <a:pt x="115767" y="54870"/>
                  </a:lnTo>
                  <a:lnTo>
                    <a:pt x="115620" y="54235"/>
                  </a:lnTo>
                  <a:lnTo>
                    <a:pt x="115526" y="52965"/>
                  </a:lnTo>
                  <a:lnTo>
                    <a:pt x="115432" y="52076"/>
                  </a:lnTo>
                  <a:lnTo>
                    <a:pt x="115526" y="50552"/>
                  </a:lnTo>
                  <a:lnTo>
                    <a:pt x="115620" y="50298"/>
                  </a:lnTo>
                  <a:lnTo>
                    <a:pt x="115767" y="50171"/>
                  </a:lnTo>
                  <a:lnTo>
                    <a:pt x="115913" y="49536"/>
                  </a:lnTo>
                  <a:lnTo>
                    <a:pt x="116175" y="49409"/>
                  </a:lnTo>
                  <a:lnTo>
                    <a:pt x="116228" y="49282"/>
                  </a:lnTo>
                  <a:lnTo>
                    <a:pt x="116395" y="49028"/>
                  </a:lnTo>
                  <a:lnTo>
                    <a:pt x="116489" y="48647"/>
                  </a:lnTo>
                  <a:lnTo>
                    <a:pt x="116657" y="48393"/>
                  </a:lnTo>
                  <a:lnTo>
                    <a:pt x="116762" y="48139"/>
                  </a:lnTo>
                  <a:lnTo>
                    <a:pt x="116950" y="48012"/>
                  </a:lnTo>
                  <a:lnTo>
                    <a:pt x="117044" y="47377"/>
                  </a:lnTo>
                  <a:lnTo>
                    <a:pt x="117180" y="47123"/>
                  </a:lnTo>
                  <a:lnTo>
                    <a:pt x="129003" y="47123"/>
                  </a:lnTo>
                  <a:lnTo>
                    <a:pt x="128259" y="45599"/>
                  </a:lnTo>
                  <a:lnTo>
                    <a:pt x="127662" y="44964"/>
                  </a:lnTo>
                  <a:lnTo>
                    <a:pt x="126971" y="44329"/>
                  </a:lnTo>
                  <a:lnTo>
                    <a:pt x="126164" y="43821"/>
                  </a:lnTo>
                  <a:lnTo>
                    <a:pt x="125295" y="43440"/>
                  </a:lnTo>
                  <a:lnTo>
                    <a:pt x="117578" y="43440"/>
                  </a:lnTo>
                  <a:lnTo>
                    <a:pt x="117457" y="42805"/>
                  </a:lnTo>
                  <a:lnTo>
                    <a:pt x="117264" y="42297"/>
                  </a:lnTo>
                  <a:lnTo>
                    <a:pt x="117044" y="42043"/>
                  </a:lnTo>
                  <a:lnTo>
                    <a:pt x="116783" y="41916"/>
                  </a:lnTo>
                  <a:lnTo>
                    <a:pt x="116489" y="41535"/>
                  </a:lnTo>
                  <a:lnTo>
                    <a:pt x="110835" y="41535"/>
                  </a:lnTo>
                  <a:lnTo>
                    <a:pt x="110636" y="41408"/>
                  </a:lnTo>
                  <a:close/>
                </a:path>
                <a:path w="263525" h="69850">
                  <a:moveTo>
                    <a:pt x="155588" y="67697"/>
                  </a:moveTo>
                  <a:lnTo>
                    <a:pt x="148677" y="67697"/>
                  </a:lnTo>
                  <a:lnTo>
                    <a:pt x="148865" y="67951"/>
                  </a:lnTo>
                  <a:lnTo>
                    <a:pt x="149158" y="68078"/>
                  </a:lnTo>
                  <a:lnTo>
                    <a:pt x="149347" y="68205"/>
                  </a:lnTo>
                  <a:lnTo>
                    <a:pt x="154813" y="68205"/>
                  </a:lnTo>
                  <a:lnTo>
                    <a:pt x="154938" y="68078"/>
                  </a:lnTo>
                  <a:lnTo>
                    <a:pt x="155588" y="67697"/>
                  </a:lnTo>
                  <a:close/>
                </a:path>
                <a:path w="263525" h="69850">
                  <a:moveTo>
                    <a:pt x="155870" y="65665"/>
                  </a:moveTo>
                  <a:lnTo>
                    <a:pt x="135724" y="65665"/>
                  </a:lnTo>
                  <a:lnTo>
                    <a:pt x="135630" y="66173"/>
                  </a:lnTo>
                  <a:lnTo>
                    <a:pt x="135484" y="66554"/>
                  </a:lnTo>
                  <a:lnTo>
                    <a:pt x="135389" y="66681"/>
                  </a:lnTo>
                  <a:lnTo>
                    <a:pt x="155902" y="66681"/>
                  </a:lnTo>
                  <a:lnTo>
                    <a:pt x="155870" y="65665"/>
                  </a:lnTo>
                  <a:close/>
                </a:path>
                <a:path w="263525" h="69850">
                  <a:moveTo>
                    <a:pt x="155368" y="59569"/>
                  </a:moveTo>
                  <a:lnTo>
                    <a:pt x="148991" y="59569"/>
                  </a:lnTo>
                  <a:lnTo>
                    <a:pt x="148865" y="63633"/>
                  </a:lnTo>
                  <a:lnTo>
                    <a:pt x="148750" y="64776"/>
                  </a:lnTo>
                  <a:lnTo>
                    <a:pt x="155588" y="64776"/>
                  </a:lnTo>
                  <a:lnTo>
                    <a:pt x="155493" y="64522"/>
                  </a:lnTo>
                  <a:lnTo>
                    <a:pt x="155368" y="59569"/>
                  </a:lnTo>
                  <a:close/>
                </a:path>
                <a:path w="263525" h="69850">
                  <a:moveTo>
                    <a:pt x="154771" y="41281"/>
                  </a:moveTo>
                  <a:lnTo>
                    <a:pt x="142520" y="41281"/>
                  </a:lnTo>
                  <a:lnTo>
                    <a:pt x="142415" y="41408"/>
                  </a:lnTo>
                  <a:lnTo>
                    <a:pt x="142248" y="41408"/>
                  </a:lnTo>
                  <a:lnTo>
                    <a:pt x="142028" y="41535"/>
                  </a:lnTo>
                  <a:lnTo>
                    <a:pt x="141609" y="41916"/>
                  </a:lnTo>
                  <a:lnTo>
                    <a:pt x="141381" y="42297"/>
                  </a:lnTo>
                  <a:lnTo>
                    <a:pt x="141305" y="43567"/>
                  </a:lnTo>
                  <a:lnTo>
                    <a:pt x="141452" y="43694"/>
                  </a:lnTo>
                  <a:lnTo>
                    <a:pt x="141504" y="44075"/>
                  </a:lnTo>
                  <a:lnTo>
                    <a:pt x="141609" y="44202"/>
                  </a:lnTo>
                  <a:lnTo>
                    <a:pt x="141651" y="44583"/>
                  </a:lnTo>
                  <a:lnTo>
                    <a:pt x="141818" y="44710"/>
                  </a:lnTo>
                  <a:lnTo>
                    <a:pt x="141818" y="63125"/>
                  </a:lnTo>
                  <a:lnTo>
                    <a:pt x="148289" y="63125"/>
                  </a:lnTo>
                  <a:lnTo>
                    <a:pt x="148408" y="61093"/>
                  </a:lnTo>
                  <a:lnTo>
                    <a:pt x="148457" y="60839"/>
                  </a:lnTo>
                  <a:lnTo>
                    <a:pt x="148583" y="60712"/>
                  </a:lnTo>
                  <a:lnTo>
                    <a:pt x="148750" y="60077"/>
                  </a:lnTo>
                  <a:lnTo>
                    <a:pt x="148991" y="59569"/>
                  </a:lnTo>
                  <a:lnTo>
                    <a:pt x="155368" y="59569"/>
                  </a:lnTo>
                  <a:lnTo>
                    <a:pt x="155368" y="46869"/>
                  </a:lnTo>
                  <a:lnTo>
                    <a:pt x="148289" y="46869"/>
                  </a:lnTo>
                  <a:lnTo>
                    <a:pt x="148384" y="45218"/>
                  </a:lnTo>
                  <a:lnTo>
                    <a:pt x="148583" y="44583"/>
                  </a:lnTo>
                  <a:lnTo>
                    <a:pt x="148677" y="44456"/>
                  </a:lnTo>
                  <a:lnTo>
                    <a:pt x="155588" y="44456"/>
                  </a:lnTo>
                  <a:lnTo>
                    <a:pt x="155818" y="43821"/>
                  </a:lnTo>
                  <a:lnTo>
                    <a:pt x="155912" y="43313"/>
                  </a:lnTo>
                  <a:lnTo>
                    <a:pt x="155792" y="42043"/>
                  </a:lnTo>
                  <a:lnTo>
                    <a:pt x="155493" y="41662"/>
                  </a:lnTo>
                  <a:lnTo>
                    <a:pt x="154771" y="41281"/>
                  </a:lnTo>
                  <a:close/>
                </a:path>
                <a:path w="263525" h="69850">
                  <a:moveTo>
                    <a:pt x="129003" y="47123"/>
                  </a:moveTo>
                  <a:lnTo>
                    <a:pt x="117180" y="47123"/>
                  </a:lnTo>
                  <a:lnTo>
                    <a:pt x="117264" y="61728"/>
                  </a:lnTo>
                  <a:lnTo>
                    <a:pt x="126751" y="61728"/>
                  </a:lnTo>
                  <a:lnTo>
                    <a:pt x="127128" y="61474"/>
                  </a:lnTo>
                  <a:lnTo>
                    <a:pt x="127536" y="60966"/>
                  </a:lnTo>
                  <a:lnTo>
                    <a:pt x="127944" y="60585"/>
                  </a:lnTo>
                  <a:lnTo>
                    <a:pt x="128866" y="59061"/>
                  </a:lnTo>
                  <a:lnTo>
                    <a:pt x="129180" y="58172"/>
                  </a:lnTo>
                  <a:lnTo>
                    <a:pt x="129434" y="57029"/>
                  </a:lnTo>
                  <a:lnTo>
                    <a:pt x="129598" y="56394"/>
                  </a:lnTo>
                  <a:lnTo>
                    <a:pt x="129742" y="55632"/>
                  </a:lnTo>
                  <a:lnTo>
                    <a:pt x="129630" y="49282"/>
                  </a:lnTo>
                  <a:lnTo>
                    <a:pt x="129244" y="48012"/>
                  </a:lnTo>
                  <a:lnTo>
                    <a:pt x="129065" y="47250"/>
                  </a:lnTo>
                  <a:lnTo>
                    <a:pt x="129003" y="47123"/>
                  </a:lnTo>
                  <a:close/>
                </a:path>
                <a:path w="263525" h="69850">
                  <a:moveTo>
                    <a:pt x="155588" y="44456"/>
                  </a:moveTo>
                  <a:lnTo>
                    <a:pt x="148677" y="44456"/>
                  </a:lnTo>
                  <a:lnTo>
                    <a:pt x="148750" y="44837"/>
                  </a:lnTo>
                  <a:lnTo>
                    <a:pt x="148750" y="45599"/>
                  </a:lnTo>
                  <a:lnTo>
                    <a:pt x="148583" y="46361"/>
                  </a:lnTo>
                  <a:lnTo>
                    <a:pt x="148384" y="46615"/>
                  </a:lnTo>
                  <a:lnTo>
                    <a:pt x="148289" y="46869"/>
                  </a:lnTo>
                  <a:lnTo>
                    <a:pt x="155368" y="46869"/>
                  </a:lnTo>
                  <a:lnTo>
                    <a:pt x="155493" y="44964"/>
                  </a:lnTo>
                  <a:lnTo>
                    <a:pt x="155588" y="44456"/>
                  </a:lnTo>
                  <a:close/>
                </a:path>
                <a:path w="263525" h="69850">
                  <a:moveTo>
                    <a:pt x="121547" y="42678"/>
                  </a:moveTo>
                  <a:lnTo>
                    <a:pt x="118678" y="42678"/>
                  </a:lnTo>
                  <a:lnTo>
                    <a:pt x="118542" y="42805"/>
                  </a:lnTo>
                  <a:lnTo>
                    <a:pt x="118217" y="42932"/>
                  </a:lnTo>
                  <a:lnTo>
                    <a:pt x="117798" y="43059"/>
                  </a:lnTo>
                  <a:lnTo>
                    <a:pt x="117578" y="43440"/>
                  </a:lnTo>
                  <a:lnTo>
                    <a:pt x="125295" y="43440"/>
                  </a:lnTo>
                  <a:lnTo>
                    <a:pt x="124824" y="43313"/>
                  </a:lnTo>
                  <a:lnTo>
                    <a:pt x="124290" y="43059"/>
                  </a:lnTo>
                  <a:lnTo>
                    <a:pt x="123788" y="43059"/>
                  </a:lnTo>
                  <a:lnTo>
                    <a:pt x="122144" y="42805"/>
                  </a:lnTo>
                  <a:lnTo>
                    <a:pt x="121547" y="42678"/>
                  </a:lnTo>
                  <a:close/>
                </a:path>
                <a:path w="263525" h="69850">
                  <a:moveTo>
                    <a:pt x="138489" y="42678"/>
                  </a:moveTo>
                  <a:lnTo>
                    <a:pt x="136206" y="42678"/>
                  </a:lnTo>
                  <a:lnTo>
                    <a:pt x="136133" y="42805"/>
                  </a:lnTo>
                  <a:lnTo>
                    <a:pt x="138981" y="42805"/>
                  </a:lnTo>
                  <a:lnTo>
                    <a:pt x="138489" y="42678"/>
                  </a:lnTo>
                  <a:close/>
                </a:path>
                <a:path w="263525" h="69850">
                  <a:moveTo>
                    <a:pt x="115767" y="41281"/>
                  </a:moveTo>
                  <a:lnTo>
                    <a:pt x="114343" y="41281"/>
                  </a:lnTo>
                  <a:lnTo>
                    <a:pt x="114301" y="41408"/>
                  </a:lnTo>
                  <a:lnTo>
                    <a:pt x="111076" y="41408"/>
                  </a:lnTo>
                  <a:lnTo>
                    <a:pt x="110929" y="41535"/>
                  </a:lnTo>
                  <a:lnTo>
                    <a:pt x="116489" y="41535"/>
                  </a:lnTo>
                  <a:lnTo>
                    <a:pt x="115913" y="41408"/>
                  </a:lnTo>
                  <a:lnTo>
                    <a:pt x="115767" y="41281"/>
                  </a:lnTo>
                  <a:close/>
                </a:path>
                <a:path w="263525" h="69850">
                  <a:moveTo>
                    <a:pt x="107317" y="41281"/>
                  </a:moveTo>
                  <a:lnTo>
                    <a:pt x="105589" y="41281"/>
                  </a:lnTo>
                  <a:lnTo>
                    <a:pt x="105443" y="41408"/>
                  </a:lnTo>
                  <a:lnTo>
                    <a:pt x="107369" y="41408"/>
                  </a:lnTo>
                  <a:lnTo>
                    <a:pt x="107317" y="41281"/>
                  </a:lnTo>
                  <a:close/>
                </a:path>
                <a:path w="263525" h="69850">
                  <a:moveTo>
                    <a:pt x="110374" y="41281"/>
                  </a:moveTo>
                  <a:lnTo>
                    <a:pt x="108647" y="41281"/>
                  </a:lnTo>
                  <a:lnTo>
                    <a:pt x="108542" y="41408"/>
                  </a:lnTo>
                  <a:lnTo>
                    <a:pt x="110427" y="41408"/>
                  </a:lnTo>
                  <a:lnTo>
                    <a:pt x="110374" y="41281"/>
                  </a:lnTo>
                  <a:close/>
                </a:path>
                <a:path w="263525" h="69850">
                  <a:moveTo>
                    <a:pt x="113118" y="41281"/>
                  </a:moveTo>
                  <a:lnTo>
                    <a:pt x="111652" y="41281"/>
                  </a:lnTo>
                  <a:lnTo>
                    <a:pt x="111338" y="41408"/>
                  </a:lnTo>
                  <a:lnTo>
                    <a:pt x="113285" y="41408"/>
                  </a:lnTo>
                  <a:lnTo>
                    <a:pt x="113118" y="41281"/>
                  </a:lnTo>
                  <a:close/>
                </a:path>
                <a:path w="263525" h="69850">
                  <a:moveTo>
                    <a:pt x="152509" y="37471"/>
                  </a:moveTo>
                  <a:lnTo>
                    <a:pt x="144488" y="37471"/>
                  </a:lnTo>
                  <a:lnTo>
                    <a:pt x="144080" y="37725"/>
                  </a:lnTo>
                  <a:lnTo>
                    <a:pt x="143714" y="38106"/>
                  </a:lnTo>
                  <a:lnTo>
                    <a:pt x="143504" y="38233"/>
                  </a:lnTo>
                  <a:lnTo>
                    <a:pt x="143337" y="38487"/>
                  </a:lnTo>
                  <a:lnTo>
                    <a:pt x="143284" y="38741"/>
                  </a:lnTo>
                  <a:lnTo>
                    <a:pt x="143169" y="38995"/>
                  </a:lnTo>
                  <a:lnTo>
                    <a:pt x="143075" y="40138"/>
                  </a:lnTo>
                  <a:lnTo>
                    <a:pt x="143284" y="40900"/>
                  </a:lnTo>
                  <a:lnTo>
                    <a:pt x="143452" y="41281"/>
                  </a:lnTo>
                  <a:lnTo>
                    <a:pt x="153682" y="41281"/>
                  </a:lnTo>
                  <a:lnTo>
                    <a:pt x="153944" y="40646"/>
                  </a:lnTo>
                  <a:lnTo>
                    <a:pt x="153849" y="38741"/>
                  </a:lnTo>
                  <a:lnTo>
                    <a:pt x="153755" y="38487"/>
                  </a:lnTo>
                  <a:lnTo>
                    <a:pt x="153567" y="38360"/>
                  </a:lnTo>
                  <a:lnTo>
                    <a:pt x="153378" y="37979"/>
                  </a:lnTo>
                  <a:lnTo>
                    <a:pt x="153085" y="37852"/>
                  </a:lnTo>
                  <a:lnTo>
                    <a:pt x="152656" y="37598"/>
                  </a:lnTo>
                  <a:lnTo>
                    <a:pt x="152509" y="37471"/>
                  </a:lnTo>
                  <a:close/>
                </a:path>
                <a:path w="263525" h="69850">
                  <a:moveTo>
                    <a:pt x="87621" y="48895"/>
                  </a:moveTo>
                  <a:lnTo>
                    <a:pt x="80522" y="48895"/>
                  </a:lnTo>
                  <a:lnTo>
                    <a:pt x="80432" y="52070"/>
                  </a:lnTo>
                  <a:lnTo>
                    <a:pt x="80323" y="53467"/>
                  </a:lnTo>
                  <a:lnTo>
                    <a:pt x="80134" y="54356"/>
                  </a:lnTo>
                  <a:lnTo>
                    <a:pt x="80040" y="56388"/>
                  </a:lnTo>
                  <a:lnTo>
                    <a:pt x="80637" y="57023"/>
                  </a:lnTo>
                  <a:lnTo>
                    <a:pt x="80962" y="57277"/>
                  </a:lnTo>
                  <a:lnTo>
                    <a:pt x="81297" y="57404"/>
                  </a:lnTo>
                  <a:lnTo>
                    <a:pt x="82972" y="57404"/>
                  </a:lnTo>
                  <a:lnTo>
                    <a:pt x="83098" y="57277"/>
                  </a:lnTo>
                  <a:lnTo>
                    <a:pt x="86836" y="57277"/>
                  </a:lnTo>
                  <a:lnTo>
                    <a:pt x="87171" y="57023"/>
                  </a:lnTo>
                  <a:lnTo>
                    <a:pt x="87265" y="56769"/>
                  </a:lnTo>
                  <a:lnTo>
                    <a:pt x="94328" y="56769"/>
                  </a:lnTo>
                  <a:lnTo>
                    <a:pt x="94532" y="56515"/>
                  </a:lnTo>
                  <a:lnTo>
                    <a:pt x="94438" y="54356"/>
                  </a:lnTo>
                  <a:lnTo>
                    <a:pt x="94343" y="53975"/>
                  </a:lnTo>
                  <a:lnTo>
                    <a:pt x="87359" y="53975"/>
                  </a:lnTo>
                  <a:lnTo>
                    <a:pt x="87265" y="53594"/>
                  </a:lnTo>
                  <a:lnTo>
                    <a:pt x="87166" y="53340"/>
                  </a:lnTo>
                  <a:lnTo>
                    <a:pt x="87066" y="52959"/>
                  </a:lnTo>
                  <a:lnTo>
                    <a:pt x="87024" y="52324"/>
                  </a:lnTo>
                  <a:lnTo>
                    <a:pt x="87066" y="50292"/>
                  </a:lnTo>
                  <a:lnTo>
                    <a:pt x="87171" y="50165"/>
                  </a:lnTo>
                  <a:lnTo>
                    <a:pt x="87359" y="49530"/>
                  </a:lnTo>
                  <a:lnTo>
                    <a:pt x="87621" y="48895"/>
                  </a:lnTo>
                  <a:close/>
                </a:path>
                <a:path w="263525" h="69850">
                  <a:moveTo>
                    <a:pt x="86836" y="57277"/>
                  </a:moveTo>
                  <a:lnTo>
                    <a:pt x="84637" y="57277"/>
                  </a:lnTo>
                  <a:lnTo>
                    <a:pt x="84710" y="57404"/>
                  </a:lnTo>
                  <a:lnTo>
                    <a:pt x="86469" y="57404"/>
                  </a:lnTo>
                  <a:lnTo>
                    <a:pt x="86836" y="57277"/>
                  </a:lnTo>
                  <a:close/>
                </a:path>
                <a:path w="263525" h="69850">
                  <a:moveTo>
                    <a:pt x="94328" y="56769"/>
                  </a:moveTo>
                  <a:lnTo>
                    <a:pt x="87265" y="56769"/>
                  </a:lnTo>
                  <a:lnTo>
                    <a:pt x="87621" y="57150"/>
                  </a:lnTo>
                  <a:lnTo>
                    <a:pt x="88218" y="57404"/>
                  </a:lnTo>
                  <a:lnTo>
                    <a:pt x="89673" y="57404"/>
                  </a:lnTo>
                  <a:lnTo>
                    <a:pt x="89893" y="57277"/>
                  </a:lnTo>
                  <a:lnTo>
                    <a:pt x="93527" y="57277"/>
                  </a:lnTo>
                  <a:lnTo>
                    <a:pt x="94124" y="57023"/>
                  </a:lnTo>
                  <a:lnTo>
                    <a:pt x="94328" y="56769"/>
                  </a:lnTo>
                  <a:close/>
                </a:path>
                <a:path w="263525" h="69850">
                  <a:moveTo>
                    <a:pt x="93422" y="57277"/>
                  </a:moveTo>
                  <a:lnTo>
                    <a:pt x="91160" y="57277"/>
                  </a:lnTo>
                  <a:lnTo>
                    <a:pt x="91380" y="57404"/>
                  </a:lnTo>
                  <a:lnTo>
                    <a:pt x="93359" y="57404"/>
                  </a:lnTo>
                  <a:lnTo>
                    <a:pt x="93422" y="57277"/>
                  </a:lnTo>
                  <a:close/>
                </a:path>
                <a:path w="263525" h="69850">
                  <a:moveTo>
                    <a:pt x="94124" y="48641"/>
                  </a:moveTo>
                  <a:lnTo>
                    <a:pt x="87673" y="48641"/>
                  </a:lnTo>
                  <a:lnTo>
                    <a:pt x="87621" y="52578"/>
                  </a:lnTo>
                  <a:lnTo>
                    <a:pt x="87506" y="53594"/>
                  </a:lnTo>
                  <a:lnTo>
                    <a:pt x="87359" y="53975"/>
                  </a:lnTo>
                  <a:lnTo>
                    <a:pt x="94343" y="53975"/>
                  </a:lnTo>
                  <a:lnTo>
                    <a:pt x="94218" y="53340"/>
                  </a:lnTo>
                  <a:lnTo>
                    <a:pt x="94124" y="48641"/>
                  </a:lnTo>
                  <a:close/>
                </a:path>
                <a:path w="263525" h="69850">
                  <a:moveTo>
                    <a:pt x="80375" y="40640"/>
                  </a:moveTo>
                  <a:lnTo>
                    <a:pt x="62344" y="40640"/>
                  </a:lnTo>
                  <a:lnTo>
                    <a:pt x="62249" y="44196"/>
                  </a:lnTo>
                  <a:lnTo>
                    <a:pt x="62177" y="44958"/>
                  </a:lnTo>
                  <a:lnTo>
                    <a:pt x="61915" y="45720"/>
                  </a:lnTo>
                  <a:lnTo>
                    <a:pt x="61857" y="48133"/>
                  </a:lnTo>
                  <a:lnTo>
                    <a:pt x="61967" y="48514"/>
                  </a:lnTo>
                  <a:lnTo>
                    <a:pt x="62250" y="48768"/>
                  </a:lnTo>
                  <a:lnTo>
                    <a:pt x="62585" y="49149"/>
                  </a:lnTo>
                  <a:lnTo>
                    <a:pt x="62994" y="49403"/>
                  </a:lnTo>
                  <a:lnTo>
                    <a:pt x="63339" y="49530"/>
                  </a:lnTo>
                  <a:lnTo>
                    <a:pt x="64208" y="49530"/>
                  </a:lnTo>
                  <a:lnTo>
                    <a:pt x="64250" y="49403"/>
                  </a:lnTo>
                  <a:lnTo>
                    <a:pt x="64753" y="49403"/>
                  </a:lnTo>
                  <a:lnTo>
                    <a:pt x="64847" y="49276"/>
                  </a:lnTo>
                  <a:lnTo>
                    <a:pt x="71234" y="49276"/>
                  </a:lnTo>
                  <a:lnTo>
                    <a:pt x="72145" y="48895"/>
                  </a:lnTo>
                  <a:lnTo>
                    <a:pt x="73014" y="48387"/>
                  </a:lnTo>
                  <a:lnTo>
                    <a:pt x="73391" y="48133"/>
                  </a:lnTo>
                  <a:lnTo>
                    <a:pt x="73538" y="48006"/>
                  </a:lnTo>
                  <a:lnTo>
                    <a:pt x="94124" y="48006"/>
                  </a:lnTo>
                  <a:lnTo>
                    <a:pt x="94124" y="44958"/>
                  </a:lnTo>
                  <a:lnTo>
                    <a:pt x="80522" y="44958"/>
                  </a:lnTo>
                  <a:lnTo>
                    <a:pt x="80469" y="44323"/>
                  </a:lnTo>
                  <a:lnTo>
                    <a:pt x="80375" y="40640"/>
                  </a:lnTo>
                  <a:close/>
                </a:path>
                <a:path w="263525" h="69850">
                  <a:moveTo>
                    <a:pt x="71234" y="49276"/>
                  </a:moveTo>
                  <a:lnTo>
                    <a:pt x="67308" y="49276"/>
                  </a:lnTo>
                  <a:lnTo>
                    <a:pt x="67360" y="49403"/>
                  </a:lnTo>
                  <a:lnTo>
                    <a:pt x="67957" y="49403"/>
                  </a:lnTo>
                  <a:lnTo>
                    <a:pt x="68219" y="49530"/>
                  </a:lnTo>
                  <a:lnTo>
                    <a:pt x="70124" y="49530"/>
                  </a:lnTo>
                  <a:lnTo>
                    <a:pt x="71234" y="49276"/>
                  </a:lnTo>
                  <a:close/>
                </a:path>
                <a:path w="263525" h="69850">
                  <a:moveTo>
                    <a:pt x="94124" y="48006"/>
                  </a:moveTo>
                  <a:lnTo>
                    <a:pt x="73538" y="48006"/>
                  </a:lnTo>
                  <a:lnTo>
                    <a:pt x="73648" y="48387"/>
                  </a:lnTo>
                  <a:lnTo>
                    <a:pt x="73758" y="48641"/>
                  </a:lnTo>
                  <a:lnTo>
                    <a:pt x="73946" y="48768"/>
                  </a:lnTo>
                  <a:lnTo>
                    <a:pt x="74051" y="49022"/>
                  </a:lnTo>
                  <a:lnTo>
                    <a:pt x="74334" y="49149"/>
                  </a:lnTo>
                  <a:lnTo>
                    <a:pt x="74763" y="49403"/>
                  </a:lnTo>
                  <a:lnTo>
                    <a:pt x="74868" y="49530"/>
                  </a:lnTo>
                  <a:lnTo>
                    <a:pt x="76019" y="49530"/>
                  </a:lnTo>
                  <a:lnTo>
                    <a:pt x="76166" y="49403"/>
                  </a:lnTo>
                  <a:lnTo>
                    <a:pt x="76313" y="49403"/>
                  </a:lnTo>
                  <a:lnTo>
                    <a:pt x="76648" y="49276"/>
                  </a:lnTo>
                  <a:lnTo>
                    <a:pt x="79960" y="49276"/>
                  </a:lnTo>
                  <a:lnTo>
                    <a:pt x="80208" y="49149"/>
                  </a:lnTo>
                  <a:lnTo>
                    <a:pt x="80522" y="48895"/>
                  </a:lnTo>
                  <a:lnTo>
                    <a:pt x="87621" y="48895"/>
                  </a:lnTo>
                  <a:lnTo>
                    <a:pt x="87673" y="48641"/>
                  </a:lnTo>
                  <a:lnTo>
                    <a:pt x="94124" y="48641"/>
                  </a:lnTo>
                  <a:lnTo>
                    <a:pt x="94124" y="48006"/>
                  </a:lnTo>
                  <a:close/>
                </a:path>
                <a:path w="263525" h="69850">
                  <a:moveTo>
                    <a:pt x="79960" y="49276"/>
                  </a:moveTo>
                  <a:lnTo>
                    <a:pt x="78218" y="49276"/>
                  </a:lnTo>
                  <a:lnTo>
                    <a:pt x="78312" y="49403"/>
                  </a:lnTo>
                  <a:lnTo>
                    <a:pt x="78532" y="49403"/>
                  </a:lnTo>
                  <a:lnTo>
                    <a:pt x="78668" y="49530"/>
                  </a:lnTo>
                  <a:lnTo>
                    <a:pt x="79464" y="49530"/>
                  </a:lnTo>
                  <a:lnTo>
                    <a:pt x="79960" y="49276"/>
                  </a:lnTo>
                  <a:close/>
                </a:path>
                <a:path w="263525" h="69850">
                  <a:moveTo>
                    <a:pt x="87359" y="33655"/>
                  </a:moveTo>
                  <a:lnTo>
                    <a:pt x="80375" y="33655"/>
                  </a:lnTo>
                  <a:lnTo>
                    <a:pt x="80422" y="34036"/>
                  </a:lnTo>
                  <a:lnTo>
                    <a:pt x="80522" y="44958"/>
                  </a:lnTo>
                  <a:lnTo>
                    <a:pt x="94124" y="44958"/>
                  </a:lnTo>
                  <a:lnTo>
                    <a:pt x="94124" y="36068"/>
                  </a:lnTo>
                  <a:lnTo>
                    <a:pt x="86899" y="36068"/>
                  </a:lnTo>
                  <a:lnTo>
                    <a:pt x="87024" y="34417"/>
                  </a:lnTo>
                  <a:lnTo>
                    <a:pt x="87066" y="34163"/>
                  </a:lnTo>
                  <a:lnTo>
                    <a:pt x="87171" y="33782"/>
                  </a:lnTo>
                  <a:lnTo>
                    <a:pt x="87359" y="33655"/>
                  </a:lnTo>
                  <a:close/>
                </a:path>
                <a:path w="263525" h="69850">
                  <a:moveTo>
                    <a:pt x="61685" y="21082"/>
                  </a:moveTo>
                  <a:lnTo>
                    <a:pt x="48795" y="21082"/>
                  </a:lnTo>
                  <a:lnTo>
                    <a:pt x="48669" y="37592"/>
                  </a:lnTo>
                  <a:lnTo>
                    <a:pt x="48481" y="38481"/>
                  </a:lnTo>
                  <a:lnTo>
                    <a:pt x="48355" y="39243"/>
                  </a:lnTo>
                  <a:lnTo>
                    <a:pt x="48232" y="40767"/>
                  </a:lnTo>
                  <a:lnTo>
                    <a:pt x="48408" y="41148"/>
                  </a:lnTo>
                  <a:lnTo>
                    <a:pt x="48669" y="41529"/>
                  </a:lnTo>
                  <a:lnTo>
                    <a:pt x="49015" y="41783"/>
                  </a:lnTo>
                  <a:lnTo>
                    <a:pt x="49978" y="42164"/>
                  </a:lnTo>
                  <a:lnTo>
                    <a:pt x="50910" y="42164"/>
                  </a:lnTo>
                  <a:lnTo>
                    <a:pt x="51853" y="41910"/>
                  </a:lnTo>
                  <a:lnTo>
                    <a:pt x="54816" y="41910"/>
                  </a:lnTo>
                  <a:lnTo>
                    <a:pt x="55224" y="41783"/>
                  </a:lnTo>
                  <a:lnTo>
                    <a:pt x="55287" y="41656"/>
                  </a:lnTo>
                  <a:lnTo>
                    <a:pt x="61674" y="41656"/>
                  </a:lnTo>
                  <a:lnTo>
                    <a:pt x="61842" y="41529"/>
                  </a:lnTo>
                  <a:lnTo>
                    <a:pt x="62177" y="41148"/>
                  </a:lnTo>
                  <a:lnTo>
                    <a:pt x="62344" y="40767"/>
                  </a:lnTo>
                  <a:lnTo>
                    <a:pt x="62344" y="40640"/>
                  </a:lnTo>
                  <a:lnTo>
                    <a:pt x="80375" y="40640"/>
                  </a:lnTo>
                  <a:lnTo>
                    <a:pt x="80375" y="39497"/>
                  </a:lnTo>
                  <a:lnTo>
                    <a:pt x="62344" y="39497"/>
                  </a:lnTo>
                  <a:lnTo>
                    <a:pt x="62219" y="38862"/>
                  </a:lnTo>
                  <a:lnTo>
                    <a:pt x="61967" y="38100"/>
                  </a:lnTo>
                  <a:lnTo>
                    <a:pt x="61842" y="37211"/>
                  </a:lnTo>
                  <a:lnTo>
                    <a:pt x="61748" y="36322"/>
                  </a:lnTo>
                  <a:lnTo>
                    <a:pt x="61636" y="34925"/>
                  </a:lnTo>
                  <a:lnTo>
                    <a:pt x="61685" y="21082"/>
                  </a:lnTo>
                  <a:close/>
                </a:path>
                <a:path w="263525" h="69850">
                  <a:moveTo>
                    <a:pt x="54010" y="42037"/>
                  </a:moveTo>
                  <a:lnTo>
                    <a:pt x="52931" y="42037"/>
                  </a:lnTo>
                  <a:lnTo>
                    <a:pt x="53099" y="42164"/>
                  </a:lnTo>
                  <a:lnTo>
                    <a:pt x="53968" y="42164"/>
                  </a:lnTo>
                  <a:lnTo>
                    <a:pt x="54010" y="42037"/>
                  </a:lnTo>
                  <a:close/>
                </a:path>
                <a:path w="263525" h="69850">
                  <a:moveTo>
                    <a:pt x="61674" y="41656"/>
                  </a:moveTo>
                  <a:lnTo>
                    <a:pt x="55287" y="41656"/>
                  </a:lnTo>
                  <a:lnTo>
                    <a:pt x="55873" y="41910"/>
                  </a:lnTo>
                  <a:lnTo>
                    <a:pt x="56313" y="42037"/>
                  </a:lnTo>
                  <a:lnTo>
                    <a:pt x="56544" y="42164"/>
                  </a:lnTo>
                  <a:lnTo>
                    <a:pt x="56858" y="42037"/>
                  </a:lnTo>
                  <a:lnTo>
                    <a:pt x="57727" y="42037"/>
                  </a:lnTo>
                  <a:lnTo>
                    <a:pt x="57821" y="41910"/>
                  </a:lnTo>
                  <a:lnTo>
                    <a:pt x="61339" y="41910"/>
                  </a:lnTo>
                  <a:lnTo>
                    <a:pt x="61674" y="41656"/>
                  </a:lnTo>
                  <a:close/>
                </a:path>
                <a:path w="263525" h="69850">
                  <a:moveTo>
                    <a:pt x="60596" y="42037"/>
                  </a:moveTo>
                  <a:lnTo>
                    <a:pt x="59727" y="42037"/>
                  </a:lnTo>
                  <a:lnTo>
                    <a:pt x="59894" y="42164"/>
                  </a:lnTo>
                  <a:lnTo>
                    <a:pt x="60512" y="42164"/>
                  </a:lnTo>
                  <a:lnTo>
                    <a:pt x="60596" y="42037"/>
                  </a:lnTo>
                  <a:close/>
                </a:path>
                <a:path w="263525" h="69850">
                  <a:moveTo>
                    <a:pt x="54617" y="41910"/>
                  </a:moveTo>
                  <a:lnTo>
                    <a:pt x="51947" y="41910"/>
                  </a:lnTo>
                  <a:lnTo>
                    <a:pt x="52135" y="42037"/>
                  </a:lnTo>
                  <a:lnTo>
                    <a:pt x="54407" y="42037"/>
                  </a:lnTo>
                  <a:lnTo>
                    <a:pt x="54617" y="41910"/>
                  </a:lnTo>
                  <a:close/>
                </a:path>
                <a:path w="263525" h="69850">
                  <a:moveTo>
                    <a:pt x="61151" y="41910"/>
                  </a:moveTo>
                  <a:lnTo>
                    <a:pt x="59067" y="41910"/>
                  </a:lnTo>
                  <a:lnTo>
                    <a:pt x="59360" y="42037"/>
                  </a:lnTo>
                  <a:lnTo>
                    <a:pt x="60973" y="42037"/>
                  </a:lnTo>
                  <a:lnTo>
                    <a:pt x="61151" y="41910"/>
                  </a:lnTo>
                  <a:close/>
                </a:path>
                <a:path w="263525" h="69850">
                  <a:moveTo>
                    <a:pt x="63768" y="22352"/>
                  </a:moveTo>
                  <a:lnTo>
                    <a:pt x="63088" y="22352"/>
                  </a:lnTo>
                  <a:lnTo>
                    <a:pt x="62711" y="22479"/>
                  </a:lnTo>
                  <a:lnTo>
                    <a:pt x="62418" y="22606"/>
                  </a:lnTo>
                  <a:lnTo>
                    <a:pt x="62083" y="22860"/>
                  </a:lnTo>
                  <a:lnTo>
                    <a:pt x="61776" y="23495"/>
                  </a:lnTo>
                  <a:lnTo>
                    <a:pt x="61748" y="25146"/>
                  </a:lnTo>
                  <a:lnTo>
                    <a:pt x="61967" y="25781"/>
                  </a:lnTo>
                  <a:lnTo>
                    <a:pt x="62083" y="25908"/>
                  </a:lnTo>
                  <a:lnTo>
                    <a:pt x="62250" y="26670"/>
                  </a:lnTo>
                  <a:lnTo>
                    <a:pt x="62344" y="39497"/>
                  </a:lnTo>
                  <a:lnTo>
                    <a:pt x="80375" y="39497"/>
                  </a:lnTo>
                  <a:lnTo>
                    <a:pt x="80375" y="33655"/>
                  </a:lnTo>
                  <a:lnTo>
                    <a:pt x="94343" y="33655"/>
                  </a:lnTo>
                  <a:lnTo>
                    <a:pt x="94438" y="33274"/>
                  </a:lnTo>
                  <a:lnTo>
                    <a:pt x="94532" y="32766"/>
                  </a:lnTo>
                  <a:lnTo>
                    <a:pt x="73946" y="32766"/>
                  </a:lnTo>
                  <a:lnTo>
                    <a:pt x="73538" y="32385"/>
                  </a:lnTo>
                  <a:lnTo>
                    <a:pt x="73182" y="32131"/>
                  </a:lnTo>
                  <a:lnTo>
                    <a:pt x="72794" y="32004"/>
                  </a:lnTo>
                  <a:lnTo>
                    <a:pt x="72480" y="31750"/>
                  </a:lnTo>
                  <a:lnTo>
                    <a:pt x="72145" y="31623"/>
                  </a:lnTo>
                  <a:lnTo>
                    <a:pt x="68826" y="31623"/>
                  </a:lnTo>
                  <a:lnTo>
                    <a:pt x="68868" y="26797"/>
                  </a:lnTo>
                  <a:lnTo>
                    <a:pt x="68993" y="26162"/>
                  </a:lnTo>
                  <a:lnTo>
                    <a:pt x="69088" y="25654"/>
                  </a:lnTo>
                  <a:lnTo>
                    <a:pt x="69203" y="25527"/>
                  </a:lnTo>
                  <a:lnTo>
                    <a:pt x="69276" y="25146"/>
                  </a:lnTo>
                  <a:lnTo>
                    <a:pt x="69208" y="23495"/>
                  </a:lnTo>
                  <a:lnTo>
                    <a:pt x="68868" y="22860"/>
                  </a:lnTo>
                  <a:lnTo>
                    <a:pt x="68606" y="22606"/>
                  </a:lnTo>
                  <a:lnTo>
                    <a:pt x="65716" y="22606"/>
                  </a:lnTo>
                  <a:lnTo>
                    <a:pt x="64617" y="22479"/>
                  </a:lnTo>
                  <a:lnTo>
                    <a:pt x="63768" y="22352"/>
                  </a:lnTo>
                  <a:close/>
                </a:path>
                <a:path w="263525" h="69850">
                  <a:moveTo>
                    <a:pt x="94343" y="33655"/>
                  </a:moveTo>
                  <a:lnTo>
                    <a:pt x="87359" y="33655"/>
                  </a:lnTo>
                  <a:lnTo>
                    <a:pt x="87359" y="33782"/>
                  </a:lnTo>
                  <a:lnTo>
                    <a:pt x="87464" y="34671"/>
                  </a:lnTo>
                  <a:lnTo>
                    <a:pt x="87359" y="35179"/>
                  </a:lnTo>
                  <a:lnTo>
                    <a:pt x="87265" y="35433"/>
                  </a:lnTo>
                  <a:lnTo>
                    <a:pt x="87024" y="35941"/>
                  </a:lnTo>
                  <a:lnTo>
                    <a:pt x="86899" y="36068"/>
                  </a:lnTo>
                  <a:lnTo>
                    <a:pt x="94124" y="36068"/>
                  </a:lnTo>
                  <a:lnTo>
                    <a:pt x="94218" y="33782"/>
                  </a:lnTo>
                  <a:lnTo>
                    <a:pt x="94343" y="33655"/>
                  </a:lnTo>
                  <a:close/>
                </a:path>
                <a:path w="263525" h="69850">
                  <a:moveTo>
                    <a:pt x="47235" y="25781"/>
                  </a:moveTo>
                  <a:lnTo>
                    <a:pt x="36398" y="25781"/>
                  </a:lnTo>
                  <a:lnTo>
                    <a:pt x="36272" y="28829"/>
                  </a:lnTo>
                  <a:lnTo>
                    <a:pt x="36167" y="30607"/>
                  </a:lnTo>
                  <a:lnTo>
                    <a:pt x="35937" y="31877"/>
                  </a:lnTo>
                  <a:lnTo>
                    <a:pt x="35864" y="33401"/>
                  </a:lnTo>
                  <a:lnTo>
                    <a:pt x="36010" y="33528"/>
                  </a:lnTo>
                  <a:lnTo>
                    <a:pt x="36062" y="33909"/>
                  </a:lnTo>
                  <a:lnTo>
                    <a:pt x="36398" y="34417"/>
                  </a:lnTo>
                  <a:lnTo>
                    <a:pt x="36586" y="34671"/>
                  </a:lnTo>
                  <a:lnTo>
                    <a:pt x="36806" y="34798"/>
                  </a:lnTo>
                  <a:lnTo>
                    <a:pt x="37089" y="34925"/>
                  </a:lnTo>
                  <a:lnTo>
                    <a:pt x="37570" y="35052"/>
                  </a:lnTo>
                  <a:lnTo>
                    <a:pt x="39329" y="35052"/>
                  </a:lnTo>
                  <a:lnTo>
                    <a:pt x="39434" y="34925"/>
                  </a:lnTo>
                  <a:lnTo>
                    <a:pt x="43441" y="34925"/>
                  </a:lnTo>
                  <a:lnTo>
                    <a:pt x="43958" y="34671"/>
                  </a:lnTo>
                  <a:lnTo>
                    <a:pt x="44240" y="34290"/>
                  </a:lnTo>
                  <a:lnTo>
                    <a:pt x="44436" y="33782"/>
                  </a:lnTo>
                  <a:lnTo>
                    <a:pt x="44338" y="32131"/>
                  </a:lnTo>
                  <a:lnTo>
                    <a:pt x="44240" y="31877"/>
                  </a:lnTo>
                  <a:lnTo>
                    <a:pt x="43811" y="31496"/>
                  </a:lnTo>
                  <a:lnTo>
                    <a:pt x="43738" y="31369"/>
                  </a:lnTo>
                  <a:lnTo>
                    <a:pt x="43612" y="30988"/>
                  </a:lnTo>
                  <a:lnTo>
                    <a:pt x="43465" y="30988"/>
                  </a:lnTo>
                  <a:lnTo>
                    <a:pt x="43350" y="30861"/>
                  </a:lnTo>
                  <a:lnTo>
                    <a:pt x="43245" y="30480"/>
                  </a:lnTo>
                  <a:lnTo>
                    <a:pt x="43183" y="30353"/>
                  </a:lnTo>
                  <a:lnTo>
                    <a:pt x="43088" y="30226"/>
                  </a:lnTo>
                  <a:lnTo>
                    <a:pt x="42963" y="29337"/>
                  </a:lnTo>
                  <a:lnTo>
                    <a:pt x="42848" y="28321"/>
                  </a:lnTo>
                  <a:lnTo>
                    <a:pt x="43183" y="28321"/>
                  </a:lnTo>
                  <a:lnTo>
                    <a:pt x="44387" y="28067"/>
                  </a:lnTo>
                  <a:lnTo>
                    <a:pt x="44921" y="27813"/>
                  </a:lnTo>
                  <a:lnTo>
                    <a:pt x="45905" y="27178"/>
                  </a:lnTo>
                  <a:lnTo>
                    <a:pt x="46722" y="26416"/>
                  </a:lnTo>
                  <a:lnTo>
                    <a:pt x="47057" y="26035"/>
                  </a:lnTo>
                  <a:lnTo>
                    <a:pt x="47235" y="25781"/>
                  </a:lnTo>
                  <a:close/>
                </a:path>
                <a:path w="263525" h="69850">
                  <a:moveTo>
                    <a:pt x="43441" y="34925"/>
                  </a:moveTo>
                  <a:lnTo>
                    <a:pt x="40083" y="34925"/>
                  </a:lnTo>
                  <a:lnTo>
                    <a:pt x="42533" y="35052"/>
                  </a:lnTo>
                  <a:lnTo>
                    <a:pt x="43183" y="35052"/>
                  </a:lnTo>
                  <a:lnTo>
                    <a:pt x="43441" y="34925"/>
                  </a:lnTo>
                  <a:close/>
                </a:path>
                <a:path w="263525" h="69850">
                  <a:moveTo>
                    <a:pt x="76114" y="22352"/>
                  </a:moveTo>
                  <a:lnTo>
                    <a:pt x="74815" y="22352"/>
                  </a:lnTo>
                  <a:lnTo>
                    <a:pt x="73758" y="22860"/>
                  </a:lnTo>
                  <a:lnTo>
                    <a:pt x="73538" y="23114"/>
                  </a:lnTo>
                  <a:lnTo>
                    <a:pt x="73357" y="23495"/>
                  </a:lnTo>
                  <a:lnTo>
                    <a:pt x="73297" y="24892"/>
                  </a:lnTo>
                  <a:lnTo>
                    <a:pt x="73391" y="25273"/>
                  </a:lnTo>
                  <a:lnTo>
                    <a:pt x="73538" y="25400"/>
                  </a:lnTo>
                  <a:lnTo>
                    <a:pt x="73538" y="25527"/>
                  </a:lnTo>
                  <a:lnTo>
                    <a:pt x="73590" y="25781"/>
                  </a:lnTo>
                  <a:lnTo>
                    <a:pt x="73758" y="26162"/>
                  </a:lnTo>
                  <a:lnTo>
                    <a:pt x="73800" y="26797"/>
                  </a:lnTo>
                  <a:lnTo>
                    <a:pt x="73946" y="26924"/>
                  </a:lnTo>
                  <a:lnTo>
                    <a:pt x="73946" y="32766"/>
                  </a:lnTo>
                  <a:lnTo>
                    <a:pt x="94532" y="32766"/>
                  </a:lnTo>
                  <a:lnTo>
                    <a:pt x="94438" y="31115"/>
                  </a:lnTo>
                  <a:lnTo>
                    <a:pt x="94302" y="30988"/>
                  </a:lnTo>
                  <a:lnTo>
                    <a:pt x="80375" y="30988"/>
                  </a:lnTo>
                  <a:lnTo>
                    <a:pt x="80493" y="26416"/>
                  </a:lnTo>
                  <a:lnTo>
                    <a:pt x="80579" y="26162"/>
                  </a:lnTo>
                  <a:lnTo>
                    <a:pt x="80637" y="25781"/>
                  </a:lnTo>
                  <a:lnTo>
                    <a:pt x="80710" y="25654"/>
                  </a:lnTo>
                  <a:lnTo>
                    <a:pt x="80784" y="25400"/>
                  </a:lnTo>
                  <a:lnTo>
                    <a:pt x="80857" y="25273"/>
                  </a:lnTo>
                  <a:lnTo>
                    <a:pt x="80962" y="24892"/>
                  </a:lnTo>
                  <a:lnTo>
                    <a:pt x="80962" y="23495"/>
                  </a:lnTo>
                  <a:lnTo>
                    <a:pt x="80784" y="23114"/>
                  </a:lnTo>
                  <a:lnTo>
                    <a:pt x="80522" y="22860"/>
                  </a:lnTo>
                  <a:lnTo>
                    <a:pt x="80208" y="22606"/>
                  </a:lnTo>
                  <a:lnTo>
                    <a:pt x="77276" y="22606"/>
                  </a:lnTo>
                  <a:lnTo>
                    <a:pt x="77161" y="22479"/>
                  </a:lnTo>
                  <a:lnTo>
                    <a:pt x="76313" y="22479"/>
                  </a:lnTo>
                  <a:lnTo>
                    <a:pt x="76114" y="22352"/>
                  </a:lnTo>
                  <a:close/>
                </a:path>
                <a:path w="263525" h="69850">
                  <a:moveTo>
                    <a:pt x="71328" y="31496"/>
                  </a:moveTo>
                  <a:lnTo>
                    <a:pt x="69643" y="31496"/>
                  </a:lnTo>
                  <a:lnTo>
                    <a:pt x="69381" y="31623"/>
                  </a:lnTo>
                  <a:lnTo>
                    <a:pt x="71705" y="31623"/>
                  </a:lnTo>
                  <a:lnTo>
                    <a:pt x="71328" y="31496"/>
                  </a:lnTo>
                  <a:close/>
                </a:path>
                <a:path w="263525" h="69850">
                  <a:moveTo>
                    <a:pt x="93422" y="30480"/>
                  </a:moveTo>
                  <a:lnTo>
                    <a:pt x="81244" y="30480"/>
                  </a:lnTo>
                  <a:lnTo>
                    <a:pt x="81129" y="30607"/>
                  </a:lnTo>
                  <a:lnTo>
                    <a:pt x="80962" y="30607"/>
                  </a:lnTo>
                  <a:lnTo>
                    <a:pt x="80469" y="30861"/>
                  </a:lnTo>
                  <a:lnTo>
                    <a:pt x="80375" y="30988"/>
                  </a:lnTo>
                  <a:lnTo>
                    <a:pt x="94302" y="30988"/>
                  </a:lnTo>
                  <a:lnTo>
                    <a:pt x="94029" y="30734"/>
                  </a:lnTo>
                  <a:lnTo>
                    <a:pt x="93422" y="30480"/>
                  </a:lnTo>
                  <a:close/>
                </a:path>
                <a:path w="263525" h="69850">
                  <a:moveTo>
                    <a:pt x="35922" y="27051"/>
                  </a:moveTo>
                  <a:lnTo>
                    <a:pt x="25152" y="27051"/>
                  </a:lnTo>
                  <a:lnTo>
                    <a:pt x="25298" y="27559"/>
                  </a:lnTo>
                  <a:lnTo>
                    <a:pt x="30063" y="30480"/>
                  </a:lnTo>
                  <a:lnTo>
                    <a:pt x="31319" y="30480"/>
                  </a:lnTo>
                  <a:lnTo>
                    <a:pt x="32712" y="30226"/>
                  </a:lnTo>
                  <a:lnTo>
                    <a:pt x="33288" y="29972"/>
                  </a:lnTo>
                  <a:lnTo>
                    <a:pt x="33874" y="29591"/>
                  </a:lnTo>
                  <a:lnTo>
                    <a:pt x="34377" y="29337"/>
                  </a:lnTo>
                  <a:lnTo>
                    <a:pt x="35675" y="27813"/>
                  </a:lnTo>
                  <a:lnTo>
                    <a:pt x="35864" y="27178"/>
                  </a:lnTo>
                  <a:lnTo>
                    <a:pt x="35922" y="27051"/>
                  </a:lnTo>
                  <a:close/>
                </a:path>
                <a:path w="263525" h="69850">
                  <a:moveTo>
                    <a:pt x="91694" y="26797"/>
                  </a:moveTo>
                  <a:lnTo>
                    <a:pt x="82721" y="26797"/>
                  </a:lnTo>
                  <a:lnTo>
                    <a:pt x="82040" y="27559"/>
                  </a:lnTo>
                  <a:lnTo>
                    <a:pt x="81993" y="27686"/>
                  </a:lnTo>
                  <a:lnTo>
                    <a:pt x="81897" y="29591"/>
                  </a:lnTo>
                  <a:lnTo>
                    <a:pt x="81946" y="29718"/>
                  </a:lnTo>
                  <a:lnTo>
                    <a:pt x="82040" y="30480"/>
                  </a:lnTo>
                  <a:lnTo>
                    <a:pt x="92438" y="30480"/>
                  </a:lnTo>
                  <a:lnTo>
                    <a:pt x="92549" y="30226"/>
                  </a:lnTo>
                  <a:lnTo>
                    <a:pt x="92668" y="29591"/>
                  </a:lnTo>
                  <a:lnTo>
                    <a:pt x="92605" y="27813"/>
                  </a:lnTo>
                  <a:lnTo>
                    <a:pt x="92511" y="27686"/>
                  </a:lnTo>
                  <a:lnTo>
                    <a:pt x="92302" y="27559"/>
                  </a:lnTo>
                  <a:lnTo>
                    <a:pt x="91987" y="27051"/>
                  </a:lnTo>
                  <a:lnTo>
                    <a:pt x="91820" y="27051"/>
                  </a:lnTo>
                  <a:lnTo>
                    <a:pt x="91694" y="26797"/>
                  </a:lnTo>
                  <a:close/>
                </a:path>
                <a:path w="263525" h="69850">
                  <a:moveTo>
                    <a:pt x="48617" y="22352"/>
                  </a:moveTo>
                  <a:lnTo>
                    <a:pt x="12032" y="22352"/>
                  </a:lnTo>
                  <a:lnTo>
                    <a:pt x="11979" y="23114"/>
                  </a:lnTo>
                  <a:lnTo>
                    <a:pt x="11885" y="23876"/>
                  </a:lnTo>
                  <a:lnTo>
                    <a:pt x="11770" y="24384"/>
                  </a:lnTo>
                  <a:lnTo>
                    <a:pt x="11644" y="25146"/>
                  </a:lnTo>
                  <a:lnTo>
                    <a:pt x="12587" y="28067"/>
                  </a:lnTo>
                  <a:lnTo>
                    <a:pt x="14252" y="28067"/>
                  </a:lnTo>
                  <a:lnTo>
                    <a:pt x="14388" y="27940"/>
                  </a:lnTo>
                  <a:lnTo>
                    <a:pt x="17854" y="27940"/>
                  </a:lnTo>
                  <a:lnTo>
                    <a:pt x="18189" y="27813"/>
                  </a:lnTo>
                  <a:lnTo>
                    <a:pt x="18367" y="27686"/>
                  </a:lnTo>
                  <a:lnTo>
                    <a:pt x="24681" y="27686"/>
                  </a:lnTo>
                  <a:lnTo>
                    <a:pt x="24817" y="27559"/>
                  </a:lnTo>
                  <a:lnTo>
                    <a:pt x="25152" y="27051"/>
                  </a:lnTo>
                  <a:lnTo>
                    <a:pt x="35922" y="27051"/>
                  </a:lnTo>
                  <a:lnTo>
                    <a:pt x="36157" y="26543"/>
                  </a:lnTo>
                  <a:lnTo>
                    <a:pt x="36349" y="26035"/>
                  </a:lnTo>
                  <a:lnTo>
                    <a:pt x="36398" y="25781"/>
                  </a:lnTo>
                  <a:lnTo>
                    <a:pt x="47235" y="25781"/>
                  </a:lnTo>
                  <a:lnTo>
                    <a:pt x="47591" y="25273"/>
                  </a:lnTo>
                  <a:lnTo>
                    <a:pt x="48032" y="24384"/>
                  </a:lnTo>
                  <a:lnTo>
                    <a:pt x="48355" y="23622"/>
                  </a:lnTo>
                  <a:lnTo>
                    <a:pt x="48617" y="22352"/>
                  </a:lnTo>
                  <a:close/>
                </a:path>
                <a:path w="263525" h="69850">
                  <a:moveTo>
                    <a:pt x="17854" y="27940"/>
                  </a:moveTo>
                  <a:lnTo>
                    <a:pt x="15906" y="27940"/>
                  </a:lnTo>
                  <a:lnTo>
                    <a:pt x="15906" y="28067"/>
                  </a:lnTo>
                  <a:lnTo>
                    <a:pt x="17519" y="28067"/>
                  </a:lnTo>
                  <a:lnTo>
                    <a:pt x="17854" y="27940"/>
                  </a:lnTo>
                  <a:close/>
                </a:path>
                <a:path w="263525" h="69850">
                  <a:moveTo>
                    <a:pt x="24681" y="27686"/>
                  </a:moveTo>
                  <a:lnTo>
                    <a:pt x="18367" y="27686"/>
                  </a:lnTo>
                  <a:lnTo>
                    <a:pt x="18409" y="27813"/>
                  </a:lnTo>
                  <a:lnTo>
                    <a:pt x="18723" y="27940"/>
                  </a:lnTo>
                  <a:lnTo>
                    <a:pt x="18964" y="28067"/>
                  </a:lnTo>
                  <a:lnTo>
                    <a:pt x="20628" y="28067"/>
                  </a:lnTo>
                  <a:lnTo>
                    <a:pt x="20702" y="27940"/>
                  </a:lnTo>
                  <a:lnTo>
                    <a:pt x="24340" y="27940"/>
                  </a:lnTo>
                  <a:lnTo>
                    <a:pt x="24544" y="27813"/>
                  </a:lnTo>
                  <a:lnTo>
                    <a:pt x="24681" y="27686"/>
                  </a:lnTo>
                  <a:close/>
                </a:path>
                <a:path w="263525" h="69850">
                  <a:moveTo>
                    <a:pt x="24340" y="27940"/>
                  </a:moveTo>
                  <a:lnTo>
                    <a:pt x="21948" y="27940"/>
                  </a:lnTo>
                  <a:lnTo>
                    <a:pt x="22052" y="28067"/>
                  </a:lnTo>
                  <a:lnTo>
                    <a:pt x="24136" y="28067"/>
                  </a:lnTo>
                  <a:lnTo>
                    <a:pt x="24340" y="27940"/>
                  </a:lnTo>
                  <a:close/>
                </a:path>
                <a:path w="263525" h="69850">
                  <a:moveTo>
                    <a:pt x="6398" y="0"/>
                  </a:moveTo>
                  <a:lnTo>
                    <a:pt x="0" y="21717"/>
                  </a:lnTo>
                  <a:lnTo>
                    <a:pt x="77" y="22479"/>
                  </a:lnTo>
                  <a:lnTo>
                    <a:pt x="202" y="23114"/>
                  </a:lnTo>
                  <a:lnTo>
                    <a:pt x="797" y="24765"/>
                  </a:lnTo>
                  <a:lnTo>
                    <a:pt x="1969" y="26289"/>
                  </a:lnTo>
                  <a:lnTo>
                    <a:pt x="2493" y="26543"/>
                  </a:lnTo>
                  <a:lnTo>
                    <a:pt x="3603" y="27305"/>
                  </a:lnTo>
                  <a:lnTo>
                    <a:pt x="5508" y="27686"/>
                  </a:lnTo>
                  <a:lnTo>
                    <a:pt x="6859" y="27686"/>
                  </a:lnTo>
                  <a:lnTo>
                    <a:pt x="10681" y="25527"/>
                  </a:lnTo>
                  <a:lnTo>
                    <a:pt x="11121" y="25019"/>
                  </a:lnTo>
                  <a:lnTo>
                    <a:pt x="11644" y="23876"/>
                  </a:lnTo>
                  <a:lnTo>
                    <a:pt x="11885" y="23114"/>
                  </a:lnTo>
                  <a:lnTo>
                    <a:pt x="12032" y="22352"/>
                  </a:lnTo>
                  <a:lnTo>
                    <a:pt x="48617" y="22352"/>
                  </a:lnTo>
                  <a:lnTo>
                    <a:pt x="48722" y="21717"/>
                  </a:lnTo>
                  <a:lnTo>
                    <a:pt x="48795" y="21082"/>
                  </a:lnTo>
                  <a:lnTo>
                    <a:pt x="61685" y="21082"/>
                  </a:lnTo>
                  <a:lnTo>
                    <a:pt x="61748" y="20320"/>
                  </a:lnTo>
                  <a:lnTo>
                    <a:pt x="61915" y="19685"/>
                  </a:lnTo>
                  <a:lnTo>
                    <a:pt x="61967" y="18923"/>
                  </a:lnTo>
                  <a:lnTo>
                    <a:pt x="62250" y="18034"/>
                  </a:lnTo>
                  <a:lnTo>
                    <a:pt x="62344" y="17907"/>
                  </a:lnTo>
                  <a:lnTo>
                    <a:pt x="62344" y="16383"/>
                  </a:lnTo>
                  <a:lnTo>
                    <a:pt x="62083" y="16002"/>
                  </a:lnTo>
                  <a:lnTo>
                    <a:pt x="61748" y="15621"/>
                  </a:lnTo>
                  <a:lnTo>
                    <a:pt x="61674" y="15494"/>
                  </a:lnTo>
                  <a:lnTo>
                    <a:pt x="48795" y="15494"/>
                  </a:lnTo>
                  <a:lnTo>
                    <a:pt x="48722" y="14605"/>
                  </a:lnTo>
                  <a:lnTo>
                    <a:pt x="48481" y="13589"/>
                  </a:lnTo>
                  <a:lnTo>
                    <a:pt x="45738" y="9525"/>
                  </a:lnTo>
                  <a:lnTo>
                    <a:pt x="45298" y="9271"/>
                  </a:lnTo>
                  <a:lnTo>
                    <a:pt x="44921" y="9144"/>
                  </a:lnTo>
                  <a:lnTo>
                    <a:pt x="44048" y="8763"/>
                  </a:lnTo>
                  <a:lnTo>
                    <a:pt x="36628" y="8763"/>
                  </a:lnTo>
                  <a:lnTo>
                    <a:pt x="36628" y="8509"/>
                  </a:lnTo>
                  <a:lnTo>
                    <a:pt x="24670" y="8509"/>
                  </a:lnTo>
                  <a:lnTo>
                    <a:pt x="24722" y="5969"/>
                  </a:lnTo>
                  <a:lnTo>
                    <a:pt x="24817" y="5461"/>
                  </a:lnTo>
                  <a:lnTo>
                    <a:pt x="25178" y="4191"/>
                  </a:lnTo>
                  <a:lnTo>
                    <a:pt x="25251" y="3048"/>
                  </a:lnTo>
                  <a:lnTo>
                    <a:pt x="11383" y="3048"/>
                  </a:lnTo>
                  <a:lnTo>
                    <a:pt x="11288" y="2921"/>
                  </a:lnTo>
                  <a:lnTo>
                    <a:pt x="10943" y="2159"/>
                  </a:lnTo>
                  <a:lnTo>
                    <a:pt x="9864" y="1143"/>
                  </a:lnTo>
                  <a:lnTo>
                    <a:pt x="9309" y="762"/>
                  </a:lnTo>
                  <a:lnTo>
                    <a:pt x="7917" y="254"/>
                  </a:lnTo>
                  <a:lnTo>
                    <a:pt x="6398" y="0"/>
                  </a:lnTo>
                  <a:close/>
                </a:path>
                <a:path w="263525" h="69850">
                  <a:moveTo>
                    <a:pt x="91024" y="26543"/>
                  </a:moveTo>
                  <a:lnTo>
                    <a:pt x="87506" y="26543"/>
                  </a:lnTo>
                  <a:lnTo>
                    <a:pt x="87359" y="26670"/>
                  </a:lnTo>
                  <a:lnTo>
                    <a:pt x="83150" y="26670"/>
                  </a:lnTo>
                  <a:lnTo>
                    <a:pt x="82972" y="26797"/>
                  </a:lnTo>
                  <a:lnTo>
                    <a:pt x="91380" y="26797"/>
                  </a:lnTo>
                  <a:lnTo>
                    <a:pt x="91024" y="26543"/>
                  </a:lnTo>
                  <a:close/>
                </a:path>
                <a:path w="263525" h="69850">
                  <a:moveTo>
                    <a:pt x="84407" y="26543"/>
                  </a:moveTo>
                  <a:lnTo>
                    <a:pt x="83537" y="26543"/>
                  </a:lnTo>
                  <a:lnTo>
                    <a:pt x="83318" y="26670"/>
                  </a:lnTo>
                  <a:lnTo>
                    <a:pt x="85213" y="26670"/>
                  </a:lnTo>
                  <a:lnTo>
                    <a:pt x="84407" y="26543"/>
                  </a:lnTo>
                  <a:close/>
                </a:path>
                <a:path w="263525" h="69850">
                  <a:moveTo>
                    <a:pt x="86731" y="26543"/>
                  </a:moveTo>
                  <a:lnTo>
                    <a:pt x="86469" y="26543"/>
                  </a:lnTo>
                  <a:lnTo>
                    <a:pt x="85213" y="26670"/>
                  </a:lnTo>
                  <a:lnTo>
                    <a:pt x="87024" y="26670"/>
                  </a:lnTo>
                  <a:lnTo>
                    <a:pt x="86731" y="26543"/>
                  </a:lnTo>
                  <a:close/>
                </a:path>
                <a:path w="263525" h="69850">
                  <a:moveTo>
                    <a:pt x="67957" y="22352"/>
                  </a:moveTo>
                  <a:lnTo>
                    <a:pt x="67213" y="22352"/>
                  </a:lnTo>
                  <a:lnTo>
                    <a:pt x="67067" y="22479"/>
                  </a:lnTo>
                  <a:lnTo>
                    <a:pt x="66679" y="22479"/>
                  </a:lnTo>
                  <a:lnTo>
                    <a:pt x="66438" y="22606"/>
                  </a:lnTo>
                  <a:lnTo>
                    <a:pt x="68606" y="22606"/>
                  </a:lnTo>
                  <a:lnTo>
                    <a:pt x="67957" y="22352"/>
                  </a:lnTo>
                  <a:close/>
                </a:path>
                <a:path w="263525" h="69850">
                  <a:moveTo>
                    <a:pt x="79559" y="22352"/>
                  </a:moveTo>
                  <a:lnTo>
                    <a:pt x="78532" y="22352"/>
                  </a:lnTo>
                  <a:lnTo>
                    <a:pt x="78312" y="22479"/>
                  </a:lnTo>
                  <a:lnTo>
                    <a:pt x="77684" y="22479"/>
                  </a:lnTo>
                  <a:lnTo>
                    <a:pt x="77370" y="22606"/>
                  </a:lnTo>
                  <a:lnTo>
                    <a:pt x="80208" y="22606"/>
                  </a:lnTo>
                  <a:lnTo>
                    <a:pt x="79559" y="22352"/>
                  </a:lnTo>
                  <a:close/>
                </a:path>
                <a:path w="263525" h="69850">
                  <a:moveTo>
                    <a:pt x="55046" y="15113"/>
                  </a:moveTo>
                  <a:lnTo>
                    <a:pt x="49518" y="15113"/>
                  </a:lnTo>
                  <a:lnTo>
                    <a:pt x="49078" y="15367"/>
                  </a:lnTo>
                  <a:lnTo>
                    <a:pt x="48795" y="15494"/>
                  </a:lnTo>
                  <a:lnTo>
                    <a:pt x="61674" y="15494"/>
                  </a:lnTo>
                  <a:lnTo>
                    <a:pt x="61601" y="15367"/>
                  </a:lnTo>
                  <a:lnTo>
                    <a:pt x="55287" y="15367"/>
                  </a:lnTo>
                  <a:lnTo>
                    <a:pt x="55287" y="15240"/>
                  </a:lnTo>
                  <a:lnTo>
                    <a:pt x="55046" y="15113"/>
                  </a:lnTo>
                  <a:close/>
                </a:path>
                <a:path w="263525" h="69850">
                  <a:moveTo>
                    <a:pt x="60973" y="15113"/>
                  </a:moveTo>
                  <a:lnTo>
                    <a:pt x="55633" y="15113"/>
                  </a:lnTo>
                  <a:lnTo>
                    <a:pt x="55392" y="15240"/>
                  </a:lnTo>
                  <a:lnTo>
                    <a:pt x="55287" y="15367"/>
                  </a:lnTo>
                  <a:lnTo>
                    <a:pt x="61601" y="15367"/>
                  </a:lnTo>
                  <a:lnTo>
                    <a:pt x="61381" y="15240"/>
                  </a:lnTo>
                  <a:lnTo>
                    <a:pt x="60973" y="15113"/>
                  </a:lnTo>
                  <a:close/>
                </a:path>
                <a:path w="263525" h="69850">
                  <a:moveTo>
                    <a:pt x="50261" y="14986"/>
                  </a:moveTo>
                  <a:lnTo>
                    <a:pt x="49832" y="15113"/>
                  </a:lnTo>
                  <a:lnTo>
                    <a:pt x="50334" y="15113"/>
                  </a:lnTo>
                  <a:lnTo>
                    <a:pt x="50261" y="14986"/>
                  </a:lnTo>
                  <a:close/>
                </a:path>
                <a:path w="263525" h="69850">
                  <a:moveTo>
                    <a:pt x="54303" y="14986"/>
                  </a:moveTo>
                  <a:lnTo>
                    <a:pt x="54135" y="15113"/>
                  </a:lnTo>
                  <a:lnTo>
                    <a:pt x="54407" y="15113"/>
                  </a:lnTo>
                  <a:lnTo>
                    <a:pt x="54303" y="14986"/>
                  </a:lnTo>
                  <a:close/>
                </a:path>
                <a:path w="263525" h="69850">
                  <a:moveTo>
                    <a:pt x="56470" y="14986"/>
                  </a:moveTo>
                  <a:lnTo>
                    <a:pt x="56261" y="15113"/>
                  </a:lnTo>
                  <a:lnTo>
                    <a:pt x="57559" y="15113"/>
                  </a:lnTo>
                  <a:lnTo>
                    <a:pt x="56470" y="14986"/>
                  </a:lnTo>
                  <a:close/>
                </a:path>
                <a:path w="263525" h="69850">
                  <a:moveTo>
                    <a:pt x="60324" y="14986"/>
                  </a:moveTo>
                  <a:lnTo>
                    <a:pt x="60083" y="15113"/>
                  </a:lnTo>
                  <a:lnTo>
                    <a:pt x="60596" y="15113"/>
                  </a:lnTo>
                  <a:lnTo>
                    <a:pt x="60324" y="14986"/>
                  </a:lnTo>
                  <a:close/>
                </a:path>
                <a:path w="263525" h="69850">
                  <a:moveTo>
                    <a:pt x="40554" y="8128"/>
                  </a:moveTo>
                  <a:lnTo>
                    <a:pt x="37790" y="8128"/>
                  </a:lnTo>
                  <a:lnTo>
                    <a:pt x="37570" y="8255"/>
                  </a:lnTo>
                  <a:lnTo>
                    <a:pt x="37141" y="8382"/>
                  </a:lnTo>
                  <a:lnTo>
                    <a:pt x="36680" y="8763"/>
                  </a:lnTo>
                  <a:lnTo>
                    <a:pt x="44048" y="8763"/>
                  </a:lnTo>
                  <a:lnTo>
                    <a:pt x="43465" y="8509"/>
                  </a:lnTo>
                  <a:lnTo>
                    <a:pt x="42314" y="8382"/>
                  </a:lnTo>
                  <a:lnTo>
                    <a:pt x="41884" y="8255"/>
                  </a:lnTo>
                  <a:lnTo>
                    <a:pt x="40554" y="8128"/>
                  </a:lnTo>
                  <a:close/>
                </a:path>
                <a:path w="263525" h="69850">
                  <a:moveTo>
                    <a:pt x="31633" y="2921"/>
                  </a:moveTo>
                  <a:lnTo>
                    <a:pt x="30136" y="2921"/>
                  </a:lnTo>
                  <a:lnTo>
                    <a:pt x="28691" y="3175"/>
                  </a:lnTo>
                  <a:lnTo>
                    <a:pt x="24780" y="8128"/>
                  </a:lnTo>
                  <a:lnTo>
                    <a:pt x="24670" y="8509"/>
                  </a:lnTo>
                  <a:lnTo>
                    <a:pt x="36628" y="8509"/>
                  </a:lnTo>
                  <a:lnTo>
                    <a:pt x="36586" y="7620"/>
                  </a:lnTo>
                  <a:lnTo>
                    <a:pt x="36398" y="7112"/>
                  </a:lnTo>
                  <a:lnTo>
                    <a:pt x="36272" y="6604"/>
                  </a:lnTo>
                  <a:lnTo>
                    <a:pt x="32419" y="3175"/>
                  </a:lnTo>
                  <a:lnTo>
                    <a:pt x="31633" y="2921"/>
                  </a:lnTo>
                  <a:close/>
                </a:path>
                <a:path w="263525" h="69850">
                  <a:moveTo>
                    <a:pt x="39329" y="8001"/>
                  </a:moveTo>
                  <a:lnTo>
                    <a:pt x="38471" y="8001"/>
                  </a:lnTo>
                  <a:lnTo>
                    <a:pt x="38219" y="8128"/>
                  </a:lnTo>
                  <a:lnTo>
                    <a:pt x="40031" y="8128"/>
                  </a:lnTo>
                  <a:lnTo>
                    <a:pt x="39329" y="8001"/>
                  </a:lnTo>
                  <a:close/>
                </a:path>
                <a:path w="263525" h="69850">
                  <a:moveTo>
                    <a:pt x="24544" y="1397"/>
                  </a:moveTo>
                  <a:lnTo>
                    <a:pt x="12199" y="1397"/>
                  </a:lnTo>
                  <a:lnTo>
                    <a:pt x="11979" y="1651"/>
                  </a:lnTo>
                  <a:lnTo>
                    <a:pt x="11843" y="1778"/>
                  </a:lnTo>
                  <a:lnTo>
                    <a:pt x="11644" y="1905"/>
                  </a:lnTo>
                  <a:lnTo>
                    <a:pt x="11435" y="2413"/>
                  </a:lnTo>
                  <a:lnTo>
                    <a:pt x="11383" y="3048"/>
                  </a:lnTo>
                  <a:lnTo>
                    <a:pt x="25251" y="3048"/>
                  </a:lnTo>
                  <a:lnTo>
                    <a:pt x="25152" y="2159"/>
                  </a:lnTo>
                  <a:lnTo>
                    <a:pt x="24890" y="1778"/>
                  </a:lnTo>
                  <a:lnTo>
                    <a:pt x="24544" y="1397"/>
                  </a:lnTo>
                  <a:close/>
                </a:path>
                <a:path w="263525" h="69850">
                  <a:moveTo>
                    <a:pt x="14702" y="1143"/>
                  </a:moveTo>
                  <a:lnTo>
                    <a:pt x="12629" y="1143"/>
                  </a:lnTo>
                  <a:lnTo>
                    <a:pt x="12472" y="1270"/>
                  </a:lnTo>
                  <a:lnTo>
                    <a:pt x="12440" y="1397"/>
                  </a:lnTo>
                  <a:lnTo>
                    <a:pt x="18964" y="1397"/>
                  </a:lnTo>
                  <a:lnTo>
                    <a:pt x="15571" y="1270"/>
                  </a:lnTo>
                  <a:lnTo>
                    <a:pt x="14922" y="1270"/>
                  </a:lnTo>
                  <a:lnTo>
                    <a:pt x="14702" y="1143"/>
                  </a:lnTo>
                  <a:close/>
                </a:path>
                <a:path w="263525" h="69850">
                  <a:moveTo>
                    <a:pt x="23948" y="1143"/>
                  </a:moveTo>
                  <a:lnTo>
                    <a:pt x="21466" y="1143"/>
                  </a:lnTo>
                  <a:lnTo>
                    <a:pt x="21037" y="1270"/>
                  </a:lnTo>
                  <a:lnTo>
                    <a:pt x="20388" y="1270"/>
                  </a:lnTo>
                  <a:lnTo>
                    <a:pt x="20021" y="1397"/>
                  </a:lnTo>
                  <a:lnTo>
                    <a:pt x="24293" y="1397"/>
                  </a:lnTo>
                  <a:lnTo>
                    <a:pt x="23948" y="1143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511088" y="3671980"/>
              <a:ext cx="262255" cy="68580"/>
            </a:xfrm>
            <a:custGeom>
              <a:avLst/>
              <a:gdLst/>
              <a:ahLst/>
              <a:cxnLst/>
              <a:rect l="l" t="t" r="r" b="b"/>
              <a:pathLst>
                <a:path w="262255" h="68579">
                  <a:moveTo>
                    <a:pt x="245146" y="272"/>
                  </a:moveTo>
                  <a:lnTo>
                    <a:pt x="244884" y="387"/>
                  </a:lnTo>
                  <a:lnTo>
                    <a:pt x="244643" y="387"/>
                  </a:lnTo>
                  <a:lnTo>
                    <a:pt x="244403" y="429"/>
                  </a:lnTo>
                  <a:lnTo>
                    <a:pt x="243925" y="774"/>
                  </a:lnTo>
                  <a:lnTo>
                    <a:pt x="243848" y="2460"/>
                  </a:lnTo>
                  <a:lnTo>
                    <a:pt x="244015" y="2554"/>
                  </a:lnTo>
                  <a:lnTo>
                    <a:pt x="244054" y="2921"/>
                  </a:lnTo>
                  <a:lnTo>
                    <a:pt x="244162" y="3109"/>
                  </a:lnTo>
                  <a:lnTo>
                    <a:pt x="244308" y="3853"/>
                  </a:lnTo>
                  <a:lnTo>
                    <a:pt x="244389" y="21088"/>
                  </a:lnTo>
                  <a:lnTo>
                    <a:pt x="244037" y="23015"/>
                  </a:lnTo>
                  <a:lnTo>
                    <a:pt x="243917" y="25297"/>
                  </a:lnTo>
                  <a:lnTo>
                    <a:pt x="244162" y="25706"/>
                  </a:lnTo>
                  <a:lnTo>
                    <a:pt x="244403" y="25884"/>
                  </a:lnTo>
                  <a:lnTo>
                    <a:pt x="244643" y="25957"/>
                  </a:lnTo>
                  <a:lnTo>
                    <a:pt x="244884" y="26072"/>
                  </a:lnTo>
                  <a:lnTo>
                    <a:pt x="245701" y="26072"/>
                  </a:lnTo>
                  <a:lnTo>
                    <a:pt x="246162" y="25957"/>
                  </a:lnTo>
                  <a:lnTo>
                    <a:pt x="246329" y="25884"/>
                  </a:lnTo>
                  <a:lnTo>
                    <a:pt x="252444" y="25884"/>
                  </a:lnTo>
                  <a:lnTo>
                    <a:pt x="252874" y="25768"/>
                  </a:lnTo>
                  <a:lnTo>
                    <a:pt x="253690" y="25465"/>
                  </a:lnTo>
                  <a:lnTo>
                    <a:pt x="254063" y="25140"/>
                  </a:lnTo>
                  <a:lnTo>
                    <a:pt x="254340" y="24836"/>
                  </a:lnTo>
                  <a:lnTo>
                    <a:pt x="254800" y="24554"/>
                  </a:lnTo>
                  <a:lnTo>
                    <a:pt x="255983" y="20847"/>
                  </a:lnTo>
                  <a:lnTo>
                    <a:pt x="249774" y="20847"/>
                  </a:lnTo>
                  <a:lnTo>
                    <a:pt x="249774" y="15214"/>
                  </a:lnTo>
                  <a:lnTo>
                    <a:pt x="261104" y="15214"/>
                  </a:lnTo>
                  <a:lnTo>
                    <a:pt x="261104" y="14135"/>
                  </a:lnTo>
                  <a:lnTo>
                    <a:pt x="255983" y="14135"/>
                  </a:lnTo>
                  <a:lnTo>
                    <a:pt x="255931" y="12952"/>
                  </a:lnTo>
                  <a:lnTo>
                    <a:pt x="255805" y="12376"/>
                  </a:lnTo>
                  <a:lnTo>
                    <a:pt x="254172" y="10010"/>
                  </a:lnTo>
                  <a:lnTo>
                    <a:pt x="253983" y="9853"/>
                  </a:lnTo>
                  <a:lnTo>
                    <a:pt x="249628" y="9853"/>
                  </a:lnTo>
                  <a:lnTo>
                    <a:pt x="249680" y="3853"/>
                  </a:lnTo>
                  <a:lnTo>
                    <a:pt x="249816" y="3026"/>
                  </a:lnTo>
                  <a:lnTo>
                    <a:pt x="250109" y="2052"/>
                  </a:lnTo>
                  <a:lnTo>
                    <a:pt x="250015" y="869"/>
                  </a:lnTo>
                  <a:lnTo>
                    <a:pt x="249752" y="523"/>
                  </a:lnTo>
                  <a:lnTo>
                    <a:pt x="247094" y="523"/>
                  </a:lnTo>
                  <a:lnTo>
                    <a:pt x="245146" y="272"/>
                  </a:lnTo>
                  <a:close/>
                </a:path>
                <a:path w="262255" h="68579">
                  <a:moveTo>
                    <a:pt x="252444" y="25884"/>
                  </a:moveTo>
                  <a:lnTo>
                    <a:pt x="248518" y="25884"/>
                  </a:lnTo>
                  <a:lnTo>
                    <a:pt x="248759" y="25957"/>
                  </a:lnTo>
                  <a:lnTo>
                    <a:pt x="249429" y="25957"/>
                  </a:lnTo>
                  <a:lnTo>
                    <a:pt x="249680" y="26072"/>
                  </a:lnTo>
                  <a:lnTo>
                    <a:pt x="251523" y="26072"/>
                  </a:lnTo>
                  <a:lnTo>
                    <a:pt x="252444" y="25884"/>
                  </a:lnTo>
                  <a:close/>
                </a:path>
                <a:path w="262255" h="68579">
                  <a:moveTo>
                    <a:pt x="261104" y="20418"/>
                  </a:moveTo>
                  <a:lnTo>
                    <a:pt x="255983" y="20418"/>
                  </a:lnTo>
                  <a:lnTo>
                    <a:pt x="255931" y="21905"/>
                  </a:lnTo>
                  <a:lnTo>
                    <a:pt x="255805" y="22627"/>
                  </a:lnTo>
                  <a:lnTo>
                    <a:pt x="255711" y="23015"/>
                  </a:lnTo>
                  <a:lnTo>
                    <a:pt x="255596" y="25297"/>
                  </a:lnTo>
                  <a:lnTo>
                    <a:pt x="255805" y="25706"/>
                  </a:lnTo>
                  <a:lnTo>
                    <a:pt x="256318" y="26072"/>
                  </a:lnTo>
                  <a:lnTo>
                    <a:pt x="257449" y="26072"/>
                  </a:lnTo>
                  <a:lnTo>
                    <a:pt x="257669" y="25957"/>
                  </a:lnTo>
                  <a:lnTo>
                    <a:pt x="257858" y="25957"/>
                  </a:lnTo>
                  <a:lnTo>
                    <a:pt x="261261" y="25884"/>
                  </a:lnTo>
                  <a:lnTo>
                    <a:pt x="261543" y="25768"/>
                  </a:lnTo>
                  <a:lnTo>
                    <a:pt x="261690" y="25548"/>
                  </a:lnTo>
                  <a:lnTo>
                    <a:pt x="261763" y="25297"/>
                  </a:lnTo>
                  <a:lnTo>
                    <a:pt x="261690" y="23957"/>
                  </a:lnTo>
                  <a:lnTo>
                    <a:pt x="261585" y="23549"/>
                  </a:lnTo>
                  <a:lnTo>
                    <a:pt x="261543" y="23276"/>
                  </a:lnTo>
                  <a:lnTo>
                    <a:pt x="261418" y="23015"/>
                  </a:lnTo>
                  <a:lnTo>
                    <a:pt x="261303" y="22418"/>
                  </a:lnTo>
                  <a:lnTo>
                    <a:pt x="261198" y="21161"/>
                  </a:lnTo>
                  <a:lnTo>
                    <a:pt x="261104" y="20418"/>
                  </a:lnTo>
                  <a:close/>
                </a:path>
                <a:path w="262255" h="68579">
                  <a:moveTo>
                    <a:pt x="261261" y="25884"/>
                  </a:moveTo>
                  <a:lnTo>
                    <a:pt x="259564" y="25884"/>
                  </a:lnTo>
                  <a:lnTo>
                    <a:pt x="260025" y="25957"/>
                  </a:lnTo>
                  <a:lnTo>
                    <a:pt x="260821" y="26072"/>
                  </a:lnTo>
                  <a:lnTo>
                    <a:pt x="261009" y="25957"/>
                  </a:lnTo>
                  <a:lnTo>
                    <a:pt x="261261" y="25884"/>
                  </a:lnTo>
                  <a:close/>
                </a:path>
                <a:path w="262255" h="68579">
                  <a:moveTo>
                    <a:pt x="261104" y="15214"/>
                  </a:moveTo>
                  <a:lnTo>
                    <a:pt x="250423" y="15214"/>
                  </a:lnTo>
                  <a:lnTo>
                    <a:pt x="250591" y="15287"/>
                  </a:lnTo>
                  <a:lnTo>
                    <a:pt x="250758" y="19936"/>
                  </a:lnTo>
                  <a:lnTo>
                    <a:pt x="250706" y="20418"/>
                  </a:lnTo>
                  <a:lnTo>
                    <a:pt x="250591" y="20679"/>
                  </a:lnTo>
                  <a:lnTo>
                    <a:pt x="250423" y="20753"/>
                  </a:lnTo>
                  <a:lnTo>
                    <a:pt x="255983" y="20847"/>
                  </a:lnTo>
                  <a:lnTo>
                    <a:pt x="255983" y="20418"/>
                  </a:lnTo>
                  <a:lnTo>
                    <a:pt x="261104" y="20418"/>
                  </a:lnTo>
                  <a:lnTo>
                    <a:pt x="261104" y="15214"/>
                  </a:lnTo>
                  <a:close/>
                </a:path>
                <a:path w="262255" h="68579">
                  <a:moveTo>
                    <a:pt x="258004" y="387"/>
                  </a:moveTo>
                  <a:lnTo>
                    <a:pt x="256057" y="387"/>
                  </a:lnTo>
                  <a:lnTo>
                    <a:pt x="255805" y="429"/>
                  </a:lnTo>
                  <a:lnTo>
                    <a:pt x="255596" y="628"/>
                  </a:lnTo>
                  <a:lnTo>
                    <a:pt x="255502" y="869"/>
                  </a:lnTo>
                  <a:lnTo>
                    <a:pt x="255365" y="984"/>
                  </a:lnTo>
                  <a:lnTo>
                    <a:pt x="255303" y="1780"/>
                  </a:lnTo>
                  <a:lnTo>
                    <a:pt x="255355" y="2188"/>
                  </a:lnTo>
                  <a:lnTo>
                    <a:pt x="255502" y="2261"/>
                  </a:lnTo>
                  <a:lnTo>
                    <a:pt x="255596" y="2554"/>
                  </a:lnTo>
                  <a:lnTo>
                    <a:pt x="255711" y="3109"/>
                  </a:lnTo>
                  <a:lnTo>
                    <a:pt x="255931" y="3738"/>
                  </a:lnTo>
                  <a:lnTo>
                    <a:pt x="255983" y="14135"/>
                  </a:lnTo>
                  <a:lnTo>
                    <a:pt x="261104" y="14135"/>
                  </a:lnTo>
                  <a:lnTo>
                    <a:pt x="261198" y="4146"/>
                  </a:lnTo>
                  <a:lnTo>
                    <a:pt x="261303" y="3026"/>
                  </a:lnTo>
                  <a:lnTo>
                    <a:pt x="261543" y="2795"/>
                  </a:lnTo>
                  <a:lnTo>
                    <a:pt x="261631" y="2387"/>
                  </a:lnTo>
                  <a:lnTo>
                    <a:pt x="261845" y="1926"/>
                  </a:lnTo>
                  <a:lnTo>
                    <a:pt x="261723" y="869"/>
                  </a:lnTo>
                  <a:lnTo>
                    <a:pt x="261543" y="628"/>
                  </a:lnTo>
                  <a:lnTo>
                    <a:pt x="261261" y="429"/>
                  </a:lnTo>
                  <a:lnTo>
                    <a:pt x="258140" y="429"/>
                  </a:lnTo>
                  <a:lnTo>
                    <a:pt x="258004" y="387"/>
                  </a:lnTo>
                  <a:close/>
                </a:path>
                <a:path w="262255" h="68579">
                  <a:moveTo>
                    <a:pt x="253062" y="9444"/>
                  </a:moveTo>
                  <a:lnTo>
                    <a:pt x="250926" y="9444"/>
                  </a:lnTo>
                  <a:lnTo>
                    <a:pt x="250706" y="9538"/>
                  </a:lnTo>
                  <a:lnTo>
                    <a:pt x="250423" y="9538"/>
                  </a:lnTo>
                  <a:lnTo>
                    <a:pt x="250015" y="9675"/>
                  </a:lnTo>
                  <a:lnTo>
                    <a:pt x="249774" y="9748"/>
                  </a:lnTo>
                  <a:lnTo>
                    <a:pt x="253983" y="9853"/>
                  </a:lnTo>
                  <a:lnTo>
                    <a:pt x="253648" y="9675"/>
                  </a:lnTo>
                  <a:lnTo>
                    <a:pt x="253355" y="9601"/>
                  </a:lnTo>
                  <a:lnTo>
                    <a:pt x="253062" y="9444"/>
                  </a:lnTo>
                  <a:close/>
                </a:path>
                <a:path w="262255" h="68579">
                  <a:moveTo>
                    <a:pt x="252277" y="9350"/>
                  </a:moveTo>
                  <a:lnTo>
                    <a:pt x="251481" y="9350"/>
                  </a:lnTo>
                  <a:lnTo>
                    <a:pt x="251073" y="9444"/>
                  </a:lnTo>
                  <a:lnTo>
                    <a:pt x="252737" y="9444"/>
                  </a:lnTo>
                  <a:lnTo>
                    <a:pt x="252277" y="9350"/>
                  </a:lnTo>
                  <a:close/>
                </a:path>
                <a:path w="262255" h="68579">
                  <a:moveTo>
                    <a:pt x="249429" y="387"/>
                  </a:moveTo>
                  <a:lnTo>
                    <a:pt x="248371" y="387"/>
                  </a:lnTo>
                  <a:lnTo>
                    <a:pt x="248225" y="429"/>
                  </a:lnTo>
                  <a:lnTo>
                    <a:pt x="247314" y="429"/>
                  </a:lnTo>
                  <a:lnTo>
                    <a:pt x="247167" y="523"/>
                  </a:lnTo>
                  <a:lnTo>
                    <a:pt x="249752" y="523"/>
                  </a:lnTo>
                  <a:lnTo>
                    <a:pt x="249429" y="387"/>
                  </a:lnTo>
                  <a:close/>
                </a:path>
                <a:path w="262255" h="68579">
                  <a:moveTo>
                    <a:pt x="261104" y="387"/>
                  </a:moveTo>
                  <a:lnTo>
                    <a:pt x="259418" y="387"/>
                  </a:lnTo>
                  <a:lnTo>
                    <a:pt x="259114" y="429"/>
                  </a:lnTo>
                  <a:lnTo>
                    <a:pt x="261261" y="429"/>
                  </a:lnTo>
                  <a:lnTo>
                    <a:pt x="261104" y="387"/>
                  </a:lnTo>
                  <a:close/>
                </a:path>
                <a:path w="262255" h="68579">
                  <a:moveTo>
                    <a:pt x="249020" y="272"/>
                  </a:moveTo>
                  <a:lnTo>
                    <a:pt x="248853" y="387"/>
                  </a:lnTo>
                  <a:lnTo>
                    <a:pt x="249219" y="387"/>
                  </a:lnTo>
                  <a:lnTo>
                    <a:pt x="249020" y="272"/>
                  </a:lnTo>
                  <a:close/>
                </a:path>
                <a:path w="262255" h="68579">
                  <a:moveTo>
                    <a:pt x="256800" y="272"/>
                  </a:moveTo>
                  <a:lnTo>
                    <a:pt x="256559" y="272"/>
                  </a:lnTo>
                  <a:lnTo>
                    <a:pt x="256318" y="387"/>
                  </a:lnTo>
                  <a:lnTo>
                    <a:pt x="257041" y="387"/>
                  </a:lnTo>
                  <a:lnTo>
                    <a:pt x="256800" y="272"/>
                  </a:lnTo>
                  <a:close/>
                </a:path>
                <a:path w="262255" h="68579">
                  <a:moveTo>
                    <a:pt x="260674" y="272"/>
                  </a:moveTo>
                  <a:lnTo>
                    <a:pt x="260486" y="272"/>
                  </a:lnTo>
                  <a:lnTo>
                    <a:pt x="260821" y="387"/>
                  </a:lnTo>
                  <a:lnTo>
                    <a:pt x="260674" y="272"/>
                  </a:lnTo>
                  <a:close/>
                </a:path>
                <a:path w="262255" h="68579">
                  <a:moveTo>
                    <a:pt x="167599" y="58348"/>
                  </a:moveTo>
                  <a:lnTo>
                    <a:pt x="165442" y="58348"/>
                  </a:lnTo>
                  <a:lnTo>
                    <a:pt x="165557" y="58602"/>
                  </a:lnTo>
                  <a:lnTo>
                    <a:pt x="165819" y="58729"/>
                  </a:lnTo>
                  <a:lnTo>
                    <a:pt x="165923" y="58856"/>
                  </a:lnTo>
                  <a:lnTo>
                    <a:pt x="167075" y="58856"/>
                  </a:lnTo>
                  <a:lnTo>
                    <a:pt x="167222" y="58602"/>
                  </a:lnTo>
                  <a:lnTo>
                    <a:pt x="167463" y="58602"/>
                  </a:lnTo>
                  <a:lnTo>
                    <a:pt x="167599" y="58348"/>
                  </a:lnTo>
                  <a:close/>
                </a:path>
                <a:path w="262255" h="68579">
                  <a:moveTo>
                    <a:pt x="178656" y="56189"/>
                  </a:moveTo>
                  <a:lnTo>
                    <a:pt x="172782" y="56189"/>
                  </a:lnTo>
                  <a:lnTo>
                    <a:pt x="173138" y="56316"/>
                  </a:lnTo>
                  <a:lnTo>
                    <a:pt x="174195" y="56316"/>
                  </a:lnTo>
                  <a:lnTo>
                    <a:pt x="174489" y="56443"/>
                  </a:lnTo>
                  <a:lnTo>
                    <a:pt x="175064" y="56443"/>
                  </a:lnTo>
                  <a:lnTo>
                    <a:pt x="175211" y="56697"/>
                  </a:lnTo>
                  <a:lnTo>
                    <a:pt x="175452" y="56824"/>
                  </a:lnTo>
                  <a:lnTo>
                    <a:pt x="175546" y="57205"/>
                  </a:lnTo>
                  <a:lnTo>
                    <a:pt x="175745" y="57459"/>
                  </a:lnTo>
                  <a:lnTo>
                    <a:pt x="176085" y="58094"/>
                  </a:lnTo>
                  <a:lnTo>
                    <a:pt x="176195" y="58348"/>
                  </a:lnTo>
                  <a:lnTo>
                    <a:pt x="176488" y="58602"/>
                  </a:lnTo>
                  <a:lnTo>
                    <a:pt x="176656" y="58602"/>
                  </a:lnTo>
                  <a:lnTo>
                    <a:pt x="176970" y="58856"/>
                  </a:lnTo>
                  <a:lnTo>
                    <a:pt x="178007" y="58856"/>
                  </a:lnTo>
                  <a:lnTo>
                    <a:pt x="178080" y="58729"/>
                  </a:lnTo>
                  <a:lnTo>
                    <a:pt x="178509" y="58475"/>
                  </a:lnTo>
                  <a:lnTo>
                    <a:pt x="178583" y="58221"/>
                  </a:lnTo>
                  <a:lnTo>
                    <a:pt x="178656" y="57840"/>
                  </a:lnTo>
                  <a:lnTo>
                    <a:pt x="178803" y="57713"/>
                  </a:lnTo>
                  <a:lnTo>
                    <a:pt x="178680" y="56824"/>
                  </a:lnTo>
                  <a:lnTo>
                    <a:pt x="178656" y="56189"/>
                  </a:lnTo>
                  <a:close/>
                </a:path>
                <a:path w="262255" h="68579">
                  <a:moveTo>
                    <a:pt x="177860" y="52633"/>
                  </a:moveTo>
                  <a:lnTo>
                    <a:pt x="165819" y="52633"/>
                  </a:lnTo>
                  <a:lnTo>
                    <a:pt x="165557" y="52760"/>
                  </a:lnTo>
                  <a:lnTo>
                    <a:pt x="165337" y="53014"/>
                  </a:lnTo>
                  <a:lnTo>
                    <a:pt x="165201" y="53141"/>
                  </a:lnTo>
                  <a:lnTo>
                    <a:pt x="165148" y="57967"/>
                  </a:lnTo>
                  <a:lnTo>
                    <a:pt x="165243" y="58221"/>
                  </a:lnTo>
                  <a:lnTo>
                    <a:pt x="165337" y="58348"/>
                  </a:lnTo>
                  <a:lnTo>
                    <a:pt x="167651" y="58348"/>
                  </a:lnTo>
                  <a:lnTo>
                    <a:pt x="167745" y="58094"/>
                  </a:lnTo>
                  <a:lnTo>
                    <a:pt x="167850" y="57967"/>
                  </a:lnTo>
                  <a:lnTo>
                    <a:pt x="167913" y="57840"/>
                  </a:lnTo>
                  <a:lnTo>
                    <a:pt x="168206" y="57459"/>
                  </a:lnTo>
                  <a:lnTo>
                    <a:pt x="168321" y="56951"/>
                  </a:lnTo>
                  <a:lnTo>
                    <a:pt x="168499" y="56824"/>
                  </a:lnTo>
                  <a:lnTo>
                    <a:pt x="168855" y="56443"/>
                  </a:lnTo>
                  <a:lnTo>
                    <a:pt x="169169" y="56316"/>
                  </a:lnTo>
                  <a:lnTo>
                    <a:pt x="170059" y="56316"/>
                  </a:lnTo>
                  <a:lnTo>
                    <a:pt x="170373" y="56189"/>
                  </a:lnTo>
                  <a:lnTo>
                    <a:pt x="178656" y="56189"/>
                  </a:lnTo>
                  <a:lnTo>
                    <a:pt x="178803" y="53776"/>
                  </a:lnTo>
                  <a:lnTo>
                    <a:pt x="178642" y="53522"/>
                  </a:lnTo>
                  <a:lnTo>
                    <a:pt x="178536" y="53268"/>
                  </a:lnTo>
                  <a:lnTo>
                    <a:pt x="178509" y="53141"/>
                  </a:lnTo>
                  <a:lnTo>
                    <a:pt x="178394" y="53014"/>
                  </a:lnTo>
                  <a:lnTo>
                    <a:pt x="178007" y="52760"/>
                  </a:lnTo>
                  <a:lnTo>
                    <a:pt x="177860" y="52633"/>
                  </a:lnTo>
                  <a:close/>
                </a:path>
                <a:path w="262255" h="68579">
                  <a:moveTo>
                    <a:pt x="168499" y="30408"/>
                  </a:moveTo>
                  <a:lnTo>
                    <a:pt x="167745" y="30408"/>
                  </a:lnTo>
                  <a:lnTo>
                    <a:pt x="167504" y="30662"/>
                  </a:lnTo>
                  <a:lnTo>
                    <a:pt x="167222" y="30916"/>
                  </a:lnTo>
                  <a:lnTo>
                    <a:pt x="167122" y="32948"/>
                  </a:lnTo>
                  <a:lnTo>
                    <a:pt x="167222" y="33964"/>
                  </a:lnTo>
                  <a:lnTo>
                    <a:pt x="167347" y="34218"/>
                  </a:lnTo>
                  <a:lnTo>
                    <a:pt x="167449" y="39806"/>
                  </a:lnTo>
                  <a:lnTo>
                    <a:pt x="167335" y="41584"/>
                  </a:lnTo>
                  <a:lnTo>
                    <a:pt x="167211" y="42854"/>
                  </a:lnTo>
                  <a:lnTo>
                    <a:pt x="166964" y="46156"/>
                  </a:lnTo>
                  <a:lnTo>
                    <a:pt x="166855" y="48315"/>
                  </a:lnTo>
                  <a:lnTo>
                    <a:pt x="166730" y="49077"/>
                  </a:lnTo>
                  <a:lnTo>
                    <a:pt x="166520" y="51744"/>
                  </a:lnTo>
                  <a:lnTo>
                    <a:pt x="166395" y="51998"/>
                  </a:lnTo>
                  <a:lnTo>
                    <a:pt x="166300" y="52506"/>
                  </a:lnTo>
                  <a:lnTo>
                    <a:pt x="166070" y="52506"/>
                  </a:lnTo>
                  <a:lnTo>
                    <a:pt x="165965" y="52633"/>
                  </a:lnTo>
                  <a:lnTo>
                    <a:pt x="177525" y="52633"/>
                  </a:lnTo>
                  <a:lnTo>
                    <a:pt x="177525" y="52252"/>
                  </a:lnTo>
                  <a:lnTo>
                    <a:pt x="177358" y="52252"/>
                  </a:lnTo>
                  <a:lnTo>
                    <a:pt x="177358" y="51109"/>
                  </a:lnTo>
                  <a:lnTo>
                    <a:pt x="171379" y="51109"/>
                  </a:lnTo>
                  <a:lnTo>
                    <a:pt x="171379" y="50982"/>
                  </a:lnTo>
                  <a:lnTo>
                    <a:pt x="171243" y="50982"/>
                  </a:lnTo>
                  <a:lnTo>
                    <a:pt x="171243" y="50220"/>
                  </a:lnTo>
                  <a:lnTo>
                    <a:pt x="171379" y="50093"/>
                  </a:lnTo>
                  <a:lnTo>
                    <a:pt x="171431" y="49331"/>
                  </a:lnTo>
                  <a:lnTo>
                    <a:pt x="171578" y="49077"/>
                  </a:lnTo>
                  <a:lnTo>
                    <a:pt x="171672" y="46156"/>
                  </a:lnTo>
                  <a:lnTo>
                    <a:pt x="171766" y="44632"/>
                  </a:lnTo>
                  <a:lnTo>
                    <a:pt x="171881" y="43743"/>
                  </a:lnTo>
                  <a:lnTo>
                    <a:pt x="172007" y="37901"/>
                  </a:lnTo>
                  <a:lnTo>
                    <a:pt x="172185" y="37139"/>
                  </a:lnTo>
                  <a:lnTo>
                    <a:pt x="177358" y="37139"/>
                  </a:lnTo>
                  <a:lnTo>
                    <a:pt x="177441" y="34980"/>
                  </a:lnTo>
                  <a:lnTo>
                    <a:pt x="177567" y="33837"/>
                  </a:lnTo>
                  <a:lnTo>
                    <a:pt x="177651" y="33456"/>
                  </a:lnTo>
                  <a:lnTo>
                    <a:pt x="177774" y="33202"/>
                  </a:lnTo>
                  <a:lnTo>
                    <a:pt x="177860" y="32694"/>
                  </a:lnTo>
                  <a:lnTo>
                    <a:pt x="177954" y="32313"/>
                  </a:lnTo>
                  <a:lnTo>
                    <a:pt x="177954" y="30916"/>
                  </a:lnTo>
                  <a:lnTo>
                    <a:pt x="177525" y="30535"/>
                  </a:lnTo>
                  <a:lnTo>
                    <a:pt x="172394" y="30535"/>
                  </a:lnTo>
                  <a:lnTo>
                    <a:pt x="168499" y="30408"/>
                  </a:lnTo>
                  <a:close/>
                </a:path>
                <a:path w="262255" h="68579">
                  <a:moveTo>
                    <a:pt x="177358" y="37139"/>
                  </a:moveTo>
                  <a:lnTo>
                    <a:pt x="172185" y="37139"/>
                  </a:lnTo>
                  <a:lnTo>
                    <a:pt x="172185" y="50601"/>
                  </a:lnTo>
                  <a:lnTo>
                    <a:pt x="172133" y="51109"/>
                  </a:lnTo>
                  <a:lnTo>
                    <a:pt x="177358" y="51109"/>
                  </a:lnTo>
                  <a:lnTo>
                    <a:pt x="177358" y="37139"/>
                  </a:lnTo>
                  <a:close/>
                </a:path>
                <a:path w="262255" h="68579">
                  <a:moveTo>
                    <a:pt x="188404" y="22534"/>
                  </a:moveTo>
                  <a:lnTo>
                    <a:pt x="179619" y="22534"/>
                  </a:lnTo>
                  <a:lnTo>
                    <a:pt x="179253" y="22661"/>
                  </a:lnTo>
                  <a:lnTo>
                    <a:pt x="178918" y="22915"/>
                  </a:lnTo>
                  <a:lnTo>
                    <a:pt x="178803" y="23169"/>
                  </a:lnTo>
                  <a:lnTo>
                    <a:pt x="178656" y="23296"/>
                  </a:lnTo>
                  <a:lnTo>
                    <a:pt x="178656" y="25074"/>
                  </a:lnTo>
                  <a:lnTo>
                    <a:pt x="178803" y="25201"/>
                  </a:lnTo>
                  <a:lnTo>
                    <a:pt x="178918" y="25582"/>
                  </a:lnTo>
                  <a:lnTo>
                    <a:pt x="179038" y="42727"/>
                  </a:lnTo>
                  <a:lnTo>
                    <a:pt x="178803" y="45775"/>
                  </a:lnTo>
                  <a:lnTo>
                    <a:pt x="178656" y="45775"/>
                  </a:lnTo>
                  <a:lnTo>
                    <a:pt x="178562" y="47426"/>
                  </a:lnTo>
                  <a:lnTo>
                    <a:pt x="178844" y="47807"/>
                  </a:lnTo>
                  <a:lnTo>
                    <a:pt x="179085" y="47934"/>
                  </a:lnTo>
                  <a:lnTo>
                    <a:pt x="179619" y="48061"/>
                  </a:lnTo>
                  <a:lnTo>
                    <a:pt x="181274" y="48061"/>
                  </a:lnTo>
                  <a:lnTo>
                    <a:pt x="181452" y="47934"/>
                  </a:lnTo>
                  <a:lnTo>
                    <a:pt x="188698" y="47934"/>
                  </a:lnTo>
                  <a:lnTo>
                    <a:pt x="188865" y="47807"/>
                  </a:lnTo>
                  <a:lnTo>
                    <a:pt x="189263" y="47426"/>
                  </a:lnTo>
                  <a:lnTo>
                    <a:pt x="189389" y="46918"/>
                  </a:lnTo>
                  <a:lnTo>
                    <a:pt x="189514" y="43108"/>
                  </a:lnTo>
                  <a:lnTo>
                    <a:pt x="189567" y="42727"/>
                  </a:lnTo>
                  <a:lnTo>
                    <a:pt x="184551" y="42727"/>
                  </a:lnTo>
                  <a:lnTo>
                    <a:pt x="184425" y="42600"/>
                  </a:lnTo>
                  <a:lnTo>
                    <a:pt x="184268" y="42600"/>
                  </a:lnTo>
                  <a:lnTo>
                    <a:pt x="184268" y="35488"/>
                  </a:lnTo>
                  <a:lnTo>
                    <a:pt x="187923" y="35488"/>
                  </a:lnTo>
                  <a:lnTo>
                    <a:pt x="188572" y="35107"/>
                  </a:lnTo>
                  <a:lnTo>
                    <a:pt x="189074" y="34726"/>
                  </a:lnTo>
                  <a:lnTo>
                    <a:pt x="189169" y="34472"/>
                  </a:lnTo>
                  <a:lnTo>
                    <a:pt x="189263" y="34345"/>
                  </a:lnTo>
                  <a:lnTo>
                    <a:pt x="189389" y="33710"/>
                  </a:lnTo>
                  <a:lnTo>
                    <a:pt x="189263" y="32440"/>
                  </a:lnTo>
                  <a:lnTo>
                    <a:pt x="188980" y="31932"/>
                  </a:lnTo>
                  <a:lnTo>
                    <a:pt x="188739" y="31805"/>
                  </a:lnTo>
                  <a:lnTo>
                    <a:pt x="188572" y="31678"/>
                  </a:lnTo>
                  <a:lnTo>
                    <a:pt x="187923" y="31297"/>
                  </a:lnTo>
                  <a:lnTo>
                    <a:pt x="184551" y="31297"/>
                  </a:lnTo>
                  <a:lnTo>
                    <a:pt x="184425" y="31170"/>
                  </a:lnTo>
                  <a:lnTo>
                    <a:pt x="184268" y="31043"/>
                  </a:lnTo>
                  <a:lnTo>
                    <a:pt x="184384" y="29900"/>
                  </a:lnTo>
                  <a:lnTo>
                    <a:pt x="184551" y="29773"/>
                  </a:lnTo>
                  <a:lnTo>
                    <a:pt x="184698" y="29773"/>
                  </a:lnTo>
                  <a:lnTo>
                    <a:pt x="184834" y="29646"/>
                  </a:lnTo>
                  <a:lnTo>
                    <a:pt x="189263" y="29646"/>
                  </a:lnTo>
                  <a:lnTo>
                    <a:pt x="189169" y="28757"/>
                  </a:lnTo>
                  <a:lnTo>
                    <a:pt x="189074" y="28503"/>
                  </a:lnTo>
                  <a:lnTo>
                    <a:pt x="188980" y="23296"/>
                  </a:lnTo>
                  <a:lnTo>
                    <a:pt x="188739" y="22788"/>
                  </a:lnTo>
                  <a:lnTo>
                    <a:pt x="188478" y="22661"/>
                  </a:lnTo>
                  <a:lnTo>
                    <a:pt x="188404" y="22534"/>
                  </a:lnTo>
                  <a:close/>
                </a:path>
                <a:path w="262255" h="68579">
                  <a:moveTo>
                    <a:pt x="188698" y="47934"/>
                  </a:moveTo>
                  <a:lnTo>
                    <a:pt x="183347" y="47934"/>
                  </a:lnTo>
                  <a:lnTo>
                    <a:pt x="183588" y="48061"/>
                  </a:lnTo>
                  <a:lnTo>
                    <a:pt x="188478" y="48061"/>
                  </a:lnTo>
                  <a:lnTo>
                    <a:pt x="188698" y="47934"/>
                  </a:lnTo>
                  <a:close/>
                </a:path>
                <a:path w="262255" h="68579">
                  <a:moveTo>
                    <a:pt x="188572" y="41076"/>
                  </a:moveTo>
                  <a:lnTo>
                    <a:pt x="187975" y="41076"/>
                  </a:lnTo>
                  <a:lnTo>
                    <a:pt x="187881" y="41203"/>
                  </a:lnTo>
                  <a:lnTo>
                    <a:pt x="187703" y="41203"/>
                  </a:lnTo>
                  <a:lnTo>
                    <a:pt x="187420" y="41330"/>
                  </a:lnTo>
                  <a:lnTo>
                    <a:pt x="187273" y="41584"/>
                  </a:lnTo>
                  <a:lnTo>
                    <a:pt x="186886" y="41965"/>
                  </a:lnTo>
                  <a:lnTo>
                    <a:pt x="186792" y="42092"/>
                  </a:lnTo>
                  <a:lnTo>
                    <a:pt x="186551" y="42219"/>
                  </a:lnTo>
                  <a:lnTo>
                    <a:pt x="186499" y="42346"/>
                  </a:lnTo>
                  <a:lnTo>
                    <a:pt x="186205" y="42473"/>
                  </a:lnTo>
                  <a:lnTo>
                    <a:pt x="186111" y="42600"/>
                  </a:lnTo>
                  <a:lnTo>
                    <a:pt x="185420" y="42600"/>
                  </a:lnTo>
                  <a:lnTo>
                    <a:pt x="185200" y="42727"/>
                  </a:lnTo>
                  <a:lnTo>
                    <a:pt x="189567" y="42727"/>
                  </a:lnTo>
                  <a:lnTo>
                    <a:pt x="189451" y="41965"/>
                  </a:lnTo>
                  <a:lnTo>
                    <a:pt x="189263" y="41584"/>
                  </a:lnTo>
                  <a:lnTo>
                    <a:pt x="189074" y="41330"/>
                  </a:lnTo>
                  <a:lnTo>
                    <a:pt x="188865" y="41203"/>
                  </a:lnTo>
                  <a:lnTo>
                    <a:pt x="188572" y="41076"/>
                  </a:lnTo>
                  <a:close/>
                </a:path>
                <a:path w="262255" h="68579">
                  <a:moveTo>
                    <a:pt x="191870" y="40568"/>
                  </a:moveTo>
                  <a:lnTo>
                    <a:pt x="190090" y="40568"/>
                  </a:lnTo>
                  <a:lnTo>
                    <a:pt x="190258" y="40695"/>
                  </a:lnTo>
                  <a:lnTo>
                    <a:pt x="190519" y="40822"/>
                  </a:lnTo>
                  <a:lnTo>
                    <a:pt x="191294" y="40822"/>
                  </a:lnTo>
                  <a:lnTo>
                    <a:pt x="191409" y="40695"/>
                  </a:lnTo>
                  <a:lnTo>
                    <a:pt x="191776" y="40695"/>
                  </a:lnTo>
                  <a:lnTo>
                    <a:pt x="191870" y="40568"/>
                  </a:lnTo>
                  <a:close/>
                </a:path>
                <a:path w="262255" h="68579">
                  <a:moveTo>
                    <a:pt x="194498" y="15168"/>
                  </a:moveTo>
                  <a:lnTo>
                    <a:pt x="190425" y="15168"/>
                  </a:lnTo>
                  <a:lnTo>
                    <a:pt x="190132" y="15295"/>
                  </a:lnTo>
                  <a:lnTo>
                    <a:pt x="189944" y="15676"/>
                  </a:lnTo>
                  <a:lnTo>
                    <a:pt x="189734" y="15803"/>
                  </a:lnTo>
                  <a:lnTo>
                    <a:pt x="189661" y="17708"/>
                  </a:lnTo>
                  <a:lnTo>
                    <a:pt x="189734" y="34472"/>
                  </a:lnTo>
                  <a:lnTo>
                    <a:pt x="189514" y="37647"/>
                  </a:lnTo>
                  <a:lnTo>
                    <a:pt x="189389" y="39806"/>
                  </a:lnTo>
                  <a:lnTo>
                    <a:pt x="189734" y="40441"/>
                  </a:lnTo>
                  <a:lnTo>
                    <a:pt x="189944" y="40568"/>
                  </a:lnTo>
                  <a:lnTo>
                    <a:pt x="192834" y="40568"/>
                  </a:lnTo>
                  <a:lnTo>
                    <a:pt x="195263" y="40822"/>
                  </a:lnTo>
                  <a:lnTo>
                    <a:pt x="195556" y="40822"/>
                  </a:lnTo>
                  <a:lnTo>
                    <a:pt x="195849" y="40695"/>
                  </a:lnTo>
                  <a:lnTo>
                    <a:pt x="196006" y="40568"/>
                  </a:lnTo>
                  <a:lnTo>
                    <a:pt x="196299" y="40441"/>
                  </a:lnTo>
                  <a:lnTo>
                    <a:pt x="196467" y="40314"/>
                  </a:lnTo>
                  <a:lnTo>
                    <a:pt x="196577" y="39933"/>
                  </a:lnTo>
                  <a:lnTo>
                    <a:pt x="196519" y="38917"/>
                  </a:lnTo>
                  <a:lnTo>
                    <a:pt x="196467" y="38663"/>
                  </a:lnTo>
                  <a:lnTo>
                    <a:pt x="196352" y="38536"/>
                  </a:lnTo>
                  <a:lnTo>
                    <a:pt x="196299" y="38409"/>
                  </a:lnTo>
                  <a:lnTo>
                    <a:pt x="196153" y="38155"/>
                  </a:lnTo>
                  <a:lnTo>
                    <a:pt x="196006" y="38155"/>
                  </a:lnTo>
                  <a:lnTo>
                    <a:pt x="195964" y="37901"/>
                  </a:lnTo>
                  <a:lnTo>
                    <a:pt x="195692" y="37647"/>
                  </a:lnTo>
                  <a:lnTo>
                    <a:pt x="195650" y="37393"/>
                  </a:lnTo>
                  <a:lnTo>
                    <a:pt x="195556" y="37266"/>
                  </a:lnTo>
                  <a:lnTo>
                    <a:pt x="195504" y="37139"/>
                  </a:lnTo>
                  <a:lnTo>
                    <a:pt x="195315" y="36885"/>
                  </a:lnTo>
                  <a:lnTo>
                    <a:pt x="195095" y="35996"/>
                  </a:lnTo>
                  <a:lnTo>
                    <a:pt x="195001" y="35107"/>
                  </a:lnTo>
                  <a:lnTo>
                    <a:pt x="195053" y="34218"/>
                  </a:lnTo>
                  <a:lnTo>
                    <a:pt x="195221" y="34091"/>
                  </a:lnTo>
                  <a:lnTo>
                    <a:pt x="195650" y="34091"/>
                  </a:lnTo>
                  <a:lnTo>
                    <a:pt x="196352" y="33964"/>
                  </a:lnTo>
                  <a:lnTo>
                    <a:pt x="196907" y="33710"/>
                  </a:lnTo>
                  <a:lnTo>
                    <a:pt x="197336" y="33456"/>
                  </a:lnTo>
                  <a:lnTo>
                    <a:pt x="197786" y="33329"/>
                  </a:lnTo>
                  <a:lnTo>
                    <a:pt x="200611" y="29011"/>
                  </a:lnTo>
                  <a:lnTo>
                    <a:pt x="195263" y="29011"/>
                  </a:lnTo>
                  <a:lnTo>
                    <a:pt x="195221" y="28884"/>
                  </a:lnTo>
                  <a:lnTo>
                    <a:pt x="195095" y="28757"/>
                  </a:lnTo>
                  <a:lnTo>
                    <a:pt x="195001" y="27868"/>
                  </a:lnTo>
                  <a:lnTo>
                    <a:pt x="195095" y="23042"/>
                  </a:lnTo>
                  <a:lnTo>
                    <a:pt x="195221" y="22788"/>
                  </a:lnTo>
                  <a:lnTo>
                    <a:pt x="201053" y="22788"/>
                  </a:lnTo>
                  <a:lnTo>
                    <a:pt x="200936" y="21772"/>
                  </a:lnTo>
                  <a:lnTo>
                    <a:pt x="200655" y="20121"/>
                  </a:lnTo>
                  <a:lnTo>
                    <a:pt x="199985" y="18343"/>
                  </a:lnTo>
                  <a:lnTo>
                    <a:pt x="199064" y="17073"/>
                  </a:lnTo>
                  <a:lnTo>
                    <a:pt x="198802" y="16946"/>
                  </a:lnTo>
                  <a:lnTo>
                    <a:pt x="198153" y="16438"/>
                  </a:lnTo>
                  <a:lnTo>
                    <a:pt x="197336" y="15930"/>
                  </a:lnTo>
                  <a:lnTo>
                    <a:pt x="196519" y="15676"/>
                  </a:lnTo>
                  <a:lnTo>
                    <a:pt x="194498" y="15168"/>
                  </a:lnTo>
                  <a:close/>
                </a:path>
                <a:path w="262255" h="68579">
                  <a:moveTo>
                    <a:pt x="201577" y="33710"/>
                  </a:moveTo>
                  <a:lnTo>
                    <a:pt x="201242" y="33710"/>
                  </a:lnTo>
                  <a:lnTo>
                    <a:pt x="201472" y="33837"/>
                  </a:lnTo>
                  <a:lnTo>
                    <a:pt x="201577" y="33710"/>
                  </a:lnTo>
                  <a:close/>
                </a:path>
                <a:path w="262255" h="68579">
                  <a:moveTo>
                    <a:pt x="204917" y="33710"/>
                  </a:moveTo>
                  <a:lnTo>
                    <a:pt x="204247" y="33710"/>
                  </a:lnTo>
                  <a:lnTo>
                    <a:pt x="204362" y="33837"/>
                  </a:lnTo>
                  <a:lnTo>
                    <a:pt x="204708" y="33837"/>
                  </a:lnTo>
                  <a:lnTo>
                    <a:pt x="204917" y="33710"/>
                  </a:lnTo>
                  <a:close/>
                </a:path>
                <a:path w="262255" h="68579">
                  <a:moveTo>
                    <a:pt x="208215" y="33710"/>
                  </a:moveTo>
                  <a:lnTo>
                    <a:pt x="207618" y="33710"/>
                  </a:lnTo>
                  <a:lnTo>
                    <a:pt x="207859" y="33837"/>
                  </a:lnTo>
                  <a:lnTo>
                    <a:pt x="208121" y="33837"/>
                  </a:lnTo>
                  <a:lnTo>
                    <a:pt x="208215" y="33710"/>
                  </a:lnTo>
                  <a:close/>
                </a:path>
                <a:path w="262255" h="68579">
                  <a:moveTo>
                    <a:pt x="212142" y="33710"/>
                  </a:moveTo>
                  <a:lnTo>
                    <a:pt x="211660" y="33710"/>
                  </a:lnTo>
                  <a:lnTo>
                    <a:pt x="211733" y="33837"/>
                  </a:lnTo>
                  <a:lnTo>
                    <a:pt x="212048" y="33837"/>
                  </a:lnTo>
                  <a:lnTo>
                    <a:pt x="212142" y="33710"/>
                  </a:lnTo>
                  <a:close/>
                </a:path>
                <a:path w="262255" h="68579">
                  <a:moveTo>
                    <a:pt x="217341" y="20883"/>
                  </a:moveTo>
                  <a:lnTo>
                    <a:pt x="212644" y="20883"/>
                  </a:lnTo>
                  <a:lnTo>
                    <a:pt x="212676" y="21391"/>
                  </a:lnTo>
                  <a:lnTo>
                    <a:pt x="212794" y="21899"/>
                  </a:lnTo>
                  <a:lnTo>
                    <a:pt x="213116" y="26090"/>
                  </a:lnTo>
                  <a:lnTo>
                    <a:pt x="213368" y="28884"/>
                  </a:lnTo>
                  <a:lnTo>
                    <a:pt x="213493" y="29519"/>
                  </a:lnTo>
                  <a:lnTo>
                    <a:pt x="213705" y="31043"/>
                  </a:lnTo>
                  <a:lnTo>
                    <a:pt x="213824" y="32186"/>
                  </a:lnTo>
                  <a:lnTo>
                    <a:pt x="214048" y="33075"/>
                  </a:lnTo>
                  <a:lnTo>
                    <a:pt x="214550" y="33583"/>
                  </a:lnTo>
                  <a:lnTo>
                    <a:pt x="215032" y="33710"/>
                  </a:lnTo>
                  <a:lnTo>
                    <a:pt x="215252" y="33837"/>
                  </a:lnTo>
                  <a:lnTo>
                    <a:pt x="215995" y="33837"/>
                  </a:lnTo>
                  <a:lnTo>
                    <a:pt x="217000" y="33583"/>
                  </a:lnTo>
                  <a:lnTo>
                    <a:pt x="219388" y="33583"/>
                  </a:lnTo>
                  <a:lnTo>
                    <a:pt x="219681" y="33329"/>
                  </a:lnTo>
                  <a:lnTo>
                    <a:pt x="219723" y="32313"/>
                  </a:lnTo>
                  <a:lnTo>
                    <a:pt x="219618" y="31805"/>
                  </a:lnTo>
                  <a:lnTo>
                    <a:pt x="219440" y="31297"/>
                  </a:lnTo>
                  <a:lnTo>
                    <a:pt x="219351" y="31170"/>
                  </a:lnTo>
                  <a:lnTo>
                    <a:pt x="219224" y="30916"/>
                  </a:lnTo>
                  <a:lnTo>
                    <a:pt x="218893" y="29900"/>
                  </a:lnTo>
                  <a:lnTo>
                    <a:pt x="218812" y="29519"/>
                  </a:lnTo>
                  <a:lnTo>
                    <a:pt x="218714" y="29265"/>
                  </a:lnTo>
                  <a:lnTo>
                    <a:pt x="218597" y="28630"/>
                  </a:lnTo>
                  <a:lnTo>
                    <a:pt x="218477" y="27741"/>
                  </a:lnTo>
                  <a:lnTo>
                    <a:pt x="218260" y="26852"/>
                  </a:lnTo>
                  <a:lnTo>
                    <a:pt x="218136" y="26217"/>
                  </a:lnTo>
                  <a:lnTo>
                    <a:pt x="217920" y="24693"/>
                  </a:lnTo>
                  <a:lnTo>
                    <a:pt x="217686" y="23677"/>
                  </a:lnTo>
                  <a:lnTo>
                    <a:pt x="217564" y="22407"/>
                  </a:lnTo>
                  <a:lnTo>
                    <a:pt x="217437" y="21645"/>
                  </a:lnTo>
                  <a:lnTo>
                    <a:pt x="217341" y="20883"/>
                  </a:lnTo>
                  <a:close/>
                </a:path>
                <a:path w="262255" h="68579">
                  <a:moveTo>
                    <a:pt x="218906" y="33710"/>
                  </a:moveTo>
                  <a:lnTo>
                    <a:pt x="218424" y="33710"/>
                  </a:lnTo>
                  <a:lnTo>
                    <a:pt x="218477" y="33837"/>
                  </a:lnTo>
                  <a:lnTo>
                    <a:pt x="218665" y="33837"/>
                  </a:lnTo>
                  <a:lnTo>
                    <a:pt x="218906" y="33710"/>
                  </a:lnTo>
                  <a:close/>
                </a:path>
                <a:path w="262255" h="68579">
                  <a:moveTo>
                    <a:pt x="203598" y="8056"/>
                  </a:moveTo>
                  <a:lnTo>
                    <a:pt x="202582" y="8056"/>
                  </a:lnTo>
                  <a:lnTo>
                    <a:pt x="201807" y="8437"/>
                  </a:lnTo>
                  <a:lnTo>
                    <a:pt x="201472" y="8818"/>
                  </a:lnTo>
                  <a:lnTo>
                    <a:pt x="201401" y="9199"/>
                  </a:lnTo>
                  <a:lnTo>
                    <a:pt x="201276" y="11358"/>
                  </a:lnTo>
                  <a:lnTo>
                    <a:pt x="201378" y="11739"/>
                  </a:lnTo>
                  <a:lnTo>
                    <a:pt x="201487" y="12501"/>
                  </a:lnTo>
                  <a:lnTo>
                    <a:pt x="201713" y="13009"/>
                  </a:lnTo>
                  <a:lnTo>
                    <a:pt x="201807" y="13390"/>
                  </a:lnTo>
                  <a:lnTo>
                    <a:pt x="202174" y="14025"/>
                  </a:lnTo>
                  <a:lnTo>
                    <a:pt x="202299" y="14533"/>
                  </a:lnTo>
                  <a:lnTo>
                    <a:pt x="202530" y="14660"/>
                  </a:lnTo>
                  <a:lnTo>
                    <a:pt x="202631" y="15041"/>
                  </a:lnTo>
                  <a:lnTo>
                    <a:pt x="202729" y="15295"/>
                  </a:lnTo>
                  <a:lnTo>
                    <a:pt x="202969" y="15676"/>
                  </a:lnTo>
                  <a:lnTo>
                    <a:pt x="203037" y="18851"/>
                  </a:lnTo>
                  <a:lnTo>
                    <a:pt x="202916" y="19867"/>
                  </a:lnTo>
                  <a:lnTo>
                    <a:pt x="202729" y="20756"/>
                  </a:lnTo>
                  <a:lnTo>
                    <a:pt x="202606" y="22026"/>
                  </a:lnTo>
                  <a:lnTo>
                    <a:pt x="202484" y="22915"/>
                  </a:lnTo>
                  <a:lnTo>
                    <a:pt x="201870" y="26090"/>
                  </a:lnTo>
                  <a:lnTo>
                    <a:pt x="201498" y="28249"/>
                  </a:lnTo>
                  <a:lnTo>
                    <a:pt x="201378" y="29265"/>
                  </a:lnTo>
                  <a:lnTo>
                    <a:pt x="201147" y="29519"/>
                  </a:lnTo>
                  <a:lnTo>
                    <a:pt x="201113" y="29773"/>
                  </a:lnTo>
                  <a:lnTo>
                    <a:pt x="201001" y="30281"/>
                  </a:lnTo>
                  <a:lnTo>
                    <a:pt x="200896" y="30408"/>
                  </a:lnTo>
                  <a:lnTo>
                    <a:pt x="200859" y="30535"/>
                  </a:lnTo>
                  <a:lnTo>
                    <a:pt x="200739" y="30789"/>
                  </a:lnTo>
                  <a:lnTo>
                    <a:pt x="200627" y="31170"/>
                  </a:lnTo>
                  <a:lnTo>
                    <a:pt x="200503" y="31424"/>
                  </a:lnTo>
                  <a:lnTo>
                    <a:pt x="200393" y="31551"/>
                  </a:lnTo>
                  <a:lnTo>
                    <a:pt x="200355" y="31678"/>
                  </a:lnTo>
                  <a:lnTo>
                    <a:pt x="200231" y="32948"/>
                  </a:lnTo>
                  <a:lnTo>
                    <a:pt x="200320" y="33329"/>
                  </a:lnTo>
                  <a:lnTo>
                    <a:pt x="200613" y="33456"/>
                  </a:lnTo>
                  <a:lnTo>
                    <a:pt x="200781" y="33583"/>
                  </a:lnTo>
                  <a:lnTo>
                    <a:pt x="201001" y="33710"/>
                  </a:lnTo>
                  <a:lnTo>
                    <a:pt x="202299" y="33710"/>
                  </a:lnTo>
                  <a:lnTo>
                    <a:pt x="202530" y="33583"/>
                  </a:lnTo>
                  <a:lnTo>
                    <a:pt x="205451" y="33583"/>
                  </a:lnTo>
                  <a:lnTo>
                    <a:pt x="205954" y="33075"/>
                  </a:lnTo>
                  <a:lnTo>
                    <a:pt x="206050" y="32694"/>
                  </a:lnTo>
                  <a:lnTo>
                    <a:pt x="206160" y="32440"/>
                  </a:lnTo>
                  <a:lnTo>
                    <a:pt x="206268" y="31551"/>
                  </a:lnTo>
                  <a:lnTo>
                    <a:pt x="206482" y="30535"/>
                  </a:lnTo>
                  <a:lnTo>
                    <a:pt x="206590" y="28757"/>
                  </a:lnTo>
                  <a:lnTo>
                    <a:pt x="206714" y="27360"/>
                  </a:lnTo>
                  <a:lnTo>
                    <a:pt x="206837" y="26344"/>
                  </a:lnTo>
                  <a:lnTo>
                    <a:pt x="206959" y="24820"/>
                  </a:lnTo>
                  <a:lnTo>
                    <a:pt x="207203" y="22534"/>
                  </a:lnTo>
                  <a:lnTo>
                    <a:pt x="207304" y="21264"/>
                  </a:lnTo>
                  <a:lnTo>
                    <a:pt x="212571" y="21264"/>
                  </a:lnTo>
                  <a:lnTo>
                    <a:pt x="212644" y="20883"/>
                  </a:lnTo>
                  <a:lnTo>
                    <a:pt x="217341" y="20883"/>
                  </a:lnTo>
                  <a:lnTo>
                    <a:pt x="217220" y="19613"/>
                  </a:lnTo>
                  <a:lnTo>
                    <a:pt x="217103" y="19105"/>
                  </a:lnTo>
                  <a:lnTo>
                    <a:pt x="217220" y="15676"/>
                  </a:lnTo>
                  <a:lnTo>
                    <a:pt x="217869" y="14533"/>
                  </a:lnTo>
                  <a:lnTo>
                    <a:pt x="218131" y="13898"/>
                  </a:lnTo>
                  <a:lnTo>
                    <a:pt x="207472" y="13898"/>
                  </a:lnTo>
                  <a:lnTo>
                    <a:pt x="207346" y="13771"/>
                  </a:lnTo>
                  <a:lnTo>
                    <a:pt x="207137" y="13771"/>
                  </a:lnTo>
                  <a:lnTo>
                    <a:pt x="206990" y="13390"/>
                  </a:lnTo>
                  <a:lnTo>
                    <a:pt x="206749" y="13136"/>
                  </a:lnTo>
                  <a:lnTo>
                    <a:pt x="206650" y="12882"/>
                  </a:lnTo>
                  <a:lnTo>
                    <a:pt x="207063" y="10088"/>
                  </a:lnTo>
                  <a:lnTo>
                    <a:pt x="207137" y="9961"/>
                  </a:lnTo>
                  <a:lnTo>
                    <a:pt x="213053" y="9961"/>
                  </a:lnTo>
                  <a:lnTo>
                    <a:pt x="213178" y="9707"/>
                  </a:lnTo>
                  <a:lnTo>
                    <a:pt x="219189" y="9707"/>
                  </a:lnTo>
                  <a:lnTo>
                    <a:pt x="219074" y="9072"/>
                  </a:lnTo>
                  <a:lnTo>
                    <a:pt x="218948" y="8691"/>
                  </a:lnTo>
                  <a:lnTo>
                    <a:pt x="213053" y="8691"/>
                  </a:lnTo>
                  <a:lnTo>
                    <a:pt x="213011" y="8437"/>
                  </a:lnTo>
                  <a:lnTo>
                    <a:pt x="207137" y="8437"/>
                  </a:lnTo>
                  <a:lnTo>
                    <a:pt x="206990" y="8310"/>
                  </a:lnTo>
                  <a:lnTo>
                    <a:pt x="204100" y="8310"/>
                  </a:lnTo>
                  <a:lnTo>
                    <a:pt x="204058" y="8183"/>
                  </a:lnTo>
                  <a:lnTo>
                    <a:pt x="203713" y="8183"/>
                  </a:lnTo>
                  <a:lnTo>
                    <a:pt x="203598" y="8056"/>
                  </a:lnTo>
                  <a:close/>
                </a:path>
                <a:path w="262255" h="68579">
                  <a:moveTo>
                    <a:pt x="205451" y="33583"/>
                  </a:moveTo>
                  <a:lnTo>
                    <a:pt x="203158" y="33583"/>
                  </a:lnTo>
                  <a:lnTo>
                    <a:pt x="203283" y="33710"/>
                  </a:lnTo>
                  <a:lnTo>
                    <a:pt x="205158" y="33710"/>
                  </a:lnTo>
                  <a:lnTo>
                    <a:pt x="205451" y="33583"/>
                  </a:lnTo>
                  <a:close/>
                </a:path>
                <a:path w="262255" h="68579">
                  <a:moveTo>
                    <a:pt x="212571" y="21264"/>
                  </a:moveTo>
                  <a:lnTo>
                    <a:pt x="207304" y="21264"/>
                  </a:lnTo>
                  <a:lnTo>
                    <a:pt x="207287" y="29265"/>
                  </a:lnTo>
                  <a:lnTo>
                    <a:pt x="207063" y="30916"/>
                  </a:lnTo>
                  <a:lnTo>
                    <a:pt x="206910" y="31297"/>
                  </a:lnTo>
                  <a:lnTo>
                    <a:pt x="206830" y="31424"/>
                  </a:lnTo>
                  <a:lnTo>
                    <a:pt x="206749" y="33329"/>
                  </a:lnTo>
                  <a:lnTo>
                    <a:pt x="207252" y="33583"/>
                  </a:lnTo>
                  <a:lnTo>
                    <a:pt x="207346" y="33710"/>
                  </a:lnTo>
                  <a:lnTo>
                    <a:pt x="209042" y="33710"/>
                  </a:lnTo>
                  <a:lnTo>
                    <a:pt x="209179" y="33583"/>
                  </a:lnTo>
                  <a:lnTo>
                    <a:pt x="212770" y="33583"/>
                  </a:lnTo>
                  <a:lnTo>
                    <a:pt x="213053" y="33329"/>
                  </a:lnTo>
                  <a:lnTo>
                    <a:pt x="213178" y="32821"/>
                  </a:lnTo>
                  <a:lnTo>
                    <a:pt x="213178" y="31932"/>
                  </a:lnTo>
                  <a:lnTo>
                    <a:pt x="213053" y="31678"/>
                  </a:lnTo>
                  <a:lnTo>
                    <a:pt x="212644" y="29011"/>
                  </a:lnTo>
                  <a:lnTo>
                    <a:pt x="212540" y="27487"/>
                  </a:lnTo>
                  <a:lnTo>
                    <a:pt x="212571" y="21264"/>
                  </a:lnTo>
                  <a:close/>
                </a:path>
                <a:path w="262255" h="68579">
                  <a:moveTo>
                    <a:pt x="212477" y="33583"/>
                  </a:moveTo>
                  <a:lnTo>
                    <a:pt x="210728" y="33583"/>
                  </a:lnTo>
                  <a:lnTo>
                    <a:pt x="210917" y="33710"/>
                  </a:lnTo>
                  <a:lnTo>
                    <a:pt x="212425" y="33710"/>
                  </a:lnTo>
                  <a:lnTo>
                    <a:pt x="212477" y="33583"/>
                  </a:lnTo>
                  <a:close/>
                </a:path>
                <a:path w="262255" h="68579">
                  <a:moveTo>
                    <a:pt x="219388" y="33583"/>
                  </a:moveTo>
                  <a:lnTo>
                    <a:pt x="217555" y="33583"/>
                  </a:lnTo>
                  <a:lnTo>
                    <a:pt x="217608" y="33710"/>
                  </a:lnTo>
                  <a:lnTo>
                    <a:pt x="219126" y="33710"/>
                  </a:lnTo>
                  <a:lnTo>
                    <a:pt x="219388" y="33583"/>
                  </a:lnTo>
                  <a:close/>
                </a:path>
                <a:path w="262255" h="68579">
                  <a:moveTo>
                    <a:pt x="189263" y="29646"/>
                  </a:moveTo>
                  <a:lnTo>
                    <a:pt x="185462" y="29646"/>
                  </a:lnTo>
                  <a:lnTo>
                    <a:pt x="185588" y="29773"/>
                  </a:lnTo>
                  <a:lnTo>
                    <a:pt x="185755" y="29773"/>
                  </a:lnTo>
                  <a:lnTo>
                    <a:pt x="185797" y="29900"/>
                  </a:lnTo>
                  <a:lnTo>
                    <a:pt x="186017" y="29900"/>
                  </a:lnTo>
                  <a:lnTo>
                    <a:pt x="186101" y="30154"/>
                  </a:lnTo>
                  <a:lnTo>
                    <a:pt x="186268" y="30408"/>
                  </a:lnTo>
                  <a:lnTo>
                    <a:pt x="186499" y="30535"/>
                  </a:lnTo>
                  <a:lnTo>
                    <a:pt x="186603" y="30789"/>
                  </a:lnTo>
                  <a:lnTo>
                    <a:pt x="186844" y="30916"/>
                  </a:lnTo>
                  <a:lnTo>
                    <a:pt x="187106" y="31170"/>
                  </a:lnTo>
                  <a:lnTo>
                    <a:pt x="187420" y="31170"/>
                  </a:lnTo>
                  <a:lnTo>
                    <a:pt x="187609" y="31297"/>
                  </a:lnTo>
                  <a:lnTo>
                    <a:pt x="188069" y="31297"/>
                  </a:lnTo>
                  <a:lnTo>
                    <a:pt x="188698" y="31043"/>
                  </a:lnTo>
                  <a:lnTo>
                    <a:pt x="188917" y="30789"/>
                  </a:lnTo>
                  <a:lnTo>
                    <a:pt x="189112" y="30408"/>
                  </a:lnTo>
                  <a:lnTo>
                    <a:pt x="189225" y="30027"/>
                  </a:lnTo>
                  <a:lnTo>
                    <a:pt x="189263" y="29646"/>
                  </a:lnTo>
                  <a:close/>
                </a:path>
                <a:path w="262255" h="68579">
                  <a:moveTo>
                    <a:pt x="176970" y="30408"/>
                  </a:moveTo>
                  <a:lnTo>
                    <a:pt x="175452" y="30408"/>
                  </a:lnTo>
                  <a:lnTo>
                    <a:pt x="175064" y="30535"/>
                  </a:lnTo>
                  <a:lnTo>
                    <a:pt x="177525" y="30535"/>
                  </a:lnTo>
                  <a:lnTo>
                    <a:pt x="176970" y="30408"/>
                  </a:lnTo>
                  <a:close/>
                </a:path>
                <a:path w="262255" h="68579">
                  <a:moveTo>
                    <a:pt x="201053" y="22788"/>
                  </a:moveTo>
                  <a:lnTo>
                    <a:pt x="195221" y="22788"/>
                  </a:lnTo>
                  <a:lnTo>
                    <a:pt x="195315" y="23042"/>
                  </a:lnTo>
                  <a:lnTo>
                    <a:pt x="195504" y="23042"/>
                  </a:lnTo>
                  <a:lnTo>
                    <a:pt x="195530" y="23169"/>
                  </a:lnTo>
                  <a:lnTo>
                    <a:pt x="195771" y="23677"/>
                  </a:lnTo>
                  <a:lnTo>
                    <a:pt x="195891" y="27487"/>
                  </a:lnTo>
                  <a:lnTo>
                    <a:pt x="195771" y="28122"/>
                  </a:lnTo>
                  <a:lnTo>
                    <a:pt x="195556" y="28630"/>
                  </a:lnTo>
                  <a:lnTo>
                    <a:pt x="195504" y="28884"/>
                  </a:lnTo>
                  <a:lnTo>
                    <a:pt x="195315" y="29011"/>
                  </a:lnTo>
                  <a:lnTo>
                    <a:pt x="200611" y="29011"/>
                  </a:lnTo>
                  <a:lnTo>
                    <a:pt x="200825" y="28249"/>
                  </a:lnTo>
                  <a:lnTo>
                    <a:pt x="200948" y="27487"/>
                  </a:lnTo>
                  <a:lnTo>
                    <a:pt x="201067" y="26090"/>
                  </a:lnTo>
                  <a:lnTo>
                    <a:pt x="201053" y="22788"/>
                  </a:lnTo>
                  <a:close/>
                </a:path>
                <a:path w="262255" h="68579">
                  <a:moveTo>
                    <a:pt x="228707" y="3230"/>
                  </a:moveTo>
                  <a:lnTo>
                    <a:pt x="222728" y="3230"/>
                  </a:lnTo>
                  <a:lnTo>
                    <a:pt x="221848" y="3484"/>
                  </a:lnTo>
                  <a:lnTo>
                    <a:pt x="220864" y="15295"/>
                  </a:lnTo>
                  <a:lnTo>
                    <a:pt x="220741" y="18343"/>
                  </a:lnTo>
                  <a:lnTo>
                    <a:pt x="220628" y="19740"/>
                  </a:lnTo>
                  <a:lnTo>
                    <a:pt x="220519" y="20121"/>
                  </a:lnTo>
                  <a:lnTo>
                    <a:pt x="220424" y="21899"/>
                  </a:lnTo>
                  <a:lnTo>
                    <a:pt x="220181" y="22915"/>
                  </a:lnTo>
                  <a:lnTo>
                    <a:pt x="219936" y="24439"/>
                  </a:lnTo>
                  <a:lnTo>
                    <a:pt x="219855" y="24693"/>
                  </a:lnTo>
                  <a:lnTo>
                    <a:pt x="219629" y="25709"/>
                  </a:lnTo>
                  <a:lnTo>
                    <a:pt x="219262" y="26598"/>
                  </a:lnTo>
                  <a:lnTo>
                    <a:pt x="219160" y="26979"/>
                  </a:lnTo>
                  <a:lnTo>
                    <a:pt x="219053" y="27233"/>
                  </a:lnTo>
                  <a:lnTo>
                    <a:pt x="218948" y="28122"/>
                  </a:lnTo>
                  <a:lnTo>
                    <a:pt x="219074" y="28376"/>
                  </a:lnTo>
                  <a:lnTo>
                    <a:pt x="219388" y="28757"/>
                  </a:lnTo>
                  <a:lnTo>
                    <a:pt x="219681" y="28884"/>
                  </a:lnTo>
                  <a:lnTo>
                    <a:pt x="220089" y="28884"/>
                  </a:lnTo>
                  <a:lnTo>
                    <a:pt x="221073" y="28757"/>
                  </a:lnTo>
                  <a:lnTo>
                    <a:pt x="224166" y="28757"/>
                  </a:lnTo>
                  <a:lnTo>
                    <a:pt x="224634" y="28503"/>
                  </a:lnTo>
                  <a:lnTo>
                    <a:pt x="224738" y="28249"/>
                  </a:lnTo>
                  <a:lnTo>
                    <a:pt x="224738" y="27106"/>
                  </a:lnTo>
                  <a:lnTo>
                    <a:pt x="224634" y="26598"/>
                  </a:lnTo>
                  <a:lnTo>
                    <a:pt x="224497" y="26471"/>
                  </a:lnTo>
                  <a:lnTo>
                    <a:pt x="224403" y="26217"/>
                  </a:lnTo>
                  <a:lnTo>
                    <a:pt x="224403" y="25582"/>
                  </a:lnTo>
                  <a:lnTo>
                    <a:pt x="224497" y="25201"/>
                  </a:lnTo>
                  <a:lnTo>
                    <a:pt x="224738" y="25074"/>
                  </a:lnTo>
                  <a:lnTo>
                    <a:pt x="224853" y="24947"/>
                  </a:lnTo>
                  <a:lnTo>
                    <a:pt x="225000" y="24820"/>
                  </a:lnTo>
                  <a:lnTo>
                    <a:pt x="231277" y="24820"/>
                  </a:lnTo>
                  <a:lnTo>
                    <a:pt x="231178" y="24439"/>
                  </a:lnTo>
                  <a:lnTo>
                    <a:pt x="230941" y="22661"/>
                  </a:lnTo>
                  <a:lnTo>
                    <a:pt x="230822" y="22280"/>
                  </a:lnTo>
                  <a:lnTo>
                    <a:pt x="230434" y="19867"/>
                  </a:lnTo>
                  <a:lnTo>
                    <a:pt x="225052" y="19867"/>
                  </a:lnTo>
                  <a:lnTo>
                    <a:pt x="225168" y="14914"/>
                  </a:lnTo>
                  <a:lnTo>
                    <a:pt x="225290" y="14025"/>
                  </a:lnTo>
                  <a:lnTo>
                    <a:pt x="225377" y="13009"/>
                  </a:lnTo>
                  <a:lnTo>
                    <a:pt x="230225" y="13009"/>
                  </a:lnTo>
                  <a:lnTo>
                    <a:pt x="230120" y="6532"/>
                  </a:lnTo>
                  <a:lnTo>
                    <a:pt x="229911" y="4881"/>
                  </a:lnTo>
                  <a:lnTo>
                    <a:pt x="229806" y="4500"/>
                  </a:lnTo>
                  <a:lnTo>
                    <a:pt x="229042" y="3484"/>
                  </a:lnTo>
                  <a:lnTo>
                    <a:pt x="228707" y="3230"/>
                  </a:lnTo>
                  <a:close/>
                </a:path>
                <a:path w="262255" h="68579">
                  <a:moveTo>
                    <a:pt x="224166" y="28757"/>
                  </a:moveTo>
                  <a:lnTo>
                    <a:pt x="222728" y="28757"/>
                  </a:lnTo>
                  <a:lnTo>
                    <a:pt x="222728" y="28884"/>
                  </a:lnTo>
                  <a:lnTo>
                    <a:pt x="223932" y="28884"/>
                  </a:lnTo>
                  <a:lnTo>
                    <a:pt x="224166" y="28757"/>
                  </a:lnTo>
                  <a:close/>
                </a:path>
                <a:path w="262255" h="68579">
                  <a:moveTo>
                    <a:pt x="231277" y="24820"/>
                  </a:moveTo>
                  <a:lnTo>
                    <a:pt x="225597" y="24820"/>
                  </a:lnTo>
                  <a:lnTo>
                    <a:pt x="225817" y="25074"/>
                  </a:lnTo>
                  <a:lnTo>
                    <a:pt x="226026" y="25074"/>
                  </a:lnTo>
                  <a:lnTo>
                    <a:pt x="226131" y="25328"/>
                  </a:lnTo>
                  <a:lnTo>
                    <a:pt x="226246" y="25963"/>
                  </a:lnTo>
                  <a:lnTo>
                    <a:pt x="226079" y="26344"/>
                  </a:lnTo>
                  <a:lnTo>
                    <a:pt x="225932" y="26471"/>
                  </a:lnTo>
                  <a:lnTo>
                    <a:pt x="225817" y="26725"/>
                  </a:lnTo>
                  <a:lnTo>
                    <a:pt x="225691" y="27106"/>
                  </a:lnTo>
                  <a:lnTo>
                    <a:pt x="225597" y="27614"/>
                  </a:lnTo>
                  <a:lnTo>
                    <a:pt x="225817" y="28249"/>
                  </a:lnTo>
                  <a:lnTo>
                    <a:pt x="226037" y="28503"/>
                  </a:lnTo>
                  <a:lnTo>
                    <a:pt x="226246" y="28757"/>
                  </a:lnTo>
                  <a:lnTo>
                    <a:pt x="226560" y="28884"/>
                  </a:lnTo>
                  <a:lnTo>
                    <a:pt x="227042" y="28884"/>
                  </a:lnTo>
                  <a:lnTo>
                    <a:pt x="227838" y="28757"/>
                  </a:lnTo>
                  <a:lnTo>
                    <a:pt x="231361" y="28757"/>
                  </a:lnTo>
                  <a:lnTo>
                    <a:pt x="231639" y="28630"/>
                  </a:lnTo>
                  <a:lnTo>
                    <a:pt x="231898" y="28249"/>
                  </a:lnTo>
                  <a:lnTo>
                    <a:pt x="231984" y="27868"/>
                  </a:lnTo>
                  <a:lnTo>
                    <a:pt x="231890" y="27106"/>
                  </a:lnTo>
                  <a:lnTo>
                    <a:pt x="231764" y="26344"/>
                  </a:lnTo>
                  <a:lnTo>
                    <a:pt x="231639" y="26217"/>
                  </a:lnTo>
                  <a:lnTo>
                    <a:pt x="231277" y="24820"/>
                  </a:lnTo>
                  <a:close/>
                </a:path>
                <a:path w="262255" h="68579">
                  <a:moveTo>
                    <a:pt x="231361" y="28757"/>
                  </a:moveTo>
                  <a:lnTo>
                    <a:pt x="229042" y="28757"/>
                  </a:lnTo>
                  <a:lnTo>
                    <a:pt x="230539" y="28884"/>
                  </a:lnTo>
                  <a:lnTo>
                    <a:pt x="231084" y="28884"/>
                  </a:lnTo>
                  <a:lnTo>
                    <a:pt x="231361" y="28757"/>
                  </a:lnTo>
                  <a:close/>
                </a:path>
                <a:path w="262255" h="68579">
                  <a:moveTo>
                    <a:pt x="239586" y="1071"/>
                  </a:moveTo>
                  <a:lnTo>
                    <a:pt x="238162" y="1071"/>
                  </a:lnTo>
                  <a:lnTo>
                    <a:pt x="238015" y="1198"/>
                  </a:lnTo>
                  <a:lnTo>
                    <a:pt x="232843" y="1198"/>
                  </a:lnTo>
                  <a:lnTo>
                    <a:pt x="232633" y="1325"/>
                  </a:lnTo>
                  <a:lnTo>
                    <a:pt x="232581" y="1452"/>
                  </a:lnTo>
                  <a:lnTo>
                    <a:pt x="232393" y="1452"/>
                  </a:lnTo>
                  <a:lnTo>
                    <a:pt x="232246" y="1833"/>
                  </a:lnTo>
                  <a:lnTo>
                    <a:pt x="232099" y="1960"/>
                  </a:lnTo>
                  <a:lnTo>
                    <a:pt x="232099" y="3992"/>
                  </a:lnTo>
                  <a:lnTo>
                    <a:pt x="232246" y="4246"/>
                  </a:lnTo>
                  <a:lnTo>
                    <a:pt x="232298" y="20756"/>
                  </a:lnTo>
                  <a:lnTo>
                    <a:pt x="232197" y="22915"/>
                  </a:lnTo>
                  <a:lnTo>
                    <a:pt x="232099" y="23169"/>
                  </a:lnTo>
                  <a:lnTo>
                    <a:pt x="231895" y="24693"/>
                  </a:lnTo>
                  <a:lnTo>
                    <a:pt x="231806" y="25709"/>
                  </a:lnTo>
                  <a:lnTo>
                    <a:pt x="231984" y="26217"/>
                  </a:lnTo>
                  <a:lnTo>
                    <a:pt x="232099" y="26471"/>
                  </a:lnTo>
                  <a:lnTo>
                    <a:pt x="232633" y="26725"/>
                  </a:lnTo>
                  <a:lnTo>
                    <a:pt x="234989" y="26725"/>
                  </a:lnTo>
                  <a:lnTo>
                    <a:pt x="235104" y="26598"/>
                  </a:lnTo>
                  <a:lnTo>
                    <a:pt x="240293" y="26598"/>
                  </a:lnTo>
                  <a:lnTo>
                    <a:pt x="240570" y="26471"/>
                  </a:lnTo>
                  <a:lnTo>
                    <a:pt x="240958" y="26217"/>
                  </a:lnTo>
                  <a:lnTo>
                    <a:pt x="241439" y="25963"/>
                  </a:lnTo>
                  <a:lnTo>
                    <a:pt x="242193" y="25201"/>
                  </a:lnTo>
                  <a:lnTo>
                    <a:pt x="242434" y="24820"/>
                  </a:lnTo>
                  <a:lnTo>
                    <a:pt x="242811" y="24439"/>
                  </a:lnTo>
                  <a:lnTo>
                    <a:pt x="243422" y="22661"/>
                  </a:lnTo>
                  <a:lnTo>
                    <a:pt x="243531" y="22280"/>
                  </a:lnTo>
                  <a:lnTo>
                    <a:pt x="243586" y="21645"/>
                  </a:lnTo>
                  <a:lnTo>
                    <a:pt x="237565" y="21645"/>
                  </a:lnTo>
                  <a:lnTo>
                    <a:pt x="237513" y="16438"/>
                  </a:lnTo>
                  <a:lnTo>
                    <a:pt x="242937" y="16438"/>
                  </a:lnTo>
                  <a:lnTo>
                    <a:pt x="242015" y="14406"/>
                  </a:lnTo>
                  <a:lnTo>
                    <a:pt x="241879" y="14279"/>
                  </a:lnTo>
                  <a:lnTo>
                    <a:pt x="241733" y="13771"/>
                  </a:lnTo>
                  <a:lnTo>
                    <a:pt x="241586" y="13771"/>
                  </a:lnTo>
                  <a:lnTo>
                    <a:pt x="241586" y="13390"/>
                  </a:lnTo>
                  <a:lnTo>
                    <a:pt x="241733" y="13263"/>
                  </a:lnTo>
                  <a:lnTo>
                    <a:pt x="241733" y="13136"/>
                  </a:lnTo>
                  <a:lnTo>
                    <a:pt x="241879" y="13136"/>
                  </a:lnTo>
                  <a:lnTo>
                    <a:pt x="241879" y="13009"/>
                  </a:lnTo>
                  <a:lnTo>
                    <a:pt x="242015" y="13009"/>
                  </a:lnTo>
                  <a:lnTo>
                    <a:pt x="242130" y="12628"/>
                  </a:lnTo>
                  <a:lnTo>
                    <a:pt x="242308" y="12501"/>
                  </a:lnTo>
                  <a:lnTo>
                    <a:pt x="242528" y="11866"/>
                  </a:lnTo>
                  <a:lnTo>
                    <a:pt x="242644" y="11739"/>
                  </a:lnTo>
                  <a:lnTo>
                    <a:pt x="242811" y="11104"/>
                  </a:lnTo>
                  <a:lnTo>
                    <a:pt x="242937" y="10469"/>
                  </a:lnTo>
                  <a:lnTo>
                    <a:pt x="243013" y="9707"/>
                  </a:lnTo>
                  <a:lnTo>
                    <a:pt x="237701" y="9707"/>
                  </a:lnTo>
                  <a:lnTo>
                    <a:pt x="237565" y="9580"/>
                  </a:lnTo>
                  <a:lnTo>
                    <a:pt x="237513" y="9453"/>
                  </a:lnTo>
                  <a:lnTo>
                    <a:pt x="237565" y="7421"/>
                  </a:lnTo>
                  <a:lnTo>
                    <a:pt x="237565" y="7294"/>
                  </a:lnTo>
                  <a:lnTo>
                    <a:pt x="243020" y="7294"/>
                  </a:lnTo>
                  <a:lnTo>
                    <a:pt x="242979" y="6151"/>
                  </a:lnTo>
                  <a:lnTo>
                    <a:pt x="242845" y="5643"/>
                  </a:lnTo>
                  <a:lnTo>
                    <a:pt x="242738" y="4881"/>
                  </a:lnTo>
                  <a:lnTo>
                    <a:pt x="240015" y="1198"/>
                  </a:lnTo>
                  <a:lnTo>
                    <a:pt x="239586" y="1071"/>
                  </a:lnTo>
                  <a:close/>
                </a:path>
                <a:path w="262255" h="68579">
                  <a:moveTo>
                    <a:pt x="240293" y="26598"/>
                  </a:moveTo>
                  <a:lnTo>
                    <a:pt x="236822" y="26598"/>
                  </a:lnTo>
                  <a:lnTo>
                    <a:pt x="237083" y="26725"/>
                  </a:lnTo>
                  <a:lnTo>
                    <a:pt x="240015" y="26725"/>
                  </a:lnTo>
                  <a:lnTo>
                    <a:pt x="240293" y="26598"/>
                  </a:lnTo>
                  <a:close/>
                </a:path>
                <a:path w="262255" h="68579">
                  <a:moveTo>
                    <a:pt x="181713" y="22407"/>
                  </a:moveTo>
                  <a:lnTo>
                    <a:pt x="179902" y="22407"/>
                  </a:lnTo>
                  <a:lnTo>
                    <a:pt x="179766" y="22534"/>
                  </a:lnTo>
                  <a:lnTo>
                    <a:pt x="181881" y="22534"/>
                  </a:lnTo>
                  <a:lnTo>
                    <a:pt x="181713" y="22407"/>
                  </a:lnTo>
                  <a:close/>
                </a:path>
                <a:path w="262255" h="68579">
                  <a:moveTo>
                    <a:pt x="187975" y="22407"/>
                  </a:moveTo>
                  <a:lnTo>
                    <a:pt x="186603" y="22407"/>
                  </a:lnTo>
                  <a:lnTo>
                    <a:pt x="186551" y="22534"/>
                  </a:lnTo>
                  <a:lnTo>
                    <a:pt x="188195" y="22534"/>
                  </a:lnTo>
                  <a:lnTo>
                    <a:pt x="187975" y="22407"/>
                  </a:lnTo>
                  <a:close/>
                </a:path>
                <a:path w="262255" h="68579">
                  <a:moveTo>
                    <a:pt x="242937" y="16438"/>
                  </a:moveTo>
                  <a:lnTo>
                    <a:pt x="237513" y="16438"/>
                  </a:lnTo>
                  <a:lnTo>
                    <a:pt x="237701" y="16692"/>
                  </a:lnTo>
                  <a:lnTo>
                    <a:pt x="237806" y="16946"/>
                  </a:lnTo>
                  <a:lnTo>
                    <a:pt x="237900" y="17454"/>
                  </a:lnTo>
                  <a:lnTo>
                    <a:pt x="238033" y="17708"/>
                  </a:lnTo>
                  <a:lnTo>
                    <a:pt x="238246" y="18597"/>
                  </a:lnTo>
                  <a:lnTo>
                    <a:pt x="238340" y="21264"/>
                  </a:lnTo>
                  <a:lnTo>
                    <a:pt x="238288" y="21645"/>
                  </a:lnTo>
                  <a:lnTo>
                    <a:pt x="243586" y="21645"/>
                  </a:lnTo>
                  <a:lnTo>
                    <a:pt x="243481" y="18724"/>
                  </a:lnTo>
                  <a:lnTo>
                    <a:pt x="242937" y="16438"/>
                  </a:lnTo>
                  <a:close/>
                </a:path>
                <a:path w="262255" h="68579">
                  <a:moveTo>
                    <a:pt x="230225" y="13009"/>
                  </a:moveTo>
                  <a:lnTo>
                    <a:pt x="225377" y="13009"/>
                  </a:lnTo>
                  <a:lnTo>
                    <a:pt x="225471" y="13517"/>
                  </a:lnTo>
                  <a:lnTo>
                    <a:pt x="225597" y="19867"/>
                  </a:lnTo>
                  <a:lnTo>
                    <a:pt x="230434" y="19867"/>
                  </a:lnTo>
                  <a:lnTo>
                    <a:pt x="230309" y="17962"/>
                  </a:lnTo>
                  <a:lnTo>
                    <a:pt x="230225" y="13009"/>
                  </a:lnTo>
                  <a:close/>
                </a:path>
                <a:path w="262255" h="68579">
                  <a:moveTo>
                    <a:pt x="192090" y="15041"/>
                  </a:moveTo>
                  <a:lnTo>
                    <a:pt x="191074" y="15041"/>
                  </a:lnTo>
                  <a:lnTo>
                    <a:pt x="190938" y="15168"/>
                  </a:lnTo>
                  <a:lnTo>
                    <a:pt x="192792" y="15168"/>
                  </a:lnTo>
                  <a:lnTo>
                    <a:pt x="192090" y="15041"/>
                  </a:lnTo>
                  <a:close/>
                </a:path>
                <a:path w="262255" h="68579">
                  <a:moveTo>
                    <a:pt x="212770" y="10469"/>
                  </a:moveTo>
                  <a:lnTo>
                    <a:pt x="207346" y="10469"/>
                  </a:lnTo>
                  <a:lnTo>
                    <a:pt x="207472" y="10723"/>
                  </a:lnTo>
                  <a:lnTo>
                    <a:pt x="207524" y="10977"/>
                  </a:lnTo>
                  <a:lnTo>
                    <a:pt x="207618" y="13898"/>
                  </a:lnTo>
                  <a:lnTo>
                    <a:pt x="212477" y="13898"/>
                  </a:lnTo>
                  <a:lnTo>
                    <a:pt x="212571" y="10977"/>
                  </a:lnTo>
                  <a:lnTo>
                    <a:pt x="212644" y="10596"/>
                  </a:lnTo>
                  <a:lnTo>
                    <a:pt x="212770" y="10469"/>
                  </a:lnTo>
                  <a:close/>
                </a:path>
                <a:path w="262255" h="68579">
                  <a:moveTo>
                    <a:pt x="219189" y="9707"/>
                  </a:moveTo>
                  <a:lnTo>
                    <a:pt x="213178" y="9707"/>
                  </a:lnTo>
                  <a:lnTo>
                    <a:pt x="213294" y="10215"/>
                  </a:lnTo>
                  <a:lnTo>
                    <a:pt x="213493" y="10596"/>
                  </a:lnTo>
                  <a:lnTo>
                    <a:pt x="213681" y="11866"/>
                  </a:lnTo>
                  <a:lnTo>
                    <a:pt x="213618" y="12374"/>
                  </a:lnTo>
                  <a:lnTo>
                    <a:pt x="213493" y="12628"/>
                  </a:lnTo>
                  <a:lnTo>
                    <a:pt x="213367" y="13009"/>
                  </a:lnTo>
                  <a:lnTo>
                    <a:pt x="213294" y="13136"/>
                  </a:lnTo>
                  <a:lnTo>
                    <a:pt x="213217" y="13390"/>
                  </a:lnTo>
                  <a:lnTo>
                    <a:pt x="213095" y="13644"/>
                  </a:lnTo>
                  <a:lnTo>
                    <a:pt x="213011" y="13771"/>
                  </a:lnTo>
                  <a:lnTo>
                    <a:pt x="212770" y="13898"/>
                  </a:lnTo>
                  <a:lnTo>
                    <a:pt x="218131" y="13898"/>
                  </a:lnTo>
                  <a:lnTo>
                    <a:pt x="218327" y="13644"/>
                  </a:lnTo>
                  <a:lnTo>
                    <a:pt x="218448" y="13390"/>
                  </a:lnTo>
                  <a:lnTo>
                    <a:pt x="218519" y="13009"/>
                  </a:lnTo>
                  <a:lnTo>
                    <a:pt x="218738" y="12628"/>
                  </a:lnTo>
                  <a:lnTo>
                    <a:pt x="218839" y="12374"/>
                  </a:lnTo>
                  <a:lnTo>
                    <a:pt x="218948" y="11866"/>
                  </a:lnTo>
                  <a:lnTo>
                    <a:pt x="219074" y="11485"/>
                  </a:lnTo>
                  <a:lnTo>
                    <a:pt x="219189" y="10596"/>
                  </a:lnTo>
                  <a:lnTo>
                    <a:pt x="219189" y="9707"/>
                  </a:lnTo>
                  <a:close/>
                </a:path>
                <a:path w="262255" h="68579">
                  <a:moveTo>
                    <a:pt x="213053" y="9961"/>
                  </a:moveTo>
                  <a:lnTo>
                    <a:pt x="207137" y="9961"/>
                  </a:lnTo>
                  <a:lnTo>
                    <a:pt x="207194" y="10088"/>
                  </a:lnTo>
                  <a:lnTo>
                    <a:pt x="207304" y="10469"/>
                  </a:lnTo>
                  <a:lnTo>
                    <a:pt x="212864" y="10469"/>
                  </a:lnTo>
                  <a:lnTo>
                    <a:pt x="213053" y="9961"/>
                  </a:lnTo>
                  <a:close/>
                </a:path>
                <a:path w="262255" h="68579">
                  <a:moveTo>
                    <a:pt x="243020" y="7294"/>
                  </a:moveTo>
                  <a:lnTo>
                    <a:pt x="238099" y="7294"/>
                  </a:lnTo>
                  <a:lnTo>
                    <a:pt x="238162" y="7421"/>
                  </a:lnTo>
                  <a:lnTo>
                    <a:pt x="238288" y="9199"/>
                  </a:lnTo>
                  <a:lnTo>
                    <a:pt x="238162" y="9707"/>
                  </a:lnTo>
                  <a:lnTo>
                    <a:pt x="243013" y="9707"/>
                  </a:lnTo>
                  <a:lnTo>
                    <a:pt x="243020" y="7294"/>
                  </a:lnTo>
                  <a:close/>
                </a:path>
                <a:path w="262255" h="68579">
                  <a:moveTo>
                    <a:pt x="218131" y="8056"/>
                  </a:moveTo>
                  <a:lnTo>
                    <a:pt x="217367" y="8056"/>
                  </a:lnTo>
                  <a:lnTo>
                    <a:pt x="217314" y="8183"/>
                  </a:lnTo>
                  <a:lnTo>
                    <a:pt x="216623" y="8183"/>
                  </a:lnTo>
                  <a:lnTo>
                    <a:pt x="216540" y="8310"/>
                  </a:lnTo>
                  <a:lnTo>
                    <a:pt x="213294" y="8310"/>
                  </a:lnTo>
                  <a:lnTo>
                    <a:pt x="213053" y="8691"/>
                  </a:lnTo>
                  <a:lnTo>
                    <a:pt x="218948" y="8691"/>
                  </a:lnTo>
                  <a:lnTo>
                    <a:pt x="218665" y="8437"/>
                  </a:lnTo>
                  <a:lnTo>
                    <a:pt x="218131" y="8056"/>
                  </a:lnTo>
                  <a:close/>
                </a:path>
                <a:path w="262255" h="68579">
                  <a:moveTo>
                    <a:pt x="212571" y="8183"/>
                  </a:moveTo>
                  <a:lnTo>
                    <a:pt x="210728" y="8183"/>
                  </a:lnTo>
                  <a:lnTo>
                    <a:pt x="210624" y="8310"/>
                  </a:lnTo>
                  <a:lnTo>
                    <a:pt x="207304" y="8310"/>
                  </a:lnTo>
                  <a:lnTo>
                    <a:pt x="207137" y="8437"/>
                  </a:lnTo>
                  <a:lnTo>
                    <a:pt x="213011" y="8437"/>
                  </a:lnTo>
                  <a:lnTo>
                    <a:pt x="212864" y="8310"/>
                  </a:lnTo>
                  <a:lnTo>
                    <a:pt x="212571" y="8183"/>
                  </a:lnTo>
                  <a:close/>
                </a:path>
                <a:path w="262255" h="68579">
                  <a:moveTo>
                    <a:pt x="206550" y="8056"/>
                  </a:moveTo>
                  <a:lnTo>
                    <a:pt x="205116" y="8056"/>
                  </a:lnTo>
                  <a:lnTo>
                    <a:pt x="204917" y="8183"/>
                  </a:lnTo>
                  <a:lnTo>
                    <a:pt x="204414" y="8183"/>
                  </a:lnTo>
                  <a:lnTo>
                    <a:pt x="204414" y="8310"/>
                  </a:lnTo>
                  <a:lnTo>
                    <a:pt x="206990" y="8310"/>
                  </a:lnTo>
                  <a:lnTo>
                    <a:pt x="206707" y="8183"/>
                  </a:lnTo>
                  <a:lnTo>
                    <a:pt x="206550" y="8056"/>
                  </a:lnTo>
                  <a:close/>
                </a:path>
                <a:path w="262255" h="68579">
                  <a:moveTo>
                    <a:pt x="209472" y="8183"/>
                  </a:moveTo>
                  <a:lnTo>
                    <a:pt x="207524" y="8183"/>
                  </a:lnTo>
                  <a:lnTo>
                    <a:pt x="207472" y="8310"/>
                  </a:lnTo>
                  <a:lnTo>
                    <a:pt x="209660" y="8310"/>
                  </a:lnTo>
                  <a:lnTo>
                    <a:pt x="209472" y="8183"/>
                  </a:lnTo>
                  <a:close/>
                </a:path>
                <a:path w="262255" h="68579">
                  <a:moveTo>
                    <a:pt x="215074" y="8056"/>
                  </a:moveTo>
                  <a:lnTo>
                    <a:pt x="214016" y="8056"/>
                  </a:lnTo>
                  <a:lnTo>
                    <a:pt x="213587" y="8310"/>
                  </a:lnTo>
                  <a:lnTo>
                    <a:pt x="216016" y="8310"/>
                  </a:lnTo>
                  <a:lnTo>
                    <a:pt x="215074" y="8056"/>
                  </a:lnTo>
                  <a:close/>
                </a:path>
                <a:path w="262255" h="68579">
                  <a:moveTo>
                    <a:pt x="208728" y="8056"/>
                  </a:moveTo>
                  <a:lnTo>
                    <a:pt x="207859" y="8056"/>
                  </a:lnTo>
                  <a:lnTo>
                    <a:pt x="207807" y="8183"/>
                  </a:lnTo>
                  <a:lnTo>
                    <a:pt x="208959" y="8183"/>
                  </a:lnTo>
                  <a:lnTo>
                    <a:pt x="208728" y="8056"/>
                  </a:lnTo>
                  <a:close/>
                </a:path>
                <a:path w="262255" h="68579">
                  <a:moveTo>
                    <a:pt x="212142" y="8056"/>
                  </a:moveTo>
                  <a:lnTo>
                    <a:pt x="211493" y="8056"/>
                  </a:lnTo>
                  <a:lnTo>
                    <a:pt x="211398" y="8183"/>
                  </a:lnTo>
                  <a:lnTo>
                    <a:pt x="212425" y="8183"/>
                  </a:lnTo>
                  <a:lnTo>
                    <a:pt x="212142" y="8056"/>
                  </a:lnTo>
                  <a:close/>
                </a:path>
                <a:path w="262255" h="68579">
                  <a:moveTo>
                    <a:pt x="235084" y="1071"/>
                  </a:moveTo>
                  <a:lnTo>
                    <a:pt x="233209" y="1071"/>
                  </a:lnTo>
                  <a:lnTo>
                    <a:pt x="233063" y="1198"/>
                  </a:lnTo>
                  <a:lnTo>
                    <a:pt x="236508" y="1198"/>
                  </a:lnTo>
                  <a:lnTo>
                    <a:pt x="235084" y="1071"/>
                  </a:lnTo>
                  <a:close/>
                </a:path>
                <a:path w="262255" h="68579">
                  <a:moveTo>
                    <a:pt x="124082" y="66819"/>
                  </a:moveTo>
                  <a:lnTo>
                    <a:pt x="116783" y="66819"/>
                  </a:lnTo>
                  <a:lnTo>
                    <a:pt x="116831" y="67327"/>
                  </a:lnTo>
                  <a:lnTo>
                    <a:pt x="116951" y="67708"/>
                  </a:lnTo>
                  <a:lnTo>
                    <a:pt x="117139" y="67835"/>
                  </a:lnTo>
                  <a:lnTo>
                    <a:pt x="117317" y="68089"/>
                  </a:lnTo>
                  <a:lnTo>
                    <a:pt x="117747" y="68343"/>
                  </a:lnTo>
                  <a:lnTo>
                    <a:pt x="119139" y="68343"/>
                  </a:lnTo>
                  <a:lnTo>
                    <a:pt x="119234" y="68216"/>
                  </a:lnTo>
                  <a:lnTo>
                    <a:pt x="123511" y="68216"/>
                  </a:lnTo>
                  <a:lnTo>
                    <a:pt x="123768" y="68089"/>
                  </a:lnTo>
                  <a:lnTo>
                    <a:pt x="123914" y="67835"/>
                  </a:lnTo>
                  <a:lnTo>
                    <a:pt x="124029" y="67581"/>
                  </a:lnTo>
                  <a:lnTo>
                    <a:pt x="124082" y="66819"/>
                  </a:lnTo>
                  <a:close/>
                </a:path>
                <a:path w="262255" h="68579">
                  <a:moveTo>
                    <a:pt x="123511" y="68216"/>
                  </a:moveTo>
                  <a:lnTo>
                    <a:pt x="121600" y="68216"/>
                  </a:lnTo>
                  <a:lnTo>
                    <a:pt x="122752" y="68343"/>
                  </a:lnTo>
                  <a:lnTo>
                    <a:pt x="123254" y="68343"/>
                  </a:lnTo>
                  <a:lnTo>
                    <a:pt x="123511" y="68216"/>
                  </a:lnTo>
                  <a:close/>
                </a:path>
                <a:path w="262255" h="68579">
                  <a:moveTo>
                    <a:pt x="134406" y="42689"/>
                  </a:moveTo>
                  <a:lnTo>
                    <a:pt x="132092" y="42689"/>
                  </a:lnTo>
                  <a:lnTo>
                    <a:pt x="131558" y="42816"/>
                  </a:lnTo>
                  <a:lnTo>
                    <a:pt x="131275" y="42943"/>
                  </a:lnTo>
                  <a:lnTo>
                    <a:pt x="131181" y="43197"/>
                  </a:lnTo>
                  <a:lnTo>
                    <a:pt x="130898" y="43451"/>
                  </a:lnTo>
                  <a:lnTo>
                    <a:pt x="130783" y="43832"/>
                  </a:lnTo>
                  <a:lnTo>
                    <a:pt x="130701" y="45737"/>
                  </a:lnTo>
                  <a:lnTo>
                    <a:pt x="130580" y="47261"/>
                  </a:lnTo>
                  <a:lnTo>
                    <a:pt x="130458" y="49674"/>
                  </a:lnTo>
                  <a:lnTo>
                    <a:pt x="130291" y="56532"/>
                  </a:lnTo>
                  <a:lnTo>
                    <a:pt x="130169" y="58183"/>
                  </a:lnTo>
                  <a:lnTo>
                    <a:pt x="130092" y="59580"/>
                  </a:lnTo>
                  <a:lnTo>
                    <a:pt x="129977" y="60215"/>
                  </a:lnTo>
                  <a:lnTo>
                    <a:pt x="129851" y="61612"/>
                  </a:lnTo>
                  <a:lnTo>
                    <a:pt x="129727" y="62247"/>
                  </a:lnTo>
                  <a:lnTo>
                    <a:pt x="129624" y="62628"/>
                  </a:lnTo>
                  <a:lnTo>
                    <a:pt x="129422" y="63644"/>
                  </a:lnTo>
                  <a:lnTo>
                    <a:pt x="129296" y="64533"/>
                  </a:lnTo>
                  <a:lnTo>
                    <a:pt x="129045" y="65549"/>
                  </a:lnTo>
                  <a:lnTo>
                    <a:pt x="128926" y="65803"/>
                  </a:lnTo>
                  <a:lnTo>
                    <a:pt x="128752" y="66057"/>
                  </a:lnTo>
                  <a:lnTo>
                    <a:pt x="128622" y="66438"/>
                  </a:lnTo>
                  <a:lnTo>
                    <a:pt x="128532" y="67708"/>
                  </a:lnTo>
                  <a:lnTo>
                    <a:pt x="128867" y="68216"/>
                  </a:lnTo>
                  <a:lnTo>
                    <a:pt x="129181" y="68343"/>
                  </a:lnTo>
                  <a:lnTo>
                    <a:pt x="129589" y="68343"/>
                  </a:lnTo>
                  <a:lnTo>
                    <a:pt x="131223" y="68216"/>
                  </a:lnTo>
                  <a:lnTo>
                    <a:pt x="133689" y="68216"/>
                  </a:lnTo>
                  <a:lnTo>
                    <a:pt x="133956" y="68089"/>
                  </a:lnTo>
                  <a:lnTo>
                    <a:pt x="134280" y="67708"/>
                  </a:lnTo>
                  <a:lnTo>
                    <a:pt x="134186" y="66311"/>
                  </a:lnTo>
                  <a:lnTo>
                    <a:pt x="134113" y="66057"/>
                  </a:lnTo>
                  <a:lnTo>
                    <a:pt x="133956" y="65676"/>
                  </a:lnTo>
                  <a:lnTo>
                    <a:pt x="133956" y="64787"/>
                  </a:lnTo>
                  <a:lnTo>
                    <a:pt x="133998" y="64660"/>
                  </a:lnTo>
                  <a:lnTo>
                    <a:pt x="134186" y="64533"/>
                  </a:lnTo>
                  <a:lnTo>
                    <a:pt x="134280" y="64406"/>
                  </a:lnTo>
                  <a:lnTo>
                    <a:pt x="134521" y="64406"/>
                  </a:lnTo>
                  <a:lnTo>
                    <a:pt x="134741" y="64279"/>
                  </a:lnTo>
                  <a:lnTo>
                    <a:pt x="140815" y="64279"/>
                  </a:lnTo>
                  <a:lnTo>
                    <a:pt x="140694" y="63771"/>
                  </a:lnTo>
                  <a:lnTo>
                    <a:pt x="140568" y="62755"/>
                  </a:lnTo>
                  <a:lnTo>
                    <a:pt x="140446" y="62120"/>
                  </a:lnTo>
                  <a:lnTo>
                    <a:pt x="140333" y="61739"/>
                  </a:lnTo>
                  <a:lnTo>
                    <a:pt x="140100" y="60596"/>
                  </a:lnTo>
                  <a:lnTo>
                    <a:pt x="140003" y="59961"/>
                  </a:lnTo>
                  <a:lnTo>
                    <a:pt x="139945" y="59326"/>
                  </a:lnTo>
                  <a:lnTo>
                    <a:pt x="134615" y="59326"/>
                  </a:lnTo>
                  <a:lnTo>
                    <a:pt x="134521" y="58564"/>
                  </a:lnTo>
                  <a:lnTo>
                    <a:pt x="134631" y="55643"/>
                  </a:lnTo>
                  <a:lnTo>
                    <a:pt x="134860" y="52976"/>
                  </a:lnTo>
                  <a:lnTo>
                    <a:pt x="134930" y="52468"/>
                  </a:lnTo>
                  <a:lnTo>
                    <a:pt x="139757" y="52468"/>
                  </a:lnTo>
                  <a:lnTo>
                    <a:pt x="139631" y="45991"/>
                  </a:lnTo>
                  <a:lnTo>
                    <a:pt x="139521" y="44848"/>
                  </a:lnTo>
                  <a:lnTo>
                    <a:pt x="139429" y="44594"/>
                  </a:lnTo>
                  <a:lnTo>
                    <a:pt x="139317" y="43832"/>
                  </a:lnTo>
                  <a:lnTo>
                    <a:pt x="139024" y="43578"/>
                  </a:lnTo>
                  <a:lnTo>
                    <a:pt x="138793" y="43197"/>
                  </a:lnTo>
                  <a:lnTo>
                    <a:pt x="138542" y="42943"/>
                  </a:lnTo>
                  <a:lnTo>
                    <a:pt x="138160" y="42816"/>
                  </a:lnTo>
                  <a:lnTo>
                    <a:pt x="134521" y="42816"/>
                  </a:lnTo>
                  <a:lnTo>
                    <a:pt x="134406" y="42689"/>
                  </a:lnTo>
                  <a:close/>
                </a:path>
                <a:path w="262255" h="68579">
                  <a:moveTo>
                    <a:pt x="133689" y="68216"/>
                  </a:moveTo>
                  <a:lnTo>
                    <a:pt x="132092" y="68216"/>
                  </a:lnTo>
                  <a:lnTo>
                    <a:pt x="132092" y="68343"/>
                  </a:lnTo>
                  <a:lnTo>
                    <a:pt x="133422" y="68343"/>
                  </a:lnTo>
                  <a:lnTo>
                    <a:pt x="133689" y="68216"/>
                  </a:lnTo>
                  <a:close/>
                </a:path>
                <a:path w="262255" h="68579">
                  <a:moveTo>
                    <a:pt x="141432" y="66311"/>
                  </a:moveTo>
                  <a:lnTo>
                    <a:pt x="135244" y="66311"/>
                  </a:lnTo>
                  <a:lnTo>
                    <a:pt x="135202" y="67200"/>
                  </a:lnTo>
                  <a:lnTo>
                    <a:pt x="135244" y="67581"/>
                  </a:lnTo>
                  <a:lnTo>
                    <a:pt x="135390" y="67708"/>
                  </a:lnTo>
                  <a:lnTo>
                    <a:pt x="135537" y="67962"/>
                  </a:lnTo>
                  <a:lnTo>
                    <a:pt x="135704" y="68089"/>
                  </a:lnTo>
                  <a:lnTo>
                    <a:pt x="136144" y="68343"/>
                  </a:lnTo>
                  <a:lnTo>
                    <a:pt x="136553" y="68343"/>
                  </a:lnTo>
                  <a:lnTo>
                    <a:pt x="137390" y="68216"/>
                  </a:lnTo>
                  <a:lnTo>
                    <a:pt x="140887" y="68216"/>
                  </a:lnTo>
                  <a:lnTo>
                    <a:pt x="141202" y="68089"/>
                  </a:lnTo>
                  <a:lnTo>
                    <a:pt x="141537" y="67327"/>
                  </a:lnTo>
                  <a:lnTo>
                    <a:pt x="141537" y="67073"/>
                  </a:lnTo>
                  <a:lnTo>
                    <a:pt x="141432" y="66311"/>
                  </a:lnTo>
                  <a:close/>
                </a:path>
                <a:path w="262255" h="68579">
                  <a:moveTo>
                    <a:pt x="140887" y="68216"/>
                  </a:moveTo>
                  <a:lnTo>
                    <a:pt x="139317" y="68216"/>
                  </a:lnTo>
                  <a:lnTo>
                    <a:pt x="140060" y="68343"/>
                  </a:lnTo>
                  <a:lnTo>
                    <a:pt x="140668" y="68343"/>
                  </a:lnTo>
                  <a:lnTo>
                    <a:pt x="140887" y="68216"/>
                  </a:lnTo>
                  <a:close/>
                </a:path>
                <a:path w="262255" h="68579">
                  <a:moveTo>
                    <a:pt x="106962" y="66819"/>
                  </a:moveTo>
                  <a:lnTo>
                    <a:pt x="105129" y="66819"/>
                  </a:lnTo>
                  <a:lnTo>
                    <a:pt x="105402" y="67073"/>
                  </a:lnTo>
                  <a:lnTo>
                    <a:pt x="106093" y="67073"/>
                  </a:lnTo>
                  <a:lnTo>
                    <a:pt x="106260" y="66946"/>
                  </a:lnTo>
                  <a:lnTo>
                    <a:pt x="106909" y="66946"/>
                  </a:lnTo>
                  <a:lnTo>
                    <a:pt x="106962" y="66819"/>
                  </a:lnTo>
                  <a:close/>
                </a:path>
                <a:path w="262255" h="68579">
                  <a:moveTo>
                    <a:pt x="109799" y="66946"/>
                  </a:moveTo>
                  <a:lnTo>
                    <a:pt x="108888" y="66946"/>
                  </a:lnTo>
                  <a:lnTo>
                    <a:pt x="109004" y="67073"/>
                  </a:lnTo>
                  <a:lnTo>
                    <a:pt x="109747" y="67073"/>
                  </a:lnTo>
                  <a:lnTo>
                    <a:pt x="109799" y="66946"/>
                  </a:lnTo>
                  <a:close/>
                </a:path>
                <a:path w="262255" h="68579">
                  <a:moveTo>
                    <a:pt x="114578" y="54754"/>
                  </a:moveTo>
                  <a:lnTo>
                    <a:pt x="109747" y="54754"/>
                  </a:lnTo>
                  <a:lnTo>
                    <a:pt x="109799" y="55516"/>
                  </a:lnTo>
                  <a:lnTo>
                    <a:pt x="109925" y="55770"/>
                  </a:lnTo>
                  <a:lnTo>
                    <a:pt x="110019" y="56278"/>
                  </a:lnTo>
                  <a:lnTo>
                    <a:pt x="110129" y="57294"/>
                  </a:lnTo>
                  <a:lnTo>
                    <a:pt x="110239" y="57802"/>
                  </a:lnTo>
                  <a:lnTo>
                    <a:pt x="110470" y="59961"/>
                  </a:lnTo>
                  <a:lnTo>
                    <a:pt x="110595" y="60850"/>
                  </a:lnTo>
                  <a:lnTo>
                    <a:pt x="110710" y="61993"/>
                  </a:lnTo>
                  <a:lnTo>
                    <a:pt x="110836" y="62501"/>
                  </a:lnTo>
                  <a:lnTo>
                    <a:pt x="111152" y="64533"/>
                  </a:lnTo>
                  <a:lnTo>
                    <a:pt x="111389" y="65422"/>
                  </a:lnTo>
                  <a:lnTo>
                    <a:pt x="111611" y="66057"/>
                  </a:lnTo>
                  <a:lnTo>
                    <a:pt x="111852" y="66311"/>
                  </a:lnTo>
                  <a:lnTo>
                    <a:pt x="112113" y="66692"/>
                  </a:lnTo>
                  <a:lnTo>
                    <a:pt x="112522" y="66946"/>
                  </a:lnTo>
                  <a:lnTo>
                    <a:pt x="112857" y="67073"/>
                  </a:lnTo>
                  <a:lnTo>
                    <a:pt x="116448" y="67073"/>
                  </a:lnTo>
                  <a:lnTo>
                    <a:pt x="116710" y="66946"/>
                  </a:lnTo>
                  <a:lnTo>
                    <a:pt x="116783" y="66819"/>
                  </a:lnTo>
                  <a:lnTo>
                    <a:pt x="124082" y="66819"/>
                  </a:lnTo>
                  <a:lnTo>
                    <a:pt x="124029" y="66311"/>
                  </a:lnTo>
                  <a:lnTo>
                    <a:pt x="123862" y="66057"/>
                  </a:lnTo>
                  <a:lnTo>
                    <a:pt x="123768" y="65930"/>
                  </a:lnTo>
                  <a:lnTo>
                    <a:pt x="123621" y="65803"/>
                  </a:lnTo>
                  <a:lnTo>
                    <a:pt x="122993" y="64914"/>
                  </a:lnTo>
                  <a:lnTo>
                    <a:pt x="122872" y="64533"/>
                  </a:lnTo>
                  <a:lnTo>
                    <a:pt x="122752" y="64279"/>
                  </a:lnTo>
                  <a:lnTo>
                    <a:pt x="117003" y="64279"/>
                  </a:lnTo>
                  <a:lnTo>
                    <a:pt x="116878" y="63771"/>
                  </a:lnTo>
                  <a:lnTo>
                    <a:pt x="116766" y="63517"/>
                  </a:lnTo>
                  <a:lnTo>
                    <a:pt x="116448" y="62501"/>
                  </a:lnTo>
                  <a:lnTo>
                    <a:pt x="116244" y="62120"/>
                  </a:lnTo>
                  <a:lnTo>
                    <a:pt x="116134" y="61485"/>
                  </a:lnTo>
                  <a:lnTo>
                    <a:pt x="115666" y="59834"/>
                  </a:lnTo>
                  <a:lnTo>
                    <a:pt x="115485" y="59072"/>
                  </a:lnTo>
                  <a:lnTo>
                    <a:pt x="115375" y="58818"/>
                  </a:lnTo>
                  <a:lnTo>
                    <a:pt x="115255" y="58437"/>
                  </a:lnTo>
                  <a:lnTo>
                    <a:pt x="115129" y="57675"/>
                  </a:lnTo>
                  <a:lnTo>
                    <a:pt x="115003" y="57294"/>
                  </a:lnTo>
                  <a:lnTo>
                    <a:pt x="114895" y="56278"/>
                  </a:lnTo>
                  <a:lnTo>
                    <a:pt x="114578" y="54754"/>
                  </a:lnTo>
                  <a:close/>
                </a:path>
                <a:path w="262255" h="68579">
                  <a:moveTo>
                    <a:pt x="154144" y="41292"/>
                  </a:moveTo>
                  <a:lnTo>
                    <a:pt x="151840" y="41292"/>
                  </a:lnTo>
                  <a:lnTo>
                    <a:pt x="151840" y="41419"/>
                  </a:lnTo>
                  <a:lnTo>
                    <a:pt x="141767" y="41419"/>
                  </a:lnTo>
                  <a:lnTo>
                    <a:pt x="141579" y="41546"/>
                  </a:lnTo>
                  <a:lnTo>
                    <a:pt x="141491" y="41673"/>
                  </a:lnTo>
                  <a:lnTo>
                    <a:pt x="141432" y="42689"/>
                  </a:lnTo>
                  <a:lnTo>
                    <a:pt x="141652" y="43578"/>
                  </a:lnTo>
                  <a:lnTo>
                    <a:pt x="141777" y="62501"/>
                  </a:lnTo>
                  <a:lnTo>
                    <a:pt x="141558" y="64533"/>
                  </a:lnTo>
                  <a:lnTo>
                    <a:pt x="141432" y="65168"/>
                  </a:lnTo>
                  <a:lnTo>
                    <a:pt x="141432" y="66311"/>
                  </a:lnTo>
                  <a:lnTo>
                    <a:pt x="141893" y="66819"/>
                  </a:lnTo>
                  <a:lnTo>
                    <a:pt x="142186" y="66946"/>
                  </a:lnTo>
                  <a:lnTo>
                    <a:pt x="142416" y="67073"/>
                  </a:lnTo>
                  <a:lnTo>
                    <a:pt x="143338" y="67073"/>
                  </a:lnTo>
                  <a:lnTo>
                    <a:pt x="143484" y="66946"/>
                  </a:lnTo>
                  <a:lnTo>
                    <a:pt x="143861" y="66946"/>
                  </a:lnTo>
                  <a:lnTo>
                    <a:pt x="143987" y="66819"/>
                  </a:lnTo>
                  <a:lnTo>
                    <a:pt x="147205" y="66819"/>
                  </a:lnTo>
                  <a:lnTo>
                    <a:pt x="147453" y="66692"/>
                  </a:lnTo>
                  <a:lnTo>
                    <a:pt x="147652" y="66438"/>
                  </a:lnTo>
                  <a:lnTo>
                    <a:pt x="147788" y="66311"/>
                  </a:lnTo>
                  <a:lnTo>
                    <a:pt x="147697" y="64914"/>
                  </a:lnTo>
                  <a:lnTo>
                    <a:pt x="147652" y="64660"/>
                  </a:lnTo>
                  <a:lnTo>
                    <a:pt x="147526" y="64406"/>
                  </a:lnTo>
                  <a:lnTo>
                    <a:pt x="147338" y="63771"/>
                  </a:lnTo>
                  <a:lnTo>
                    <a:pt x="147212" y="63644"/>
                  </a:lnTo>
                  <a:lnTo>
                    <a:pt x="147139" y="62882"/>
                  </a:lnTo>
                  <a:lnTo>
                    <a:pt x="147139" y="60342"/>
                  </a:lnTo>
                  <a:lnTo>
                    <a:pt x="147578" y="59072"/>
                  </a:lnTo>
                  <a:lnTo>
                    <a:pt x="147840" y="58437"/>
                  </a:lnTo>
                  <a:lnTo>
                    <a:pt x="148150" y="57929"/>
                  </a:lnTo>
                  <a:lnTo>
                    <a:pt x="148563" y="56913"/>
                  </a:lnTo>
                  <a:lnTo>
                    <a:pt x="148751" y="56659"/>
                  </a:lnTo>
                  <a:lnTo>
                    <a:pt x="148824" y="56405"/>
                  </a:lnTo>
                  <a:lnTo>
                    <a:pt x="149044" y="56024"/>
                  </a:lnTo>
                  <a:lnTo>
                    <a:pt x="154102" y="56024"/>
                  </a:lnTo>
                  <a:lnTo>
                    <a:pt x="154102" y="48785"/>
                  </a:lnTo>
                  <a:lnTo>
                    <a:pt x="147023" y="48785"/>
                  </a:lnTo>
                  <a:lnTo>
                    <a:pt x="147139" y="44340"/>
                  </a:lnTo>
                  <a:lnTo>
                    <a:pt x="147212" y="43959"/>
                  </a:lnTo>
                  <a:lnTo>
                    <a:pt x="147317" y="43832"/>
                  </a:lnTo>
                  <a:lnTo>
                    <a:pt x="147453" y="43451"/>
                  </a:lnTo>
                  <a:lnTo>
                    <a:pt x="147526" y="43324"/>
                  </a:lnTo>
                  <a:lnTo>
                    <a:pt x="147652" y="43197"/>
                  </a:lnTo>
                  <a:lnTo>
                    <a:pt x="147694" y="42943"/>
                  </a:lnTo>
                  <a:lnTo>
                    <a:pt x="147788" y="42689"/>
                  </a:lnTo>
                  <a:lnTo>
                    <a:pt x="147788" y="41927"/>
                  </a:lnTo>
                  <a:lnTo>
                    <a:pt x="154657" y="41927"/>
                  </a:lnTo>
                  <a:lnTo>
                    <a:pt x="154552" y="41673"/>
                  </a:lnTo>
                  <a:lnTo>
                    <a:pt x="154343" y="41419"/>
                  </a:lnTo>
                  <a:lnTo>
                    <a:pt x="154144" y="41292"/>
                  </a:lnTo>
                  <a:close/>
                </a:path>
                <a:path w="262255" h="68579">
                  <a:moveTo>
                    <a:pt x="147205" y="66819"/>
                  </a:moveTo>
                  <a:lnTo>
                    <a:pt x="145285" y="66819"/>
                  </a:lnTo>
                  <a:lnTo>
                    <a:pt x="145338" y="66946"/>
                  </a:lnTo>
                  <a:lnTo>
                    <a:pt x="145631" y="66946"/>
                  </a:lnTo>
                  <a:lnTo>
                    <a:pt x="145746" y="67073"/>
                  </a:lnTo>
                  <a:lnTo>
                    <a:pt x="146709" y="67073"/>
                  </a:lnTo>
                  <a:lnTo>
                    <a:pt x="147205" y="66819"/>
                  </a:lnTo>
                  <a:close/>
                </a:path>
                <a:path w="262255" h="68579">
                  <a:moveTo>
                    <a:pt x="150123" y="66946"/>
                  </a:moveTo>
                  <a:lnTo>
                    <a:pt x="149139" y="66946"/>
                  </a:lnTo>
                  <a:lnTo>
                    <a:pt x="149212" y="67073"/>
                  </a:lnTo>
                  <a:lnTo>
                    <a:pt x="150029" y="67073"/>
                  </a:lnTo>
                  <a:lnTo>
                    <a:pt x="150123" y="66946"/>
                  </a:lnTo>
                  <a:close/>
                </a:path>
                <a:path w="262255" h="68579">
                  <a:moveTo>
                    <a:pt x="153788" y="66946"/>
                  </a:moveTo>
                  <a:lnTo>
                    <a:pt x="152290" y="66946"/>
                  </a:lnTo>
                  <a:lnTo>
                    <a:pt x="152489" y="67073"/>
                  </a:lnTo>
                  <a:lnTo>
                    <a:pt x="153735" y="67073"/>
                  </a:lnTo>
                  <a:lnTo>
                    <a:pt x="153788" y="66946"/>
                  </a:lnTo>
                  <a:close/>
                </a:path>
                <a:path w="262255" h="68579">
                  <a:moveTo>
                    <a:pt x="110114" y="66819"/>
                  </a:moveTo>
                  <a:lnTo>
                    <a:pt x="108239" y="66819"/>
                  </a:lnTo>
                  <a:lnTo>
                    <a:pt x="108281" y="66946"/>
                  </a:lnTo>
                  <a:lnTo>
                    <a:pt x="109925" y="66946"/>
                  </a:lnTo>
                  <a:lnTo>
                    <a:pt x="110114" y="66819"/>
                  </a:lnTo>
                  <a:close/>
                </a:path>
                <a:path w="262255" h="68579">
                  <a:moveTo>
                    <a:pt x="154552" y="66311"/>
                  </a:moveTo>
                  <a:lnTo>
                    <a:pt x="148395" y="66311"/>
                  </a:lnTo>
                  <a:lnTo>
                    <a:pt x="148479" y="66565"/>
                  </a:lnTo>
                  <a:lnTo>
                    <a:pt x="148563" y="66692"/>
                  </a:lnTo>
                  <a:lnTo>
                    <a:pt x="148751" y="66692"/>
                  </a:lnTo>
                  <a:lnTo>
                    <a:pt x="148824" y="66819"/>
                  </a:lnTo>
                  <a:lnTo>
                    <a:pt x="148929" y="66946"/>
                  </a:lnTo>
                  <a:lnTo>
                    <a:pt x="150468" y="66946"/>
                  </a:lnTo>
                  <a:lnTo>
                    <a:pt x="150583" y="66819"/>
                  </a:lnTo>
                  <a:lnTo>
                    <a:pt x="154196" y="66819"/>
                  </a:lnTo>
                  <a:lnTo>
                    <a:pt x="154437" y="66692"/>
                  </a:lnTo>
                  <a:lnTo>
                    <a:pt x="154552" y="66311"/>
                  </a:lnTo>
                  <a:close/>
                </a:path>
                <a:path w="262255" h="68579">
                  <a:moveTo>
                    <a:pt x="154102" y="66819"/>
                  </a:moveTo>
                  <a:lnTo>
                    <a:pt x="151840" y="66819"/>
                  </a:lnTo>
                  <a:lnTo>
                    <a:pt x="151882" y="66946"/>
                  </a:lnTo>
                  <a:lnTo>
                    <a:pt x="153997" y="66946"/>
                  </a:lnTo>
                  <a:lnTo>
                    <a:pt x="154102" y="66819"/>
                  </a:lnTo>
                  <a:close/>
                </a:path>
                <a:path w="262255" h="68579">
                  <a:moveTo>
                    <a:pt x="110595" y="66311"/>
                  </a:moveTo>
                  <a:lnTo>
                    <a:pt x="104627" y="66311"/>
                  </a:lnTo>
                  <a:lnTo>
                    <a:pt x="104721" y="66565"/>
                  </a:lnTo>
                  <a:lnTo>
                    <a:pt x="104962" y="66819"/>
                  </a:lnTo>
                  <a:lnTo>
                    <a:pt x="110239" y="66819"/>
                  </a:lnTo>
                  <a:lnTo>
                    <a:pt x="110239" y="66692"/>
                  </a:lnTo>
                  <a:lnTo>
                    <a:pt x="110480" y="66565"/>
                  </a:lnTo>
                  <a:lnTo>
                    <a:pt x="110595" y="66311"/>
                  </a:lnTo>
                  <a:close/>
                </a:path>
                <a:path w="262255" h="68579">
                  <a:moveTo>
                    <a:pt x="109684" y="41292"/>
                  </a:moveTo>
                  <a:lnTo>
                    <a:pt x="104962" y="41292"/>
                  </a:lnTo>
                  <a:lnTo>
                    <a:pt x="104574" y="41673"/>
                  </a:lnTo>
                  <a:lnTo>
                    <a:pt x="104365" y="41800"/>
                  </a:lnTo>
                  <a:lnTo>
                    <a:pt x="104245" y="43959"/>
                  </a:lnTo>
                  <a:lnTo>
                    <a:pt x="104365" y="44467"/>
                  </a:lnTo>
                  <a:lnTo>
                    <a:pt x="104533" y="44467"/>
                  </a:lnTo>
                  <a:lnTo>
                    <a:pt x="104574" y="66311"/>
                  </a:lnTo>
                  <a:lnTo>
                    <a:pt x="110648" y="66311"/>
                  </a:lnTo>
                  <a:lnTo>
                    <a:pt x="110648" y="65549"/>
                  </a:lnTo>
                  <a:lnTo>
                    <a:pt x="110595" y="65168"/>
                  </a:lnTo>
                  <a:lnTo>
                    <a:pt x="110480" y="64914"/>
                  </a:lnTo>
                  <a:lnTo>
                    <a:pt x="110381" y="64533"/>
                  </a:lnTo>
                  <a:lnTo>
                    <a:pt x="110286" y="64279"/>
                  </a:lnTo>
                  <a:lnTo>
                    <a:pt x="109972" y="62755"/>
                  </a:lnTo>
                  <a:lnTo>
                    <a:pt x="109862" y="62120"/>
                  </a:lnTo>
                  <a:lnTo>
                    <a:pt x="109747" y="59326"/>
                  </a:lnTo>
                  <a:lnTo>
                    <a:pt x="109747" y="54754"/>
                  </a:lnTo>
                  <a:lnTo>
                    <a:pt x="114578" y="54754"/>
                  </a:lnTo>
                  <a:lnTo>
                    <a:pt x="114522" y="54373"/>
                  </a:lnTo>
                  <a:lnTo>
                    <a:pt x="114410" y="53865"/>
                  </a:lnTo>
                  <a:lnTo>
                    <a:pt x="114190" y="52214"/>
                  </a:lnTo>
                  <a:lnTo>
                    <a:pt x="114072" y="50817"/>
                  </a:lnTo>
                  <a:lnTo>
                    <a:pt x="114134" y="50690"/>
                  </a:lnTo>
                  <a:lnTo>
                    <a:pt x="114208" y="49928"/>
                  </a:lnTo>
                  <a:lnTo>
                    <a:pt x="114302" y="49674"/>
                  </a:lnTo>
                  <a:lnTo>
                    <a:pt x="114616" y="49039"/>
                  </a:lnTo>
                  <a:lnTo>
                    <a:pt x="114899" y="48658"/>
                  </a:lnTo>
                  <a:lnTo>
                    <a:pt x="115003" y="48277"/>
                  </a:lnTo>
                  <a:lnTo>
                    <a:pt x="115213" y="48023"/>
                  </a:lnTo>
                  <a:lnTo>
                    <a:pt x="115265" y="47769"/>
                  </a:lnTo>
                  <a:lnTo>
                    <a:pt x="115485" y="47515"/>
                  </a:lnTo>
                  <a:lnTo>
                    <a:pt x="115700" y="46880"/>
                  </a:lnTo>
                  <a:lnTo>
                    <a:pt x="115815" y="46626"/>
                  </a:lnTo>
                  <a:lnTo>
                    <a:pt x="110019" y="46626"/>
                  </a:lnTo>
                  <a:lnTo>
                    <a:pt x="109799" y="46372"/>
                  </a:lnTo>
                  <a:lnTo>
                    <a:pt x="109925" y="44213"/>
                  </a:lnTo>
                  <a:lnTo>
                    <a:pt x="110114" y="43705"/>
                  </a:lnTo>
                  <a:lnTo>
                    <a:pt x="110239" y="43451"/>
                  </a:lnTo>
                  <a:lnTo>
                    <a:pt x="116448" y="43451"/>
                  </a:lnTo>
                  <a:lnTo>
                    <a:pt x="116354" y="42689"/>
                  </a:lnTo>
                  <a:lnTo>
                    <a:pt x="116265" y="42562"/>
                  </a:lnTo>
                  <a:lnTo>
                    <a:pt x="116155" y="42308"/>
                  </a:lnTo>
                  <a:lnTo>
                    <a:pt x="116078" y="42054"/>
                  </a:lnTo>
                  <a:lnTo>
                    <a:pt x="115967" y="41800"/>
                  </a:lnTo>
                  <a:lnTo>
                    <a:pt x="110239" y="41800"/>
                  </a:lnTo>
                  <a:lnTo>
                    <a:pt x="110114" y="41546"/>
                  </a:lnTo>
                  <a:lnTo>
                    <a:pt x="109925" y="41546"/>
                  </a:lnTo>
                  <a:lnTo>
                    <a:pt x="109799" y="41419"/>
                  </a:lnTo>
                  <a:lnTo>
                    <a:pt x="109684" y="41292"/>
                  </a:lnTo>
                  <a:close/>
                </a:path>
                <a:path w="262255" h="68579">
                  <a:moveTo>
                    <a:pt x="140815" y="64279"/>
                  </a:moveTo>
                  <a:lnTo>
                    <a:pt x="134930" y="64279"/>
                  </a:lnTo>
                  <a:lnTo>
                    <a:pt x="135108" y="64406"/>
                  </a:lnTo>
                  <a:lnTo>
                    <a:pt x="135443" y="64406"/>
                  </a:lnTo>
                  <a:lnTo>
                    <a:pt x="135537" y="64660"/>
                  </a:lnTo>
                  <a:lnTo>
                    <a:pt x="135704" y="65676"/>
                  </a:lnTo>
                  <a:lnTo>
                    <a:pt x="135610" y="65803"/>
                  </a:lnTo>
                  <a:lnTo>
                    <a:pt x="135443" y="65930"/>
                  </a:lnTo>
                  <a:lnTo>
                    <a:pt x="135390" y="66311"/>
                  </a:lnTo>
                  <a:lnTo>
                    <a:pt x="141317" y="66311"/>
                  </a:lnTo>
                  <a:lnTo>
                    <a:pt x="141202" y="65676"/>
                  </a:lnTo>
                  <a:lnTo>
                    <a:pt x="140815" y="64279"/>
                  </a:lnTo>
                  <a:close/>
                </a:path>
                <a:path w="262255" h="68579">
                  <a:moveTo>
                    <a:pt x="154437" y="64152"/>
                  </a:moveTo>
                  <a:lnTo>
                    <a:pt x="148751" y="64152"/>
                  </a:lnTo>
                  <a:lnTo>
                    <a:pt x="148751" y="64406"/>
                  </a:lnTo>
                  <a:lnTo>
                    <a:pt x="148605" y="64406"/>
                  </a:lnTo>
                  <a:lnTo>
                    <a:pt x="148563" y="64660"/>
                  </a:lnTo>
                  <a:lnTo>
                    <a:pt x="148468" y="64914"/>
                  </a:lnTo>
                  <a:lnTo>
                    <a:pt x="148269" y="66311"/>
                  </a:lnTo>
                  <a:lnTo>
                    <a:pt x="154657" y="66311"/>
                  </a:lnTo>
                  <a:lnTo>
                    <a:pt x="154657" y="65549"/>
                  </a:lnTo>
                  <a:lnTo>
                    <a:pt x="154437" y="64152"/>
                  </a:lnTo>
                  <a:close/>
                </a:path>
                <a:path w="262255" h="68579">
                  <a:moveTo>
                    <a:pt x="121433" y="42689"/>
                  </a:moveTo>
                  <a:lnTo>
                    <a:pt x="118061" y="42689"/>
                  </a:lnTo>
                  <a:lnTo>
                    <a:pt x="117747" y="42816"/>
                  </a:lnTo>
                  <a:lnTo>
                    <a:pt x="117412" y="43197"/>
                  </a:lnTo>
                  <a:lnTo>
                    <a:pt x="117317" y="43451"/>
                  </a:lnTo>
                  <a:lnTo>
                    <a:pt x="117192" y="43578"/>
                  </a:lnTo>
                  <a:lnTo>
                    <a:pt x="117071" y="44721"/>
                  </a:lnTo>
                  <a:lnTo>
                    <a:pt x="117139" y="44848"/>
                  </a:lnTo>
                  <a:lnTo>
                    <a:pt x="117255" y="62501"/>
                  </a:lnTo>
                  <a:lnTo>
                    <a:pt x="117139" y="64152"/>
                  </a:lnTo>
                  <a:lnTo>
                    <a:pt x="117003" y="64279"/>
                  </a:lnTo>
                  <a:lnTo>
                    <a:pt x="122752" y="64279"/>
                  </a:lnTo>
                  <a:lnTo>
                    <a:pt x="122637" y="63771"/>
                  </a:lnTo>
                  <a:lnTo>
                    <a:pt x="122511" y="62628"/>
                  </a:lnTo>
                  <a:lnTo>
                    <a:pt x="122511" y="61739"/>
                  </a:lnTo>
                  <a:lnTo>
                    <a:pt x="122846" y="61739"/>
                  </a:lnTo>
                  <a:lnTo>
                    <a:pt x="123066" y="61612"/>
                  </a:lnTo>
                  <a:lnTo>
                    <a:pt x="123307" y="61612"/>
                  </a:lnTo>
                  <a:lnTo>
                    <a:pt x="124385" y="61358"/>
                  </a:lnTo>
                  <a:lnTo>
                    <a:pt x="125307" y="60850"/>
                  </a:lnTo>
                  <a:lnTo>
                    <a:pt x="125809" y="60596"/>
                  </a:lnTo>
                  <a:lnTo>
                    <a:pt x="126124" y="60215"/>
                  </a:lnTo>
                  <a:lnTo>
                    <a:pt x="126532" y="59961"/>
                  </a:lnTo>
                  <a:lnTo>
                    <a:pt x="126919" y="59453"/>
                  </a:lnTo>
                  <a:lnTo>
                    <a:pt x="127223" y="58818"/>
                  </a:lnTo>
                  <a:lnTo>
                    <a:pt x="127663" y="58183"/>
                  </a:lnTo>
                  <a:lnTo>
                    <a:pt x="128270" y="56532"/>
                  </a:lnTo>
                  <a:lnTo>
                    <a:pt x="122710" y="56532"/>
                  </a:lnTo>
                  <a:lnTo>
                    <a:pt x="122563" y="56405"/>
                  </a:lnTo>
                  <a:lnTo>
                    <a:pt x="122511" y="55008"/>
                  </a:lnTo>
                  <a:lnTo>
                    <a:pt x="122637" y="50563"/>
                  </a:lnTo>
                  <a:lnTo>
                    <a:pt x="122710" y="50436"/>
                  </a:lnTo>
                  <a:lnTo>
                    <a:pt x="128524" y="50436"/>
                  </a:lnTo>
                  <a:lnTo>
                    <a:pt x="128312" y="48658"/>
                  </a:lnTo>
                  <a:lnTo>
                    <a:pt x="124438" y="43451"/>
                  </a:lnTo>
                  <a:lnTo>
                    <a:pt x="124029" y="43197"/>
                  </a:lnTo>
                  <a:lnTo>
                    <a:pt x="123527" y="43197"/>
                  </a:lnTo>
                  <a:lnTo>
                    <a:pt x="122993" y="42943"/>
                  </a:lnTo>
                  <a:lnTo>
                    <a:pt x="122511" y="42816"/>
                  </a:lnTo>
                  <a:lnTo>
                    <a:pt x="121433" y="42689"/>
                  </a:lnTo>
                  <a:close/>
                </a:path>
                <a:path w="262255" h="68579">
                  <a:moveTo>
                    <a:pt x="154102" y="56024"/>
                  </a:moveTo>
                  <a:lnTo>
                    <a:pt x="149044" y="56024"/>
                  </a:lnTo>
                  <a:lnTo>
                    <a:pt x="148929" y="62501"/>
                  </a:lnTo>
                  <a:lnTo>
                    <a:pt x="148824" y="64152"/>
                  </a:lnTo>
                  <a:lnTo>
                    <a:pt x="154343" y="64152"/>
                  </a:lnTo>
                  <a:lnTo>
                    <a:pt x="154269" y="63771"/>
                  </a:lnTo>
                  <a:lnTo>
                    <a:pt x="154144" y="61485"/>
                  </a:lnTo>
                  <a:lnTo>
                    <a:pt x="154102" y="56024"/>
                  </a:lnTo>
                  <a:close/>
                </a:path>
                <a:path w="262255" h="68579">
                  <a:moveTo>
                    <a:pt x="139757" y="52468"/>
                  </a:moveTo>
                  <a:lnTo>
                    <a:pt x="134930" y="52468"/>
                  </a:lnTo>
                  <a:lnTo>
                    <a:pt x="135003" y="52976"/>
                  </a:lnTo>
                  <a:lnTo>
                    <a:pt x="135108" y="59326"/>
                  </a:lnTo>
                  <a:lnTo>
                    <a:pt x="139945" y="59326"/>
                  </a:lnTo>
                  <a:lnTo>
                    <a:pt x="139836" y="58183"/>
                  </a:lnTo>
                  <a:lnTo>
                    <a:pt x="139757" y="52468"/>
                  </a:lnTo>
                  <a:close/>
                </a:path>
                <a:path w="262255" h="68579">
                  <a:moveTo>
                    <a:pt x="128524" y="50436"/>
                  </a:moveTo>
                  <a:lnTo>
                    <a:pt x="122752" y="50436"/>
                  </a:lnTo>
                  <a:lnTo>
                    <a:pt x="122846" y="50563"/>
                  </a:lnTo>
                  <a:lnTo>
                    <a:pt x="122898" y="50690"/>
                  </a:lnTo>
                  <a:lnTo>
                    <a:pt x="122993" y="50817"/>
                  </a:lnTo>
                  <a:lnTo>
                    <a:pt x="123066" y="51071"/>
                  </a:lnTo>
                  <a:lnTo>
                    <a:pt x="123160" y="51198"/>
                  </a:lnTo>
                  <a:lnTo>
                    <a:pt x="123307" y="51706"/>
                  </a:lnTo>
                  <a:lnTo>
                    <a:pt x="123363" y="54881"/>
                  </a:lnTo>
                  <a:lnTo>
                    <a:pt x="123281" y="55516"/>
                  </a:lnTo>
                  <a:lnTo>
                    <a:pt x="123160" y="55897"/>
                  </a:lnTo>
                  <a:lnTo>
                    <a:pt x="123066" y="56024"/>
                  </a:lnTo>
                  <a:lnTo>
                    <a:pt x="122898" y="56532"/>
                  </a:lnTo>
                  <a:lnTo>
                    <a:pt x="128270" y="56532"/>
                  </a:lnTo>
                  <a:lnTo>
                    <a:pt x="128389" y="55643"/>
                  </a:lnTo>
                  <a:lnTo>
                    <a:pt x="128472" y="54373"/>
                  </a:lnTo>
                  <a:lnTo>
                    <a:pt x="128598" y="52976"/>
                  </a:lnTo>
                  <a:lnTo>
                    <a:pt x="128524" y="50436"/>
                  </a:lnTo>
                  <a:close/>
                </a:path>
                <a:path w="262255" h="68579">
                  <a:moveTo>
                    <a:pt x="154657" y="41927"/>
                  </a:moveTo>
                  <a:lnTo>
                    <a:pt x="148269" y="41927"/>
                  </a:lnTo>
                  <a:lnTo>
                    <a:pt x="148228" y="42689"/>
                  </a:lnTo>
                  <a:lnTo>
                    <a:pt x="148395" y="42943"/>
                  </a:lnTo>
                  <a:lnTo>
                    <a:pt x="148605" y="43578"/>
                  </a:lnTo>
                  <a:lnTo>
                    <a:pt x="148751" y="43705"/>
                  </a:lnTo>
                  <a:lnTo>
                    <a:pt x="148751" y="45356"/>
                  </a:lnTo>
                  <a:lnTo>
                    <a:pt x="148678" y="45610"/>
                  </a:lnTo>
                  <a:lnTo>
                    <a:pt x="148605" y="45737"/>
                  </a:lnTo>
                  <a:lnTo>
                    <a:pt x="148479" y="46118"/>
                  </a:lnTo>
                  <a:lnTo>
                    <a:pt x="147855" y="47261"/>
                  </a:lnTo>
                  <a:lnTo>
                    <a:pt x="147652" y="47769"/>
                  </a:lnTo>
                  <a:lnTo>
                    <a:pt x="147358" y="48150"/>
                  </a:lnTo>
                  <a:lnTo>
                    <a:pt x="147212" y="48658"/>
                  </a:lnTo>
                  <a:lnTo>
                    <a:pt x="147023" y="48785"/>
                  </a:lnTo>
                  <a:lnTo>
                    <a:pt x="154102" y="48785"/>
                  </a:lnTo>
                  <a:lnTo>
                    <a:pt x="154196" y="44086"/>
                  </a:lnTo>
                  <a:lnTo>
                    <a:pt x="154357" y="43832"/>
                  </a:lnTo>
                  <a:lnTo>
                    <a:pt x="154552" y="42816"/>
                  </a:lnTo>
                  <a:lnTo>
                    <a:pt x="154657" y="42689"/>
                  </a:lnTo>
                  <a:lnTo>
                    <a:pt x="154657" y="41927"/>
                  </a:lnTo>
                  <a:close/>
                </a:path>
                <a:path w="262255" h="68579">
                  <a:moveTo>
                    <a:pt x="116448" y="43451"/>
                  </a:moveTo>
                  <a:lnTo>
                    <a:pt x="110239" y="43451"/>
                  </a:lnTo>
                  <a:lnTo>
                    <a:pt x="110333" y="43832"/>
                  </a:lnTo>
                  <a:lnTo>
                    <a:pt x="110595" y="44213"/>
                  </a:lnTo>
                  <a:lnTo>
                    <a:pt x="110836" y="44975"/>
                  </a:lnTo>
                  <a:lnTo>
                    <a:pt x="110836" y="45991"/>
                  </a:lnTo>
                  <a:lnTo>
                    <a:pt x="110710" y="46372"/>
                  </a:lnTo>
                  <a:lnTo>
                    <a:pt x="110595" y="46626"/>
                  </a:lnTo>
                  <a:lnTo>
                    <a:pt x="115815" y="46626"/>
                  </a:lnTo>
                  <a:lnTo>
                    <a:pt x="115862" y="46499"/>
                  </a:lnTo>
                  <a:lnTo>
                    <a:pt x="115967" y="46372"/>
                  </a:lnTo>
                  <a:lnTo>
                    <a:pt x="116087" y="45864"/>
                  </a:lnTo>
                  <a:lnTo>
                    <a:pt x="116176" y="45356"/>
                  </a:lnTo>
                  <a:lnTo>
                    <a:pt x="116295" y="45102"/>
                  </a:lnTo>
                  <a:lnTo>
                    <a:pt x="116401" y="44467"/>
                  </a:lnTo>
                  <a:lnTo>
                    <a:pt x="116448" y="43451"/>
                  </a:lnTo>
                  <a:close/>
                </a:path>
                <a:path w="262255" h="68579">
                  <a:moveTo>
                    <a:pt x="137778" y="42689"/>
                  </a:moveTo>
                  <a:lnTo>
                    <a:pt x="135244" y="42689"/>
                  </a:lnTo>
                  <a:lnTo>
                    <a:pt x="135108" y="42816"/>
                  </a:lnTo>
                  <a:lnTo>
                    <a:pt x="138160" y="42816"/>
                  </a:lnTo>
                  <a:lnTo>
                    <a:pt x="137778" y="42689"/>
                  </a:lnTo>
                  <a:close/>
                </a:path>
                <a:path w="262255" h="68579">
                  <a:moveTo>
                    <a:pt x="112616" y="41292"/>
                  </a:moveTo>
                  <a:lnTo>
                    <a:pt x="111024" y="41292"/>
                  </a:lnTo>
                  <a:lnTo>
                    <a:pt x="110480" y="41546"/>
                  </a:lnTo>
                  <a:lnTo>
                    <a:pt x="110239" y="41800"/>
                  </a:lnTo>
                  <a:lnTo>
                    <a:pt x="115967" y="41800"/>
                  </a:lnTo>
                  <a:lnTo>
                    <a:pt x="115579" y="41546"/>
                  </a:lnTo>
                  <a:lnTo>
                    <a:pt x="115318" y="41419"/>
                  </a:lnTo>
                  <a:lnTo>
                    <a:pt x="112689" y="41419"/>
                  </a:lnTo>
                  <a:lnTo>
                    <a:pt x="112616" y="41292"/>
                  </a:lnTo>
                  <a:close/>
                </a:path>
                <a:path w="262255" h="68579">
                  <a:moveTo>
                    <a:pt x="115213" y="41292"/>
                  </a:moveTo>
                  <a:lnTo>
                    <a:pt x="113705" y="41292"/>
                  </a:lnTo>
                  <a:lnTo>
                    <a:pt x="113653" y="41419"/>
                  </a:lnTo>
                  <a:lnTo>
                    <a:pt x="115318" y="41419"/>
                  </a:lnTo>
                  <a:lnTo>
                    <a:pt x="115213" y="41292"/>
                  </a:lnTo>
                  <a:close/>
                </a:path>
                <a:path w="262255" h="68579">
                  <a:moveTo>
                    <a:pt x="143673" y="41292"/>
                  </a:moveTo>
                  <a:lnTo>
                    <a:pt x="142008" y="41292"/>
                  </a:lnTo>
                  <a:lnTo>
                    <a:pt x="141893" y="41419"/>
                  </a:lnTo>
                  <a:lnTo>
                    <a:pt x="143767" y="41419"/>
                  </a:lnTo>
                  <a:lnTo>
                    <a:pt x="143673" y="41292"/>
                  </a:lnTo>
                  <a:close/>
                </a:path>
                <a:path w="262255" h="68579">
                  <a:moveTo>
                    <a:pt x="147652" y="37482"/>
                  </a:moveTo>
                  <a:lnTo>
                    <a:pt x="143861" y="37482"/>
                  </a:lnTo>
                  <a:lnTo>
                    <a:pt x="143861" y="37609"/>
                  </a:lnTo>
                  <a:lnTo>
                    <a:pt x="143673" y="37736"/>
                  </a:lnTo>
                  <a:lnTo>
                    <a:pt x="143432" y="37990"/>
                  </a:lnTo>
                  <a:lnTo>
                    <a:pt x="143285" y="38244"/>
                  </a:lnTo>
                  <a:lnTo>
                    <a:pt x="143285" y="38498"/>
                  </a:lnTo>
                  <a:lnTo>
                    <a:pt x="143097" y="38625"/>
                  </a:lnTo>
                  <a:lnTo>
                    <a:pt x="143097" y="39768"/>
                  </a:lnTo>
                  <a:lnTo>
                    <a:pt x="143285" y="40022"/>
                  </a:lnTo>
                  <a:lnTo>
                    <a:pt x="143432" y="40276"/>
                  </a:lnTo>
                  <a:lnTo>
                    <a:pt x="143458" y="40403"/>
                  </a:lnTo>
                  <a:lnTo>
                    <a:pt x="143578" y="40657"/>
                  </a:lnTo>
                  <a:lnTo>
                    <a:pt x="143673" y="40784"/>
                  </a:lnTo>
                  <a:lnTo>
                    <a:pt x="143861" y="40911"/>
                  </a:lnTo>
                  <a:lnTo>
                    <a:pt x="144416" y="41419"/>
                  </a:lnTo>
                  <a:lnTo>
                    <a:pt x="151327" y="41419"/>
                  </a:lnTo>
                  <a:lnTo>
                    <a:pt x="151840" y="41038"/>
                  </a:lnTo>
                  <a:lnTo>
                    <a:pt x="152290" y="40657"/>
                  </a:lnTo>
                  <a:lnTo>
                    <a:pt x="152489" y="40403"/>
                  </a:lnTo>
                  <a:lnTo>
                    <a:pt x="152625" y="40022"/>
                  </a:lnTo>
                  <a:lnTo>
                    <a:pt x="152772" y="39768"/>
                  </a:lnTo>
                  <a:lnTo>
                    <a:pt x="152824" y="39260"/>
                  </a:lnTo>
                  <a:lnTo>
                    <a:pt x="148133" y="39260"/>
                  </a:lnTo>
                  <a:lnTo>
                    <a:pt x="148133" y="39133"/>
                  </a:lnTo>
                  <a:lnTo>
                    <a:pt x="152824" y="39133"/>
                  </a:lnTo>
                  <a:lnTo>
                    <a:pt x="152772" y="38498"/>
                  </a:lnTo>
                  <a:lnTo>
                    <a:pt x="152625" y="38371"/>
                  </a:lnTo>
                  <a:lnTo>
                    <a:pt x="152489" y="37990"/>
                  </a:lnTo>
                  <a:lnTo>
                    <a:pt x="152248" y="37736"/>
                  </a:lnTo>
                  <a:lnTo>
                    <a:pt x="151913" y="37609"/>
                  </a:lnTo>
                  <a:lnTo>
                    <a:pt x="147955" y="37609"/>
                  </a:lnTo>
                  <a:lnTo>
                    <a:pt x="147652" y="37482"/>
                  </a:lnTo>
                  <a:close/>
                </a:path>
                <a:path w="262255" h="68579">
                  <a:moveTo>
                    <a:pt x="152824" y="39133"/>
                  </a:moveTo>
                  <a:lnTo>
                    <a:pt x="148133" y="39133"/>
                  </a:lnTo>
                  <a:lnTo>
                    <a:pt x="148228" y="39260"/>
                  </a:lnTo>
                  <a:lnTo>
                    <a:pt x="152824" y="39260"/>
                  </a:lnTo>
                  <a:lnTo>
                    <a:pt x="152824" y="39133"/>
                  </a:lnTo>
                  <a:close/>
                </a:path>
                <a:path w="262255" h="68579">
                  <a:moveTo>
                    <a:pt x="151672" y="37482"/>
                  </a:moveTo>
                  <a:lnTo>
                    <a:pt x="148133" y="37482"/>
                  </a:lnTo>
                  <a:lnTo>
                    <a:pt x="148060" y="37609"/>
                  </a:lnTo>
                  <a:lnTo>
                    <a:pt x="151913" y="37609"/>
                  </a:lnTo>
                  <a:lnTo>
                    <a:pt x="151672" y="37482"/>
                  </a:lnTo>
                  <a:close/>
                </a:path>
                <a:path w="262255" h="68579">
                  <a:moveTo>
                    <a:pt x="145065" y="37355"/>
                  </a:moveTo>
                  <a:lnTo>
                    <a:pt x="144636" y="37355"/>
                  </a:lnTo>
                  <a:lnTo>
                    <a:pt x="144489" y="37482"/>
                  </a:lnTo>
                  <a:lnTo>
                    <a:pt x="145913" y="37482"/>
                  </a:lnTo>
                  <a:lnTo>
                    <a:pt x="145065" y="37355"/>
                  </a:lnTo>
                  <a:close/>
                </a:path>
                <a:path w="262255" h="68579">
                  <a:moveTo>
                    <a:pt x="147212" y="37355"/>
                  </a:moveTo>
                  <a:lnTo>
                    <a:pt x="145913" y="37482"/>
                  </a:lnTo>
                  <a:lnTo>
                    <a:pt x="147358" y="37482"/>
                  </a:lnTo>
                  <a:lnTo>
                    <a:pt x="147212" y="37355"/>
                  </a:lnTo>
                  <a:close/>
                </a:path>
                <a:path w="262255" h="68579">
                  <a:moveTo>
                    <a:pt x="151233" y="37355"/>
                  </a:moveTo>
                  <a:lnTo>
                    <a:pt x="148751" y="37355"/>
                  </a:lnTo>
                  <a:lnTo>
                    <a:pt x="148563" y="37482"/>
                  </a:lnTo>
                  <a:lnTo>
                    <a:pt x="151379" y="37482"/>
                  </a:lnTo>
                  <a:lnTo>
                    <a:pt x="151233" y="37355"/>
                  </a:lnTo>
                  <a:close/>
                </a:path>
                <a:path w="262255" h="68579">
                  <a:moveTo>
                    <a:pt x="92899" y="30459"/>
                  </a:moveTo>
                  <a:lnTo>
                    <a:pt x="90564" y="30459"/>
                  </a:lnTo>
                  <a:lnTo>
                    <a:pt x="90470" y="30586"/>
                  </a:lnTo>
                  <a:lnTo>
                    <a:pt x="80481" y="30586"/>
                  </a:lnTo>
                  <a:lnTo>
                    <a:pt x="80261" y="30713"/>
                  </a:lnTo>
                  <a:lnTo>
                    <a:pt x="80093" y="30967"/>
                  </a:lnTo>
                  <a:lnTo>
                    <a:pt x="79973" y="31729"/>
                  </a:lnTo>
                  <a:lnTo>
                    <a:pt x="80188" y="32237"/>
                  </a:lnTo>
                  <a:lnTo>
                    <a:pt x="80244" y="32491"/>
                  </a:lnTo>
                  <a:lnTo>
                    <a:pt x="80355" y="32745"/>
                  </a:lnTo>
                  <a:lnTo>
                    <a:pt x="80481" y="51795"/>
                  </a:lnTo>
                  <a:lnTo>
                    <a:pt x="80355" y="52684"/>
                  </a:lnTo>
                  <a:lnTo>
                    <a:pt x="80261" y="53192"/>
                  </a:lnTo>
                  <a:lnTo>
                    <a:pt x="80188" y="53827"/>
                  </a:lnTo>
                  <a:lnTo>
                    <a:pt x="79973" y="55097"/>
                  </a:lnTo>
                  <a:lnTo>
                    <a:pt x="80188" y="55732"/>
                  </a:lnTo>
                  <a:lnTo>
                    <a:pt x="80868" y="56113"/>
                  </a:lnTo>
                  <a:lnTo>
                    <a:pt x="82554" y="56113"/>
                  </a:lnTo>
                  <a:lnTo>
                    <a:pt x="82617" y="55986"/>
                  </a:lnTo>
                  <a:lnTo>
                    <a:pt x="85926" y="55986"/>
                  </a:lnTo>
                  <a:lnTo>
                    <a:pt x="86303" y="55732"/>
                  </a:lnTo>
                  <a:lnTo>
                    <a:pt x="86414" y="55478"/>
                  </a:lnTo>
                  <a:lnTo>
                    <a:pt x="86523" y="54970"/>
                  </a:lnTo>
                  <a:lnTo>
                    <a:pt x="86428" y="54081"/>
                  </a:lnTo>
                  <a:lnTo>
                    <a:pt x="86303" y="53827"/>
                  </a:lnTo>
                  <a:lnTo>
                    <a:pt x="86240" y="53573"/>
                  </a:lnTo>
                  <a:lnTo>
                    <a:pt x="86130" y="53446"/>
                  </a:lnTo>
                  <a:lnTo>
                    <a:pt x="85926" y="52684"/>
                  </a:lnTo>
                  <a:lnTo>
                    <a:pt x="85852" y="52303"/>
                  </a:lnTo>
                  <a:lnTo>
                    <a:pt x="85674" y="52176"/>
                  </a:lnTo>
                  <a:lnTo>
                    <a:pt x="85674" y="50144"/>
                  </a:lnTo>
                  <a:lnTo>
                    <a:pt x="85852" y="49890"/>
                  </a:lnTo>
                  <a:lnTo>
                    <a:pt x="85968" y="48874"/>
                  </a:lnTo>
                  <a:lnTo>
                    <a:pt x="86135" y="48620"/>
                  </a:lnTo>
                  <a:lnTo>
                    <a:pt x="86428" y="47985"/>
                  </a:lnTo>
                  <a:lnTo>
                    <a:pt x="86470" y="47731"/>
                  </a:lnTo>
                  <a:lnTo>
                    <a:pt x="86743" y="47350"/>
                  </a:lnTo>
                  <a:lnTo>
                    <a:pt x="86837" y="47096"/>
                  </a:lnTo>
                  <a:lnTo>
                    <a:pt x="86889" y="46842"/>
                  </a:lnTo>
                  <a:lnTo>
                    <a:pt x="87633" y="45445"/>
                  </a:lnTo>
                  <a:lnTo>
                    <a:pt x="87748" y="45191"/>
                  </a:lnTo>
                  <a:lnTo>
                    <a:pt x="92805" y="45191"/>
                  </a:lnTo>
                  <a:lnTo>
                    <a:pt x="92805" y="37952"/>
                  </a:lnTo>
                  <a:lnTo>
                    <a:pt x="85674" y="37952"/>
                  </a:lnTo>
                  <a:lnTo>
                    <a:pt x="85674" y="33888"/>
                  </a:lnTo>
                  <a:lnTo>
                    <a:pt x="85852" y="33761"/>
                  </a:lnTo>
                  <a:lnTo>
                    <a:pt x="86020" y="32872"/>
                  </a:lnTo>
                  <a:lnTo>
                    <a:pt x="86135" y="32618"/>
                  </a:lnTo>
                  <a:lnTo>
                    <a:pt x="86219" y="32491"/>
                  </a:lnTo>
                  <a:lnTo>
                    <a:pt x="86303" y="32237"/>
                  </a:lnTo>
                  <a:lnTo>
                    <a:pt x="86428" y="32110"/>
                  </a:lnTo>
                  <a:lnTo>
                    <a:pt x="86470" y="31729"/>
                  </a:lnTo>
                  <a:lnTo>
                    <a:pt x="86470" y="31094"/>
                  </a:lnTo>
                  <a:lnTo>
                    <a:pt x="93433" y="31094"/>
                  </a:lnTo>
                  <a:lnTo>
                    <a:pt x="93433" y="30967"/>
                  </a:lnTo>
                  <a:lnTo>
                    <a:pt x="93266" y="30840"/>
                  </a:lnTo>
                  <a:lnTo>
                    <a:pt x="93046" y="30586"/>
                  </a:lnTo>
                  <a:lnTo>
                    <a:pt x="92899" y="30459"/>
                  </a:lnTo>
                  <a:close/>
                </a:path>
                <a:path w="262255" h="68579">
                  <a:moveTo>
                    <a:pt x="85926" y="55986"/>
                  </a:moveTo>
                  <a:lnTo>
                    <a:pt x="83926" y="55986"/>
                  </a:lnTo>
                  <a:lnTo>
                    <a:pt x="84020" y="56113"/>
                  </a:lnTo>
                  <a:lnTo>
                    <a:pt x="85612" y="56113"/>
                  </a:lnTo>
                  <a:lnTo>
                    <a:pt x="85926" y="55986"/>
                  </a:lnTo>
                  <a:close/>
                </a:path>
                <a:path w="262255" h="68579">
                  <a:moveTo>
                    <a:pt x="92805" y="45191"/>
                  </a:moveTo>
                  <a:lnTo>
                    <a:pt x="87748" y="45191"/>
                  </a:lnTo>
                  <a:lnTo>
                    <a:pt x="87633" y="52938"/>
                  </a:lnTo>
                  <a:lnTo>
                    <a:pt x="87507" y="53065"/>
                  </a:lnTo>
                  <a:lnTo>
                    <a:pt x="87339" y="53573"/>
                  </a:lnTo>
                  <a:lnTo>
                    <a:pt x="87229" y="53827"/>
                  </a:lnTo>
                  <a:lnTo>
                    <a:pt x="87119" y="53954"/>
                  </a:lnTo>
                  <a:lnTo>
                    <a:pt x="87078" y="54208"/>
                  </a:lnTo>
                  <a:lnTo>
                    <a:pt x="86889" y="55351"/>
                  </a:lnTo>
                  <a:lnTo>
                    <a:pt x="87078" y="55732"/>
                  </a:lnTo>
                  <a:lnTo>
                    <a:pt x="87434" y="55859"/>
                  </a:lnTo>
                  <a:lnTo>
                    <a:pt x="87507" y="55986"/>
                  </a:lnTo>
                  <a:lnTo>
                    <a:pt x="87748" y="56113"/>
                  </a:lnTo>
                  <a:lnTo>
                    <a:pt x="89140" y="56113"/>
                  </a:lnTo>
                  <a:lnTo>
                    <a:pt x="89297" y="55986"/>
                  </a:lnTo>
                  <a:lnTo>
                    <a:pt x="92952" y="55986"/>
                  </a:lnTo>
                  <a:lnTo>
                    <a:pt x="93046" y="55859"/>
                  </a:lnTo>
                  <a:lnTo>
                    <a:pt x="93214" y="55732"/>
                  </a:lnTo>
                  <a:lnTo>
                    <a:pt x="93266" y="55605"/>
                  </a:lnTo>
                  <a:lnTo>
                    <a:pt x="93433" y="55478"/>
                  </a:lnTo>
                  <a:lnTo>
                    <a:pt x="93433" y="54335"/>
                  </a:lnTo>
                  <a:lnTo>
                    <a:pt x="93266" y="54208"/>
                  </a:lnTo>
                  <a:lnTo>
                    <a:pt x="93172" y="53573"/>
                  </a:lnTo>
                  <a:lnTo>
                    <a:pt x="93046" y="53065"/>
                  </a:lnTo>
                  <a:lnTo>
                    <a:pt x="92837" y="51160"/>
                  </a:lnTo>
                  <a:lnTo>
                    <a:pt x="92805" y="45191"/>
                  </a:lnTo>
                  <a:close/>
                </a:path>
                <a:path w="262255" h="68579">
                  <a:moveTo>
                    <a:pt x="92805" y="55986"/>
                  </a:moveTo>
                  <a:lnTo>
                    <a:pt x="90564" y="55986"/>
                  </a:lnTo>
                  <a:lnTo>
                    <a:pt x="90617" y="56113"/>
                  </a:lnTo>
                  <a:lnTo>
                    <a:pt x="92732" y="56113"/>
                  </a:lnTo>
                  <a:lnTo>
                    <a:pt x="92805" y="55986"/>
                  </a:lnTo>
                  <a:close/>
                </a:path>
                <a:path w="262255" h="68579">
                  <a:moveTo>
                    <a:pt x="93433" y="31094"/>
                  </a:moveTo>
                  <a:lnTo>
                    <a:pt x="86889" y="31094"/>
                  </a:lnTo>
                  <a:lnTo>
                    <a:pt x="86889" y="31729"/>
                  </a:lnTo>
                  <a:lnTo>
                    <a:pt x="87004" y="31983"/>
                  </a:lnTo>
                  <a:lnTo>
                    <a:pt x="87119" y="32364"/>
                  </a:lnTo>
                  <a:lnTo>
                    <a:pt x="87434" y="33126"/>
                  </a:lnTo>
                  <a:lnTo>
                    <a:pt x="87434" y="34650"/>
                  </a:lnTo>
                  <a:lnTo>
                    <a:pt x="87119" y="35158"/>
                  </a:lnTo>
                  <a:lnTo>
                    <a:pt x="87004" y="35666"/>
                  </a:lnTo>
                  <a:lnTo>
                    <a:pt x="86837" y="35920"/>
                  </a:lnTo>
                  <a:lnTo>
                    <a:pt x="86020" y="37444"/>
                  </a:lnTo>
                  <a:lnTo>
                    <a:pt x="85852" y="37825"/>
                  </a:lnTo>
                  <a:lnTo>
                    <a:pt x="85674" y="37952"/>
                  </a:lnTo>
                  <a:lnTo>
                    <a:pt x="92805" y="37952"/>
                  </a:lnTo>
                  <a:lnTo>
                    <a:pt x="92926" y="33634"/>
                  </a:lnTo>
                  <a:lnTo>
                    <a:pt x="93046" y="32872"/>
                  </a:lnTo>
                  <a:lnTo>
                    <a:pt x="93172" y="32618"/>
                  </a:lnTo>
                  <a:lnTo>
                    <a:pt x="93266" y="31983"/>
                  </a:lnTo>
                  <a:lnTo>
                    <a:pt x="93433" y="31856"/>
                  </a:lnTo>
                  <a:lnTo>
                    <a:pt x="93433" y="31094"/>
                  </a:lnTo>
                  <a:close/>
                </a:path>
                <a:path w="262255" h="68579">
                  <a:moveTo>
                    <a:pt x="82376" y="30459"/>
                  </a:moveTo>
                  <a:lnTo>
                    <a:pt x="80680" y="30459"/>
                  </a:lnTo>
                  <a:lnTo>
                    <a:pt x="80533" y="30586"/>
                  </a:lnTo>
                  <a:lnTo>
                    <a:pt x="82502" y="30586"/>
                  </a:lnTo>
                  <a:lnTo>
                    <a:pt x="82376" y="30459"/>
                  </a:lnTo>
                  <a:close/>
                </a:path>
                <a:path w="262255" h="68579">
                  <a:moveTo>
                    <a:pt x="86240" y="26649"/>
                  </a:moveTo>
                  <a:lnTo>
                    <a:pt x="82617" y="26649"/>
                  </a:lnTo>
                  <a:lnTo>
                    <a:pt x="82156" y="26903"/>
                  </a:lnTo>
                  <a:lnTo>
                    <a:pt x="82041" y="27284"/>
                  </a:lnTo>
                  <a:lnTo>
                    <a:pt x="81926" y="27411"/>
                  </a:lnTo>
                  <a:lnTo>
                    <a:pt x="81874" y="28681"/>
                  </a:lnTo>
                  <a:lnTo>
                    <a:pt x="81926" y="29189"/>
                  </a:lnTo>
                  <a:lnTo>
                    <a:pt x="82156" y="29697"/>
                  </a:lnTo>
                  <a:lnTo>
                    <a:pt x="82376" y="29951"/>
                  </a:lnTo>
                  <a:lnTo>
                    <a:pt x="82554" y="30205"/>
                  </a:lnTo>
                  <a:lnTo>
                    <a:pt x="82816" y="30332"/>
                  </a:lnTo>
                  <a:lnTo>
                    <a:pt x="83151" y="30586"/>
                  </a:lnTo>
                  <a:lnTo>
                    <a:pt x="89988" y="30586"/>
                  </a:lnTo>
                  <a:lnTo>
                    <a:pt x="90271" y="30332"/>
                  </a:lnTo>
                  <a:lnTo>
                    <a:pt x="90564" y="30205"/>
                  </a:lnTo>
                  <a:lnTo>
                    <a:pt x="91077" y="29824"/>
                  </a:lnTo>
                  <a:lnTo>
                    <a:pt x="91392" y="29189"/>
                  </a:lnTo>
                  <a:lnTo>
                    <a:pt x="91496" y="28427"/>
                  </a:lnTo>
                  <a:lnTo>
                    <a:pt x="86743" y="28427"/>
                  </a:lnTo>
                  <a:lnTo>
                    <a:pt x="86837" y="28300"/>
                  </a:lnTo>
                  <a:lnTo>
                    <a:pt x="91528" y="28300"/>
                  </a:lnTo>
                  <a:lnTo>
                    <a:pt x="91433" y="27665"/>
                  </a:lnTo>
                  <a:lnTo>
                    <a:pt x="91224" y="27157"/>
                  </a:lnTo>
                  <a:lnTo>
                    <a:pt x="90899" y="26903"/>
                  </a:lnTo>
                  <a:lnTo>
                    <a:pt x="90711" y="26776"/>
                  </a:lnTo>
                  <a:lnTo>
                    <a:pt x="86648" y="26776"/>
                  </a:lnTo>
                  <a:lnTo>
                    <a:pt x="86240" y="26649"/>
                  </a:lnTo>
                  <a:close/>
                </a:path>
                <a:path w="262255" h="68579">
                  <a:moveTo>
                    <a:pt x="81748" y="30332"/>
                  </a:moveTo>
                  <a:lnTo>
                    <a:pt x="81004" y="30332"/>
                  </a:lnTo>
                  <a:lnTo>
                    <a:pt x="80963" y="30459"/>
                  </a:lnTo>
                  <a:lnTo>
                    <a:pt x="81926" y="30459"/>
                  </a:lnTo>
                  <a:lnTo>
                    <a:pt x="81748" y="30332"/>
                  </a:lnTo>
                  <a:close/>
                </a:path>
                <a:path w="262255" h="68579">
                  <a:moveTo>
                    <a:pt x="92449" y="30332"/>
                  </a:moveTo>
                  <a:lnTo>
                    <a:pt x="91224" y="30332"/>
                  </a:lnTo>
                  <a:lnTo>
                    <a:pt x="91077" y="30459"/>
                  </a:lnTo>
                  <a:lnTo>
                    <a:pt x="92512" y="30459"/>
                  </a:lnTo>
                  <a:lnTo>
                    <a:pt x="92449" y="30332"/>
                  </a:lnTo>
                  <a:close/>
                </a:path>
                <a:path w="262255" h="68579">
                  <a:moveTo>
                    <a:pt x="91528" y="28300"/>
                  </a:moveTo>
                  <a:lnTo>
                    <a:pt x="86837" y="28300"/>
                  </a:lnTo>
                  <a:lnTo>
                    <a:pt x="86889" y="28427"/>
                  </a:lnTo>
                  <a:lnTo>
                    <a:pt x="91496" y="28427"/>
                  </a:lnTo>
                  <a:lnTo>
                    <a:pt x="91528" y="28300"/>
                  </a:lnTo>
                  <a:close/>
                </a:path>
                <a:path w="262255" h="68579">
                  <a:moveTo>
                    <a:pt x="90564" y="26649"/>
                  </a:moveTo>
                  <a:lnTo>
                    <a:pt x="86837" y="26649"/>
                  </a:lnTo>
                  <a:lnTo>
                    <a:pt x="86648" y="26776"/>
                  </a:lnTo>
                  <a:lnTo>
                    <a:pt x="90711" y="26776"/>
                  </a:lnTo>
                  <a:lnTo>
                    <a:pt x="90564" y="26649"/>
                  </a:lnTo>
                  <a:close/>
                </a:path>
                <a:path w="262255" h="68579">
                  <a:moveTo>
                    <a:pt x="83685" y="26522"/>
                  </a:moveTo>
                  <a:lnTo>
                    <a:pt x="83319" y="26522"/>
                  </a:lnTo>
                  <a:lnTo>
                    <a:pt x="83151" y="26649"/>
                  </a:lnTo>
                  <a:lnTo>
                    <a:pt x="84575" y="26649"/>
                  </a:lnTo>
                  <a:lnTo>
                    <a:pt x="83685" y="26522"/>
                  </a:lnTo>
                  <a:close/>
                </a:path>
                <a:path w="262255" h="68579">
                  <a:moveTo>
                    <a:pt x="85926" y="26522"/>
                  </a:moveTo>
                  <a:lnTo>
                    <a:pt x="84575" y="26649"/>
                  </a:lnTo>
                  <a:lnTo>
                    <a:pt x="86020" y="26649"/>
                  </a:lnTo>
                  <a:lnTo>
                    <a:pt x="85926" y="26522"/>
                  </a:lnTo>
                  <a:close/>
                </a:path>
                <a:path w="262255" h="68579">
                  <a:moveTo>
                    <a:pt x="89936" y="26522"/>
                  </a:moveTo>
                  <a:lnTo>
                    <a:pt x="87339" y="26522"/>
                  </a:lnTo>
                  <a:lnTo>
                    <a:pt x="87224" y="26649"/>
                  </a:lnTo>
                  <a:lnTo>
                    <a:pt x="89988" y="26649"/>
                  </a:lnTo>
                  <a:lnTo>
                    <a:pt x="89936" y="26522"/>
                  </a:lnTo>
                  <a:close/>
                </a:path>
                <a:path w="262255" h="68579">
                  <a:moveTo>
                    <a:pt x="63047" y="22344"/>
                  </a:moveTo>
                  <a:lnTo>
                    <a:pt x="62670" y="22344"/>
                  </a:lnTo>
                  <a:lnTo>
                    <a:pt x="62115" y="22512"/>
                  </a:lnTo>
                  <a:lnTo>
                    <a:pt x="61801" y="22847"/>
                  </a:lnTo>
                  <a:lnTo>
                    <a:pt x="61728" y="23685"/>
                  </a:lnTo>
                  <a:lnTo>
                    <a:pt x="61801" y="24030"/>
                  </a:lnTo>
                  <a:lnTo>
                    <a:pt x="61916" y="24386"/>
                  </a:lnTo>
                  <a:lnTo>
                    <a:pt x="61968" y="24700"/>
                  </a:lnTo>
                  <a:lnTo>
                    <a:pt x="62063" y="24962"/>
                  </a:lnTo>
                  <a:lnTo>
                    <a:pt x="62183" y="25465"/>
                  </a:lnTo>
                  <a:lnTo>
                    <a:pt x="62294" y="43496"/>
                  </a:lnTo>
                  <a:lnTo>
                    <a:pt x="61968" y="45181"/>
                  </a:lnTo>
                  <a:lnTo>
                    <a:pt x="61857" y="47307"/>
                  </a:lnTo>
                  <a:lnTo>
                    <a:pt x="61968" y="47454"/>
                  </a:lnTo>
                  <a:lnTo>
                    <a:pt x="62062" y="47621"/>
                  </a:lnTo>
                  <a:lnTo>
                    <a:pt x="62174" y="47768"/>
                  </a:lnTo>
                  <a:lnTo>
                    <a:pt x="62303" y="47883"/>
                  </a:lnTo>
                  <a:lnTo>
                    <a:pt x="62879" y="48050"/>
                  </a:lnTo>
                  <a:lnTo>
                    <a:pt x="63748" y="48050"/>
                  </a:lnTo>
                  <a:lnTo>
                    <a:pt x="64366" y="47956"/>
                  </a:lnTo>
                  <a:lnTo>
                    <a:pt x="64523" y="47883"/>
                  </a:lnTo>
                  <a:lnTo>
                    <a:pt x="70534" y="47883"/>
                  </a:lnTo>
                  <a:lnTo>
                    <a:pt x="70827" y="47768"/>
                  </a:lnTo>
                  <a:lnTo>
                    <a:pt x="71329" y="47621"/>
                  </a:lnTo>
                  <a:lnTo>
                    <a:pt x="71570" y="47454"/>
                  </a:lnTo>
                  <a:lnTo>
                    <a:pt x="72052" y="47234"/>
                  </a:lnTo>
                  <a:lnTo>
                    <a:pt x="72418" y="46940"/>
                  </a:lnTo>
                  <a:lnTo>
                    <a:pt x="72680" y="46511"/>
                  </a:lnTo>
                  <a:lnTo>
                    <a:pt x="73068" y="46030"/>
                  </a:lnTo>
                  <a:lnTo>
                    <a:pt x="73425" y="45433"/>
                  </a:lnTo>
                  <a:lnTo>
                    <a:pt x="73891" y="43904"/>
                  </a:lnTo>
                  <a:lnTo>
                    <a:pt x="73979" y="42804"/>
                  </a:lnTo>
                  <a:lnTo>
                    <a:pt x="67696" y="42804"/>
                  </a:lnTo>
                  <a:lnTo>
                    <a:pt x="67602" y="42082"/>
                  </a:lnTo>
                  <a:lnTo>
                    <a:pt x="67696" y="37318"/>
                  </a:lnTo>
                  <a:lnTo>
                    <a:pt x="67832" y="37223"/>
                  </a:lnTo>
                  <a:lnTo>
                    <a:pt x="79109" y="37223"/>
                  </a:lnTo>
                  <a:lnTo>
                    <a:pt x="79109" y="36208"/>
                  </a:lnTo>
                  <a:lnTo>
                    <a:pt x="73979" y="36208"/>
                  </a:lnTo>
                  <a:lnTo>
                    <a:pt x="73937" y="34951"/>
                  </a:lnTo>
                  <a:lnTo>
                    <a:pt x="73811" y="34354"/>
                  </a:lnTo>
                  <a:lnTo>
                    <a:pt x="72198" y="32019"/>
                  </a:lnTo>
                  <a:lnTo>
                    <a:pt x="71958" y="31831"/>
                  </a:lnTo>
                  <a:lnTo>
                    <a:pt x="67602" y="31831"/>
                  </a:lnTo>
                  <a:lnTo>
                    <a:pt x="67696" y="25182"/>
                  </a:lnTo>
                  <a:lnTo>
                    <a:pt x="67832" y="25140"/>
                  </a:lnTo>
                  <a:lnTo>
                    <a:pt x="67989" y="24428"/>
                  </a:lnTo>
                  <a:lnTo>
                    <a:pt x="68136" y="24386"/>
                  </a:lnTo>
                  <a:lnTo>
                    <a:pt x="68136" y="23015"/>
                  </a:lnTo>
                  <a:lnTo>
                    <a:pt x="67832" y="22627"/>
                  </a:lnTo>
                  <a:lnTo>
                    <a:pt x="67644" y="22512"/>
                  </a:lnTo>
                  <a:lnTo>
                    <a:pt x="65120" y="22512"/>
                  </a:lnTo>
                  <a:lnTo>
                    <a:pt x="63047" y="22344"/>
                  </a:lnTo>
                  <a:close/>
                </a:path>
                <a:path w="262255" h="68579">
                  <a:moveTo>
                    <a:pt x="70534" y="47883"/>
                  </a:moveTo>
                  <a:lnTo>
                    <a:pt x="66324" y="47883"/>
                  </a:lnTo>
                  <a:lnTo>
                    <a:pt x="66460" y="47956"/>
                  </a:lnTo>
                  <a:lnTo>
                    <a:pt x="67193" y="47956"/>
                  </a:lnTo>
                  <a:lnTo>
                    <a:pt x="67476" y="48050"/>
                  </a:lnTo>
                  <a:lnTo>
                    <a:pt x="69528" y="48050"/>
                  </a:lnTo>
                  <a:lnTo>
                    <a:pt x="69958" y="47956"/>
                  </a:lnTo>
                  <a:lnTo>
                    <a:pt x="70534" y="47883"/>
                  </a:lnTo>
                  <a:close/>
                </a:path>
                <a:path w="262255" h="68579">
                  <a:moveTo>
                    <a:pt x="79109" y="42375"/>
                  </a:moveTo>
                  <a:lnTo>
                    <a:pt x="73979" y="42375"/>
                  </a:lnTo>
                  <a:lnTo>
                    <a:pt x="73937" y="43768"/>
                  </a:lnTo>
                  <a:lnTo>
                    <a:pt x="73811" y="44417"/>
                  </a:lnTo>
                  <a:lnTo>
                    <a:pt x="73697" y="45181"/>
                  </a:lnTo>
                  <a:lnTo>
                    <a:pt x="73570" y="47307"/>
                  </a:lnTo>
                  <a:lnTo>
                    <a:pt x="73664" y="47454"/>
                  </a:lnTo>
                  <a:lnTo>
                    <a:pt x="73717" y="47715"/>
                  </a:lnTo>
                  <a:lnTo>
                    <a:pt x="73937" y="47768"/>
                  </a:lnTo>
                  <a:lnTo>
                    <a:pt x="74167" y="47956"/>
                  </a:lnTo>
                  <a:lnTo>
                    <a:pt x="75518" y="48050"/>
                  </a:lnTo>
                  <a:lnTo>
                    <a:pt x="75685" y="47956"/>
                  </a:lnTo>
                  <a:lnTo>
                    <a:pt x="75884" y="47956"/>
                  </a:lnTo>
                  <a:lnTo>
                    <a:pt x="76125" y="47883"/>
                  </a:lnTo>
                  <a:lnTo>
                    <a:pt x="79286" y="47883"/>
                  </a:lnTo>
                  <a:lnTo>
                    <a:pt x="79444" y="47768"/>
                  </a:lnTo>
                  <a:lnTo>
                    <a:pt x="79779" y="47307"/>
                  </a:lnTo>
                  <a:lnTo>
                    <a:pt x="79706" y="45935"/>
                  </a:lnTo>
                  <a:lnTo>
                    <a:pt x="79594" y="45715"/>
                  </a:lnTo>
                  <a:lnTo>
                    <a:pt x="79539" y="45307"/>
                  </a:lnTo>
                  <a:lnTo>
                    <a:pt x="79331" y="44585"/>
                  </a:lnTo>
                  <a:lnTo>
                    <a:pt x="79183" y="43401"/>
                  </a:lnTo>
                  <a:lnTo>
                    <a:pt x="79109" y="42375"/>
                  </a:lnTo>
                  <a:close/>
                </a:path>
                <a:path w="262255" h="68579">
                  <a:moveTo>
                    <a:pt x="79286" y="47883"/>
                  </a:moveTo>
                  <a:lnTo>
                    <a:pt x="77539" y="47883"/>
                  </a:lnTo>
                  <a:lnTo>
                    <a:pt x="78031" y="47956"/>
                  </a:lnTo>
                  <a:lnTo>
                    <a:pt x="79057" y="48050"/>
                  </a:lnTo>
                  <a:lnTo>
                    <a:pt x="79286" y="47883"/>
                  </a:lnTo>
                  <a:close/>
                </a:path>
                <a:path w="262255" h="68579">
                  <a:moveTo>
                    <a:pt x="79109" y="37223"/>
                  </a:moveTo>
                  <a:lnTo>
                    <a:pt x="68398" y="37223"/>
                  </a:lnTo>
                  <a:lnTo>
                    <a:pt x="68586" y="37318"/>
                  </a:lnTo>
                  <a:lnTo>
                    <a:pt x="68675" y="37464"/>
                  </a:lnTo>
                  <a:lnTo>
                    <a:pt x="68398" y="42804"/>
                  </a:lnTo>
                  <a:lnTo>
                    <a:pt x="73979" y="42804"/>
                  </a:lnTo>
                  <a:lnTo>
                    <a:pt x="73979" y="42375"/>
                  </a:lnTo>
                  <a:lnTo>
                    <a:pt x="79109" y="42375"/>
                  </a:lnTo>
                  <a:lnTo>
                    <a:pt x="79109" y="37223"/>
                  </a:lnTo>
                  <a:close/>
                </a:path>
                <a:path w="262255" h="68579">
                  <a:moveTo>
                    <a:pt x="75685" y="22344"/>
                  </a:moveTo>
                  <a:lnTo>
                    <a:pt x="74031" y="22344"/>
                  </a:lnTo>
                  <a:lnTo>
                    <a:pt x="73811" y="22418"/>
                  </a:lnTo>
                  <a:lnTo>
                    <a:pt x="73664" y="22627"/>
                  </a:lnTo>
                  <a:lnTo>
                    <a:pt x="73403" y="22847"/>
                  </a:lnTo>
                  <a:lnTo>
                    <a:pt x="73277" y="23182"/>
                  </a:lnTo>
                  <a:lnTo>
                    <a:pt x="73204" y="23789"/>
                  </a:lnTo>
                  <a:lnTo>
                    <a:pt x="73350" y="23884"/>
                  </a:lnTo>
                  <a:lnTo>
                    <a:pt x="73444" y="24428"/>
                  </a:lnTo>
                  <a:lnTo>
                    <a:pt x="73570" y="24606"/>
                  </a:lnTo>
                  <a:lnTo>
                    <a:pt x="73664" y="24795"/>
                  </a:lnTo>
                  <a:lnTo>
                    <a:pt x="73717" y="25297"/>
                  </a:lnTo>
                  <a:lnTo>
                    <a:pt x="73811" y="25465"/>
                  </a:lnTo>
                  <a:lnTo>
                    <a:pt x="73937" y="25884"/>
                  </a:lnTo>
                  <a:lnTo>
                    <a:pt x="73979" y="36208"/>
                  </a:lnTo>
                  <a:lnTo>
                    <a:pt x="79109" y="36208"/>
                  </a:lnTo>
                  <a:lnTo>
                    <a:pt x="79232" y="25548"/>
                  </a:lnTo>
                  <a:lnTo>
                    <a:pt x="79444" y="24795"/>
                  </a:lnTo>
                  <a:lnTo>
                    <a:pt x="79612" y="24428"/>
                  </a:lnTo>
                  <a:lnTo>
                    <a:pt x="79803" y="23789"/>
                  </a:lnTo>
                  <a:lnTo>
                    <a:pt x="79706" y="22774"/>
                  </a:lnTo>
                  <a:lnTo>
                    <a:pt x="79277" y="22418"/>
                  </a:lnTo>
                  <a:lnTo>
                    <a:pt x="75884" y="22418"/>
                  </a:lnTo>
                  <a:lnTo>
                    <a:pt x="75685" y="22344"/>
                  </a:lnTo>
                  <a:close/>
                </a:path>
                <a:path w="262255" h="68579">
                  <a:moveTo>
                    <a:pt x="70293" y="31297"/>
                  </a:moveTo>
                  <a:lnTo>
                    <a:pt x="69623" y="31297"/>
                  </a:lnTo>
                  <a:lnTo>
                    <a:pt x="69382" y="31423"/>
                  </a:lnTo>
                  <a:lnTo>
                    <a:pt x="68869" y="31423"/>
                  </a:lnTo>
                  <a:lnTo>
                    <a:pt x="68450" y="31611"/>
                  </a:lnTo>
                  <a:lnTo>
                    <a:pt x="68230" y="31611"/>
                  </a:lnTo>
                  <a:lnTo>
                    <a:pt x="67989" y="31663"/>
                  </a:lnTo>
                  <a:lnTo>
                    <a:pt x="67696" y="31831"/>
                  </a:lnTo>
                  <a:lnTo>
                    <a:pt x="71958" y="31831"/>
                  </a:lnTo>
                  <a:lnTo>
                    <a:pt x="71570" y="31663"/>
                  </a:lnTo>
                  <a:lnTo>
                    <a:pt x="70607" y="31423"/>
                  </a:lnTo>
                  <a:lnTo>
                    <a:pt x="70293" y="31297"/>
                  </a:lnTo>
                  <a:close/>
                </a:path>
                <a:path w="262255" h="68579">
                  <a:moveTo>
                    <a:pt x="67476" y="22344"/>
                  </a:moveTo>
                  <a:lnTo>
                    <a:pt x="66586" y="22344"/>
                  </a:lnTo>
                  <a:lnTo>
                    <a:pt x="66324" y="22418"/>
                  </a:lnTo>
                  <a:lnTo>
                    <a:pt x="65644" y="22418"/>
                  </a:lnTo>
                  <a:lnTo>
                    <a:pt x="67644" y="22512"/>
                  </a:lnTo>
                  <a:lnTo>
                    <a:pt x="67476" y="22344"/>
                  </a:lnTo>
                  <a:close/>
                </a:path>
                <a:path w="262255" h="68579">
                  <a:moveTo>
                    <a:pt x="79109" y="22344"/>
                  </a:moveTo>
                  <a:lnTo>
                    <a:pt x="77685" y="22344"/>
                  </a:lnTo>
                  <a:lnTo>
                    <a:pt x="77423" y="22418"/>
                  </a:lnTo>
                  <a:lnTo>
                    <a:pt x="79277" y="22418"/>
                  </a:lnTo>
                  <a:lnTo>
                    <a:pt x="79109" y="22344"/>
                  </a:lnTo>
                  <a:close/>
                </a:path>
                <a:path w="262255" h="68579">
                  <a:moveTo>
                    <a:pt x="50042" y="15004"/>
                  </a:moveTo>
                  <a:lnTo>
                    <a:pt x="49382" y="15004"/>
                  </a:lnTo>
                  <a:lnTo>
                    <a:pt x="49037" y="15046"/>
                  </a:lnTo>
                  <a:lnTo>
                    <a:pt x="48555" y="15413"/>
                  </a:lnTo>
                  <a:lnTo>
                    <a:pt x="48409" y="15622"/>
                  </a:lnTo>
                  <a:lnTo>
                    <a:pt x="48293" y="16826"/>
                  </a:lnTo>
                  <a:lnTo>
                    <a:pt x="48363" y="17339"/>
                  </a:lnTo>
                  <a:lnTo>
                    <a:pt x="48425" y="17496"/>
                  </a:lnTo>
                  <a:lnTo>
                    <a:pt x="48651" y="18826"/>
                  </a:lnTo>
                  <a:lnTo>
                    <a:pt x="48848" y="19161"/>
                  </a:lnTo>
                  <a:lnTo>
                    <a:pt x="48848" y="36689"/>
                  </a:lnTo>
                  <a:lnTo>
                    <a:pt x="48702" y="36878"/>
                  </a:lnTo>
                  <a:lnTo>
                    <a:pt x="48608" y="37318"/>
                  </a:lnTo>
                  <a:lnTo>
                    <a:pt x="48533" y="38134"/>
                  </a:lnTo>
                  <a:lnTo>
                    <a:pt x="48409" y="38543"/>
                  </a:lnTo>
                  <a:lnTo>
                    <a:pt x="48293" y="38731"/>
                  </a:lnTo>
                  <a:lnTo>
                    <a:pt x="48255" y="39799"/>
                  </a:lnTo>
                  <a:lnTo>
                    <a:pt x="48482" y="40302"/>
                  </a:lnTo>
                  <a:lnTo>
                    <a:pt x="48762" y="40564"/>
                  </a:lnTo>
                  <a:lnTo>
                    <a:pt x="48943" y="40689"/>
                  </a:lnTo>
                  <a:lnTo>
                    <a:pt x="49225" y="40731"/>
                  </a:lnTo>
                  <a:lnTo>
                    <a:pt x="50241" y="40731"/>
                  </a:lnTo>
                  <a:lnTo>
                    <a:pt x="51351" y="40564"/>
                  </a:lnTo>
                  <a:lnTo>
                    <a:pt x="54063" y="40564"/>
                  </a:lnTo>
                  <a:lnTo>
                    <a:pt x="54220" y="40522"/>
                  </a:lnTo>
                  <a:lnTo>
                    <a:pt x="54550" y="40155"/>
                  </a:lnTo>
                  <a:lnTo>
                    <a:pt x="54670" y="39747"/>
                  </a:lnTo>
                  <a:lnTo>
                    <a:pt x="61152" y="39747"/>
                  </a:lnTo>
                  <a:lnTo>
                    <a:pt x="61152" y="39045"/>
                  </a:lnTo>
                  <a:lnTo>
                    <a:pt x="54670" y="39045"/>
                  </a:lnTo>
                  <a:lnTo>
                    <a:pt x="54547" y="38501"/>
                  </a:lnTo>
                  <a:lnTo>
                    <a:pt x="54450" y="37789"/>
                  </a:lnTo>
                  <a:lnTo>
                    <a:pt x="54356" y="37538"/>
                  </a:lnTo>
                  <a:lnTo>
                    <a:pt x="54259" y="37381"/>
                  </a:lnTo>
                  <a:lnTo>
                    <a:pt x="54141" y="35946"/>
                  </a:lnTo>
                  <a:lnTo>
                    <a:pt x="54063" y="29150"/>
                  </a:lnTo>
                  <a:lnTo>
                    <a:pt x="54220" y="28669"/>
                  </a:lnTo>
                  <a:lnTo>
                    <a:pt x="54220" y="27904"/>
                  </a:lnTo>
                  <a:lnTo>
                    <a:pt x="54356" y="27643"/>
                  </a:lnTo>
                  <a:lnTo>
                    <a:pt x="54450" y="27297"/>
                  </a:lnTo>
                  <a:lnTo>
                    <a:pt x="54597" y="27130"/>
                  </a:lnTo>
                  <a:lnTo>
                    <a:pt x="60377" y="27130"/>
                  </a:lnTo>
                  <a:lnTo>
                    <a:pt x="60492" y="20083"/>
                  </a:lnTo>
                  <a:lnTo>
                    <a:pt x="54764" y="20083"/>
                  </a:lnTo>
                  <a:lnTo>
                    <a:pt x="54450" y="19999"/>
                  </a:lnTo>
                  <a:lnTo>
                    <a:pt x="54356" y="19769"/>
                  </a:lnTo>
                  <a:lnTo>
                    <a:pt x="54220" y="19643"/>
                  </a:lnTo>
                  <a:lnTo>
                    <a:pt x="54220" y="18512"/>
                  </a:lnTo>
                  <a:lnTo>
                    <a:pt x="54356" y="18512"/>
                  </a:lnTo>
                  <a:lnTo>
                    <a:pt x="54503" y="17748"/>
                  </a:lnTo>
                  <a:lnTo>
                    <a:pt x="54670" y="17496"/>
                  </a:lnTo>
                  <a:lnTo>
                    <a:pt x="54764" y="17339"/>
                  </a:lnTo>
                  <a:lnTo>
                    <a:pt x="60902" y="17339"/>
                  </a:lnTo>
                  <a:lnTo>
                    <a:pt x="61057" y="16879"/>
                  </a:lnTo>
                  <a:lnTo>
                    <a:pt x="60974" y="15622"/>
                  </a:lnTo>
                  <a:lnTo>
                    <a:pt x="60751" y="15413"/>
                  </a:lnTo>
                  <a:lnTo>
                    <a:pt x="54670" y="15413"/>
                  </a:lnTo>
                  <a:lnTo>
                    <a:pt x="54367" y="15140"/>
                  </a:lnTo>
                  <a:lnTo>
                    <a:pt x="51068" y="15140"/>
                  </a:lnTo>
                  <a:lnTo>
                    <a:pt x="50911" y="15046"/>
                  </a:lnTo>
                  <a:lnTo>
                    <a:pt x="50241" y="15046"/>
                  </a:lnTo>
                  <a:lnTo>
                    <a:pt x="50042" y="15004"/>
                  </a:lnTo>
                  <a:close/>
                </a:path>
                <a:path w="262255" h="68579">
                  <a:moveTo>
                    <a:pt x="53560" y="40689"/>
                  </a:moveTo>
                  <a:lnTo>
                    <a:pt x="51717" y="40689"/>
                  </a:lnTo>
                  <a:lnTo>
                    <a:pt x="53518" y="40731"/>
                  </a:lnTo>
                  <a:close/>
                </a:path>
                <a:path w="262255" h="68579">
                  <a:moveTo>
                    <a:pt x="61152" y="39747"/>
                  </a:moveTo>
                  <a:lnTo>
                    <a:pt x="54670" y="39747"/>
                  </a:lnTo>
                  <a:lnTo>
                    <a:pt x="54764" y="39915"/>
                  </a:lnTo>
                  <a:lnTo>
                    <a:pt x="54884" y="40229"/>
                  </a:lnTo>
                  <a:lnTo>
                    <a:pt x="55037" y="40396"/>
                  </a:lnTo>
                  <a:lnTo>
                    <a:pt x="55497" y="40689"/>
                  </a:lnTo>
                  <a:lnTo>
                    <a:pt x="55728" y="40731"/>
                  </a:lnTo>
                  <a:lnTo>
                    <a:pt x="56555" y="40731"/>
                  </a:lnTo>
                  <a:lnTo>
                    <a:pt x="56785" y="40689"/>
                  </a:lnTo>
                  <a:lnTo>
                    <a:pt x="57225" y="40689"/>
                  </a:lnTo>
                  <a:lnTo>
                    <a:pt x="60479" y="40564"/>
                  </a:lnTo>
                  <a:lnTo>
                    <a:pt x="60649" y="40522"/>
                  </a:lnTo>
                  <a:lnTo>
                    <a:pt x="60858" y="40229"/>
                  </a:lnTo>
                  <a:lnTo>
                    <a:pt x="61094" y="39915"/>
                  </a:lnTo>
                  <a:lnTo>
                    <a:pt x="61152" y="39747"/>
                  </a:lnTo>
                  <a:close/>
                </a:path>
                <a:path w="262255" h="68579">
                  <a:moveTo>
                    <a:pt x="59989" y="40689"/>
                  </a:moveTo>
                  <a:lnTo>
                    <a:pt x="58859" y="40689"/>
                  </a:lnTo>
                  <a:lnTo>
                    <a:pt x="59078" y="40731"/>
                  </a:lnTo>
                  <a:lnTo>
                    <a:pt x="59989" y="40731"/>
                  </a:lnTo>
                  <a:close/>
                </a:path>
                <a:path w="262255" h="68579">
                  <a:moveTo>
                    <a:pt x="53906" y="40564"/>
                  </a:moveTo>
                  <a:lnTo>
                    <a:pt x="51351" y="40564"/>
                  </a:lnTo>
                  <a:lnTo>
                    <a:pt x="53780" y="40689"/>
                  </a:lnTo>
                  <a:close/>
                </a:path>
                <a:path w="262255" h="68579">
                  <a:moveTo>
                    <a:pt x="60479" y="40564"/>
                  </a:moveTo>
                  <a:lnTo>
                    <a:pt x="58523" y="40564"/>
                  </a:lnTo>
                  <a:lnTo>
                    <a:pt x="60283" y="40689"/>
                  </a:lnTo>
                  <a:lnTo>
                    <a:pt x="60479" y="40564"/>
                  </a:lnTo>
                  <a:close/>
                </a:path>
                <a:path w="262255" h="68579">
                  <a:moveTo>
                    <a:pt x="60377" y="27130"/>
                  </a:moveTo>
                  <a:lnTo>
                    <a:pt x="55037" y="27130"/>
                  </a:lnTo>
                  <a:lnTo>
                    <a:pt x="55099" y="36166"/>
                  </a:lnTo>
                  <a:lnTo>
                    <a:pt x="54998" y="37098"/>
                  </a:lnTo>
                  <a:lnTo>
                    <a:pt x="54883" y="37538"/>
                  </a:lnTo>
                  <a:lnTo>
                    <a:pt x="54771" y="38093"/>
                  </a:lnTo>
                  <a:lnTo>
                    <a:pt x="54670" y="39045"/>
                  </a:lnTo>
                  <a:lnTo>
                    <a:pt x="61152" y="39045"/>
                  </a:lnTo>
                  <a:lnTo>
                    <a:pt x="61057" y="38375"/>
                  </a:lnTo>
                  <a:lnTo>
                    <a:pt x="60766" y="37538"/>
                  </a:lnTo>
                  <a:lnTo>
                    <a:pt x="60649" y="37098"/>
                  </a:lnTo>
                  <a:lnTo>
                    <a:pt x="60544" y="36375"/>
                  </a:lnTo>
                  <a:lnTo>
                    <a:pt x="60492" y="35443"/>
                  </a:lnTo>
                  <a:lnTo>
                    <a:pt x="60377" y="27130"/>
                  </a:lnTo>
                  <a:close/>
                </a:path>
                <a:path w="262255" h="68579">
                  <a:moveTo>
                    <a:pt x="60902" y="17339"/>
                  </a:moveTo>
                  <a:lnTo>
                    <a:pt x="54764" y="17339"/>
                  </a:lnTo>
                  <a:lnTo>
                    <a:pt x="54932" y="17748"/>
                  </a:lnTo>
                  <a:lnTo>
                    <a:pt x="55037" y="19769"/>
                  </a:lnTo>
                  <a:lnTo>
                    <a:pt x="54932" y="19999"/>
                  </a:lnTo>
                  <a:lnTo>
                    <a:pt x="54764" y="20083"/>
                  </a:lnTo>
                  <a:lnTo>
                    <a:pt x="60492" y="20083"/>
                  </a:lnTo>
                  <a:lnTo>
                    <a:pt x="60544" y="19161"/>
                  </a:lnTo>
                  <a:lnTo>
                    <a:pt x="60661" y="18753"/>
                  </a:lnTo>
                  <a:lnTo>
                    <a:pt x="60764" y="17748"/>
                  </a:lnTo>
                  <a:lnTo>
                    <a:pt x="60902" y="17339"/>
                  </a:lnTo>
                  <a:close/>
                </a:path>
                <a:path w="262255" h="68579">
                  <a:moveTo>
                    <a:pt x="55497" y="15004"/>
                  </a:moveTo>
                  <a:lnTo>
                    <a:pt x="55277" y="15046"/>
                  </a:lnTo>
                  <a:lnTo>
                    <a:pt x="54932" y="15214"/>
                  </a:lnTo>
                  <a:lnTo>
                    <a:pt x="54670" y="15413"/>
                  </a:lnTo>
                  <a:lnTo>
                    <a:pt x="60751" y="15413"/>
                  </a:lnTo>
                  <a:lnTo>
                    <a:pt x="60649" y="15214"/>
                  </a:lnTo>
                  <a:lnTo>
                    <a:pt x="60492" y="15140"/>
                  </a:lnTo>
                  <a:lnTo>
                    <a:pt x="57592" y="15140"/>
                  </a:lnTo>
                  <a:lnTo>
                    <a:pt x="56838" y="15046"/>
                  </a:lnTo>
                  <a:lnTo>
                    <a:pt x="55497" y="15004"/>
                  </a:lnTo>
                  <a:close/>
                </a:path>
                <a:path w="262255" h="68579">
                  <a:moveTo>
                    <a:pt x="54220" y="15046"/>
                  </a:moveTo>
                  <a:lnTo>
                    <a:pt x="52503" y="15046"/>
                  </a:lnTo>
                  <a:lnTo>
                    <a:pt x="52168" y="15140"/>
                  </a:lnTo>
                  <a:lnTo>
                    <a:pt x="54367" y="15140"/>
                  </a:lnTo>
                  <a:lnTo>
                    <a:pt x="54220" y="15046"/>
                  </a:lnTo>
                  <a:close/>
                </a:path>
                <a:path w="262255" h="68579">
                  <a:moveTo>
                    <a:pt x="60377" y="15046"/>
                  </a:moveTo>
                  <a:lnTo>
                    <a:pt x="58785" y="15046"/>
                  </a:lnTo>
                  <a:lnTo>
                    <a:pt x="60492" y="15140"/>
                  </a:lnTo>
                  <a:close/>
                </a:path>
                <a:path w="262255" h="68579">
                  <a:moveTo>
                    <a:pt x="53906" y="15004"/>
                  </a:moveTo>
                  <a:lnTo>
                    <a:pt x="53257" y="15004"/>
                  </a:lnTo>
                  <a:lnTo>
                    <a:pt x="52963" y="15046"/>
                  </a:lnTo>
                  <a:lnTo>
                    <a:pt x="54063" y="15046"/>
                  </a:lnTo>
                  <a:lnTo>
                    <a:pt x="53906" y="15004"/>
                  </a:lnTo>
                  <a:close/>
                </a:path>
                <a:path w="262255" h="68579">
                  <a:moveTo>
                    <a:pt x="59989" y="15004"/>
                  </a:moveTo>
                  <a:lnTo>
                    <a:pt x="59560" y="15004"/>
                  </a:lnTo>
                  <a:lnTo>
                    <a:pt x="60241" y="15046"/>
                  </a:lnTo>
                  <a:lnTo>
                    <a:pt x="59989" y="15004"/>
                  </a:lnTo>
                  <a:close/>
                </a:path>
                <a:path w="262255" h="68579">
                  <a:moveTo>
                    <a:pt x="37843" y="33705"/>
                  </a:moveTo>
                  <a:lnTo>
                    <a:pt x="37121" y="33705"/>
                  </a:lnTo>
                  <a:lnTo>
                    <a:pt x="37309" y="33758"/>
                  </a:lnTo>
                  <a:lnTo>
                    <a:pt x="37718" y="33758"/>
                  </a:lnTo>
                  <a:close/>
                </a:path>
                <a:path w="262255" h="68579">
                  <a:moveTo>
                    <a:pt x="42681" y="33580"/>
                  </a:moveTo>
                  <a:lnTo>
                    <a:pt x="40712" y="33580"/>
                  </a:lnTo>
                  <a:lnTo>
                    <a:pt x="41917" y="33758"/>
                  </a:lnTo>
                  <a:lnTo>
                    <a:pt x="42147" y="33705"/>
                  </a:lnTo>
                  <a:lnTo>
                    <a:pt x="42419" y="33705"/>
                  </a:lnTo>
                  <a:lnTo>
                    <a:pt x="42681" y="33580"/>
                  </a:lnTo>
                  <a:close/>
                </a:path>
                <a:path w="262255" h="68579">
                  <a:moveTo>
                    <a:pt x="40566" y="8093"/>
                  </a:moveTo>
                  <a:lnTo>
                    <a:pt x="37194" y="8093"/>
                  </a:lnTo>
                  <a:lnTo>
                    <a:pt x="36859" y="8230"/>
                  </a:lnTo>
                  <a:lnTo>
                    <a:pt x="36639" y="8502"/>
                  </a:lnTo>
                  <a:lnTo>
                    <a:pt x="36378" y="8764"/>
                  </a:lnTo>
                  <a:lnTo>
                    <a:pt x="36325" y="10596"/>
                  </a:lnTo>
                  <a:lnTo>
                    <a:pt x="36440" y="26983"/>
                  </a:lnTo>
                  <a:lnTo>
                    <a:pt x="36325" y="28920"/>
                  </a:lnTo>
                  <a:lnTo>
                    <a:pt x="36210" y="29465"/>
                  </a:lnTo>
                  <a:lnTo>
                    <a:pt x="36084" y="33035"/>
                  </a:lnTo>
                  <a:lnTo>
                    <a:pt x="36287" y="33203"/>
                  </a:lnTo>
                  <a:lnTo>
                    <a:pt x="36378" y="33444"/>
                  </a:lnTo>
                  <a:lnTo>
                    <a:pt x="36524" y="33538"/>
                  </a:lnTo>
                  <a:lnTo>
                    <a:pt x="36681" y="33580"/>
                  </a:lnTo>
                  <a:lnTo>
                    <a:pt x="36859" y="33705"/>
                  </a:lnTo>
                  <a:lnTo>
                    <a:pt x="38231" y="33705"/>
                  </a:lnTo>
                  <a:lnTo>
                    <a:pt x="38367" y="33580"/>
                  </a:lnTo>
                  <a:lnTo>
                    <a:pt x="42681" y="33580"/>
                  </a:lnTo>
                  <a:lnTo>
                    <a:pt x="42901" y="33444"/>
                  </a:lnTo>
                  <a:lnTo>
                    <a:pt x="43032" y="33255"/>
                  </a:lnTo>
                  <a:lnTo>
                    <a:pt x="43129" y="33035"/>
                  </a:lnTo>
                  <a:lnTo>
                    <a:pt x="43068" y="31611"/>
                  </a:lnTo>
                  <a:lnTo>
                    <a:pt x="42901" y="31297"/>
                  </a:lnTo>
                  <a:lnTo>
                    <a:pt x="42733" y="31150"/>
                  </a:lnTo>
                  <a:lnTo>
                    <a:pt x="42681" y="31014"/>
                  </a:lnTo>
                  <a:lnTo>
                    <a:pt x="42419" y="30742"/>
                  </a:lnTo>
                  <a:lnTo>
                    <a:pt x="42147" y="30239"/>
                  </a:lnTo>
                  <a:lnTo>
                    <a:pt x="42032" y="29831"/>
                  </a:lnTo>
                  <a:lnTo>
                    <a:pt x="41917" y="29684"/>
                  </a:lnTo>
                  <a:lnTo>
                    <a:pt x="41812" y="29423"/>
                  </a:lnTo>
                  <a:lnTo>
                    <a:pt x="41697" y="28983"/>
                  </a:lnTo>
                  <a:lnTo>
                    <a:pt x="41623" y="27130"/>
                  </a:lnTo>
                  <a:lnTo>
                    <a:pt x="41812" y="27056"/>
                  </a:lnTo>
                  <a:lnTo>
                    <a:pt x="42032" y="27056"/>
                  </a:lnTo>
                  <a:lnTo>
                    <a:pt x="42252" y="26983"/>
                  </a:lnTo>
                  <a:lnTo>
                    <a:pt x="42493" y="26983"/>
                  </a:lnTo>
                  <a:lnTo>
                    <a:pt x="43016" y="26794"/>
                  </a:lnTo>
                  <a:lnTo>
                    <a:pt x="43477" y="26721"/>
                  </a:lnTo>
                  <a:lnTo>
                    <a:pt x="47037" y="22679"/>
                  </a:lnTo>
                  <a:lnTo>
                    <a:pt x="47315" y="21905"/>
                  </a:lnTo>
                  <a:lnTo>
                    <a:pt x="41917" y="21905"/>
                  </a:lnTo>
                  <a:lnTo>
                    <a:pt x="41697" y="21685"/>
                  </a:lnTo>
                  <a:lnTo>
                    <a:pt x="41812" y="15821"/>
                  </a:lnTo>
                  <a:lnTo>
                    <a:pt x="47698" y="15821"/>
                  </a:lnTo>
                  <a:lnTo>
                    <a:pt x="47644" y="15140"/>
                  </a:lnTo>
                  <a:lnTo>
                    <a:pt x="47424" y="14030"/>
                  </a:lnTo>
                  <a:lnTo>
                    <a:pt x="47330" y="13046"/>
                  </a:lnTo>
                  <a:lnTo>
                    <a:pt x="46985" y="12188"/>
                  </a:lnTo>
                  <a:lnTo>
                    <a:pt x="46220" y="10669"/>
                  </a:lnTo>
                  <a:lnTo>
                    <a:pt x="45665" y="10135"/>
                  </a:lnTo>
                  <a:lnTo>
                    <a:pt x="45477" y="9853"/>
                  </a:lnTo>
                  <a:lnTo>
                    <a:pt x="45142" y="9601"/>
                  </a:lnTo>
                  <a:lnTo>
                    <a:pt x="44733" y="9350"/>
                  </a:lnTo>
                  <a:lnTo>
                    <a:pt x="44440" y="9099"/>
                  </a:lnTo>
                  <a:lnTo>
                    <a:pt x="43979" y="8931"/>
                  </a:lnTo>
                  <a:lnTo>
                    <a:pt x="43623" y="8764"/>
                  </a:lnTo>
                  <a:lnTo>
                    <a:pt x="43163" y="8596"/>
                  </a:lnTo>
                  <a:lnTo>
                    <a:pt x="42681" y="8502"/>
                  </a:lnTo>
                  <a:lnTo>
                    <a:pt x="41623" y="8230"/>
                  </a:lnTo>
                  <a:lnTo>
                    <a:pt x="41173" y="8188"/>
                  </a:lnTo>
                  <a:lnTo>
                    <a:pt x="40566" y="8093"/>
                  </a:lnTo>
                  <a:close/>
                </a:path>
                <a:path w="262255" h="68579">
                  <a:moveTo>
                    <a:pt x="47698" y="15821"/>
                  </a:moveTo>
                  <a:lnTo>
                    <a:pt x="41812" y="15821"/>
                  </a:lnTo>
                  <a:lnTo>
                    <a:pt x="42032" y="15873"/>
                  </a:lnTo>
                  <a:lnTo>
                    <a:pt x="42205" y="16324"/>
                  </a:lnTo>
                  <a:lnTo>
                    <a:pt x="42367" y="16585"/>
                  </a:lnTo>
                  <a:lnTo>
                    <a:pt x="42493" y="20418"/>
                  </a:lnTo>
                  <a:lnTo>
                    <a:pt x="42367" y="21255"/>
                  </a:lnTo>
                  <a:lnTo>
                    <a:pt x="42147" y="21622"/>
                  </a:lnTo>
                  <a:lnTo>
                    <a:pt x="42032" y="21905"/>
                  </a:lnTo>
                  <a:lnTo>
                    <a:pt x="47315" y="21905"/>
                  </a:lnTo>
                  <a:lnTo>
                    <a:pt x="47525" y="20753"/>
                  </a:lnTo>
                  <a:lnTo>
                    <a:pt x="47644" y="19842"/>
                  </a:lnTo>
                  <a:lnTo>
                    <a:pt x="47698" y="15821"/>
                  </a:lnTo>
                  <a:close/>
                </a:path>
                <a:path w="262255" h="68579">
                  <a:moveTo>
                    <a:pt x="39435" y="7989"/>
                  </a:moveTo>
                  <a:lnTo>
                    <a:pt x="37498" y="7989"/>
                  </a:lnTo>
                  <a:lnTo>
                    <a:pt x="39959" y="8093"/>
                  </a:lnTo>
                  <a:lnTo>
                    <a:pt x="39435" y="7989"/>
                  </a:lnTo>
                  <a:close/>
                </a:path>
                <a:path w="262255" h="68579">
                  <a:moveTo>
                    <a:pt x="30283" y="2795"/>
                  </a:moveTo>
                  <a:lnTo>
                    <a:pt x="29509" y="2921"/>
                  </a:lnTo>
                  <a:lnTo>
                    <a:pt x="28912" y="2963"/>
                  </a:lnTo>
                  <a:lnTo>
                    <a:pt x="28189" y="3109"/>
                  </a:lnTo>
                  <a:lnTo>
                    <a:pt x="27634" y="3329"/>
                  </a:lnTo>
                  <a:lnTo>
                    <a:pt x="27174" y="3654"/>
                  </a:lnTo>
                  <a:lnTo>
                    <a:pt x="26598" y="3978"/>
                  </a:lnTo>
                  <a:lnTo>
                    <a:pt x="26189" y="4408"/>
                  </a:lnTo>
                  <a:lnTo>
                    <a:pt x="25729" y="4837"/>
                  </a:lnTo>
                  <a:lnTo>
                    <a:pt x="25415" y="5392"/>
                  </a:lnTo>
                  <a:lnTo>
                    <a:pt x="25205" y="6020"/>
                  </a:lnTo>
                  <a:lnTo>
                    <a:pt x="24912" y="6638"/>
                  </a:lnTo>
                  <a:lnTo>
                    <a:pt x="24597" y="8093"/>
                  </a:lnTo>
                  <a:lnTo>
                    <a:pt x="25980" y="27391"/>
                  </a:lnTo>
                  <a:lnTo>
                    <a:pt x="26315" y="27831"/>
                  </a:lnTo>
                  <a:lnTo>
                    <a:pt x="27226" y="28480"/>
                  </a:lnTo>
                  <a:lnTo>
                    <a:pt x="27708" y="28742"/>
                  </a:lnTo>
                  <a:lnTo>
                    <a:pt x="28378" y="28920"/>
                  </a:lnTo>
                  <a:lnTo>
                    <a:pt x="30043" y="29150"/>
                  </a:lnTo>
                  <a:lnTo>
                    <a:pt x="31247" y="28983"/>
                  </a:lnTo>
                  <a:lnTo>
                    <a:pt x="31844" y="28920"/>
                  </a:lnTo>
                  <a:lnTo>
                    <a:pt x="32451" y="28669"/>
                  </a:lnTo>
                  <a:lnTo>
                    <a:pt x="32859" y="28386"/>
                  </a:lnTo>
                  <a:lnTo>
                    <a:pt x="33383" y="28072"/>
                  </a:lnTo>
                  <a:lnTo>
                    <a:pt x="33749" y="27643"/>
                  </a:lnTo>
                  <a:lnTo>
                    <a:pt x="34158" y="27234"/>
                  </a:lnTo>
                  <a:lnTo>
                    <a:pt x="34451" y="26721"/>
                  </a:lnTo>
                  <a:lnTo>
                    <a:pt x="34954" y="25611"/>
                  </a:lnTo>
                  <a:lnTo>
                    <a:pt x="35121" y="25035"/>
                  </a:lnTo>
                  <a:lnTo>
                    <a:pt x="35414" y="23789"/>
                  </a:lnTo>
                  <a:lnTo>
                    <a:pt x="35460" y="23182"/>
                  </a:lnTo>
                  <a:lnTo>
                    <a:pt x="29854" y="23182"/>
                  </a:lnTo>
                  <a:lnTo>
                    <a:pt x="29708" y="23088"/>
                  </a:lnTo>
                  <a:lnTo>
                    <a:pt x="29655" y="22512"/>
                  </a:lnTo>
                  <a:lnTo>
                    <a:pt x="29708" y="9748"/>
                  </a:lnTo>
                  <a:lnTo>
                    <a:pt x="29854" y="9748"/>
                  </a:lnTo>
                  <a:lnTo>
                    <a:pt x="35467" y="9675"/>
                  </a:lnTo>
                  <a:lnTo>
                    <a:pt x="35414" y="7580"/>
                  </a:lnTo>
                  <a:lnTo>
                    <a:pt x="35268" y="7078"/>
                  </a:lnTo>
                  <a:lnTo>
                    <a:pt x="35215" y="6544"/>
                  </a:lnTo>
                  <a:lnTo>
                    <a:pt x="35079" y="6135"/>
                  </a:lnTo>
                  <a:lnTo>
                    <a:pt x="34838" y="5706"/>
                  </a:lnTo>
                  <a:lnTo>
                    <a:pt x="34671" y="5298"/>
                  </a:lnTo>
                  <a:lnTo>
                    <a:pt x="30912" y="2921"/>
                  </a:lnTo>
                  <a:lnTo>
                    <a:pt x="30283" y="2795"/>
                  </a:lnTo>
                  <a:close/>
                </a:path>
                <a:path w="262255" h="68579">
                  <a:moveTo>
                    <a:pt x="35467" y="9675"/>
                  </a:moveTo>
                  <a:lnTo>
                    <a:pt x="30043" y="9675"/>
                  </a:lnTo>
                  <a:lnTo>
                    <a:pt x="30283" y="9748"/>
                  </a:lnTo>
                  <a:lnTo>
                    <a:pt x="30189" y="23088"/>
                  </a:lnTo>
                  <a:lnTo>
                    <a:pt x="30043" y="23088"/>
                  </a:lnTo>
                  <a:lnTo>
                    <a:pt x="35460" y="23182"/>
                  </a:lnTo>
                  <a:lnTo>
                    <a:pt x="35467" y="9675"/>
                  </a:lnTo>
                  <a:close/>
                </a:path>
                <a:path w="262255" h="68579">
                  <a:moveTo>
                    <a:pt x="14399" y="1109"/>
                  </a:moveTo>
                  <a:lnTo>
                    <a:pt x="12158" y="1109"/>
                  </a:lnTo>
                  <a:lnTo>
                    <a:pt x="11991" y="1183"/>
                  </a:lnTo>
                  <a:lnTo>
                    <a:pt x="11813" y="1277"/>
                  </a:lnTo>
                  <a:lnTo>
                    <a:pt x="11698" y="1444"/>
                  </a:lnTo>
                  <a:lnTo>
                    <a:pt x="11530" y="2795"/>
                  </a:lnTo>
                  <a:lnTo>
                    <a:pt x="11582" y="3329"/>
                  </a:lnTo>
                  <a:lnTo>
                    <a:pt x="11813" y="3978"/>
                  </a:lnTo>
                  <a:lnTo>
                    <a:pt x="11865" y="4334"/>
                  </a:lnTo>
                  <a:lnTo>
                    <a:pt x="11991" y="4910"/>
                  </a:lnTo>
                  <a:lnTo>
                    <a:pt x="12033" y="21737"/>
                  </a:lnTo>
                  <a:lnTo>
                    <a:pt x="11991" y="23015"/>
                  </a:lnTo>
                  <a:lnTo>
                    <a:pt x="11813" y="23957"/>
                  </a:lnTo>
                  <a:lnTo>
                    <a:pt x="11698" y="24187"/>
                  </a:lnTo>
                  <a:lnTo>
                    <a:pt x="11582" y="24554"/>
                  </a:lnTo>
                  <a:lnTo>
                    <a:pt x="11487" y="26072"/>
                  </a:lnTo>
                  <a:lnTo>
                    <a:pt x="11698" y="26365"/>
                  </a:lnTo>
                  <a:lnTo>
                    <a:pt x="11991" y="26533"/>
                  </a:lnTo>
                  <a:lnTo>
                    <a:pt x="12158" y="26721"/>
                  </a:lnTo>
                  <a:lnTo>
                    <a:pt x="13122" y="26721"/>
                  </a:lnTo>
                  <a:lnTo>
                    <a:pt x="13865" y="26648"/>
                  </a:lnTo>
                  <a:lnTo>
                    <a:pt x="14054" y="26533"/>
                  </a:lnTo>
                  <a:lnTo>
                    <a:pt x="17284" y="26533"/>
                  </a:lnTo>
                  <a:lnTo>
                    <a:pt x="17519" y="26365"/>
                  </a:lnTo>
                  <a:lnTo>
                    <a:pt x="17684" y="26145"/>
                  </a:lnTo>
                  <a:lnTo>
                    <a:pt x="17739" y="25957"/>
                  </a:lnTo>
                  <a:lnTo>
                    <a:pt x="23922" y="25957"/>
                  </a:lnTo>
                  <a:lnTo>
                    <a:pt x="23854" y="24700"/>
                  </a:lnTo>
                  <a:lnTo>
                    <a:pt x="17739" y="24700"/>
                  </a:lnTo>
                  <a:lnTo>
                    <a:pt x="17667" y="24386"/>
                  </a:lnTo>
                  <a:lnTo>
                    <a:pt x="17519" y="24187"/>
                  </a:lnTo>
                  <a:lnTo>
                    <a:pt x="17343" y="23350"/>
                  </a:lnTo>
                  <a:lnTo>
                    <a:pt x="17404" y="8093"/>
                  </a:lnTo>
                  <a:lnTo>
                    <a:pt x="17572" y="7989"/>
                  </a:lnTo>
                  <a:lnTo>
                    <a:pt x="23446" y="7989"/>
                  </a:lnTo>
                  <a:lnTo>
                    <a:pt x="23572" y="4743"/>
                  </a:lnTo>
                  <a:lnTo>
                    <a:pt x="23666" y="4073"/>
                  </a:lnTo>
                  <a:lnTo>
                    <a:pt x="23854" y="3654"/>
                  </a:lnTo>
                  <a:lnTo>
                    <a:pt x="23949" y="3109"/>
                  </a:lnTo>
                  <a:lnTo>
                    <a:pt x="23854" y="1612"/>
                  </a:lnTo>
                  <a:lnTo>
                    <a:pt x="23792" y="1444"/>
                  </a:lnTo>
                  <a:lnTo>
                    <a:pt x="23519" y="1277"/>
                  </a:lnTo>
                  <a:lnTo>
                    <a:pt x="18368" y="1277"/>
                  </a:lnTo>
                  <a:lnTo>
                    <a:pt x="14588" y="1183"/>
                  </a:lnTo>
                  <a:lnTo>
                    <a:pt x="14399" y="1109"/>
                  </a:lnTo>
                  <a:close/>
                </a:path>
                <a:path w="262255" h="68579">
                  <a:moveTo>
                    <a:pt x="17284" y="26533"/>
                  </a:moveTo>
                  <a:lnTo>
                    <a:pt x="15017" y="26533"/>
                  </a:lnTo>
                  <a:lnTo>
                    <a:pt x="15258" y="26648"/>
                  </a:lnTo>
                  <a:lnTo>
                    <a:pt x="15624" y="26648"/>
                  </a:lnTo>
                  <a:lnTo>
                    <a:pt x="16975" y="26721"/>
                  </a:lnTo>
                  <a:lnTo>
                    <a:pt x="17284" y="26533"/>
                  </a:lnTo>
                  <a:close/>
                </a:path>
                <a:path w="262255" h="68579">
                  <a:moveTo>
                    <a:pt x="19760" y="26648"/>
                  </a:moveTo>
                  <a:lnTo>
                    <a:pt x="18514" y="26648"/>
                  </a:lnTo>
                  <a:lnTo>
                    <a:pt x="19593" y="26721"/>
                  </a:lnTo>
                  <a:lnTo>
                    <a:pt x="19760" y="26648"/>
                  </a:lnTo>
                  <a:close/>
                </a:path>
                <a:path w="262255" h="68579">
                  <a:moveTo>
                    <a:pt x="23519" y="26533"/>
                  </a:moveTo>
                  <a:lnTo>
                    <a:pt x="21132" y="26533"/>
                  </a:lnTo>
                  <a:lnTo>
                    <a:pt x="21666" y="26648"/>
                  </a:lnTo>
                  <a:lnTo>
                    <a:pt x="23017" y="26721"/>
                  </a:lnTo>
                  <a:lnTo>
                    <a:pt x="23299" y="26648"/>
                  </a:lnTo>
                  <a:lnTo>
                    <a:pt x="23519" y="26533"/>
                  </a:lnTo>
                  <a:close/>
                </a:path>
                <a:path w="262255" h="68579">
                  <a:moveTo>
                    <a:pt x="23922" y="25957"/>
                  </a:moveTo>
                  <a:lnTo>
                    <a:pt x="17739" y="25957"/>
                  </a:lnTo>
                  <a:lnTo>
                    <a:pt x="17792" y="26145"/>
                  </a:lnTo>
                  <a:lnTo>
                    <a:pt x="17907" y="26292"/>
                  </a:lnTo>
                  <a:lnTo>
                    <a:pt x="18074" y="26365"/>
                  </a:lnTo>
                  <a:lnTo>
                    <a:pt x="18420" y="26648"/>
                  </a:lnTo>
                  <a:lnTo>
                    <a:pt x="20148" y="26648"/>
                  </a:lnTo>
                  <a:lnTo>
                    <a:pt x="20389" y="26533"/>
                  </a:lnTo>
                  <a:lnTo>
                    <a:pt x="23519" y="26533"/>
                  </a:lnTo>
                  <a:lnTo>
                    <a:pt x="23854" y="26145"/>
                  </a:lnTo>
                  <a:lnTo>
                    <a:pt x="23922" y="25957"/>
                  </a:lnTo>
                  <a:close/>
                </a:path>
                <a:path w="262255" h="68579">
                  <a:moveTo>
                    <a:pt x="23446" y="7989"/>
                  </a:moveTo>
                  <a:lnTo>
                    <a:pt x="18033" y="7989"/>
                  </a:lnTo>
                  <a:lnTo>
                    <a:pt x="18127" y="8355"/>
                  </a:lnTo>
                  <a:lnTo>
                    <a:pt x="18294" y="8397"/>
                  </a:lnTo>
                  <a:lnTo>
                    <a:pt x="18294" y="22418"/>
                  </a:lnTo>
                  <a:lnTo>
                    <a:pt x="18178" y="22941"/>
                  </a:lnTo>
                  <a:lnTo>
                    <a:pt x="18112" y="23444"/>
                  </a:lnTo>
                  <a:lnTo>
                    <a:pt x="17991" y="24030"/>
                  </a:lnTo>
                  <a:lnTo>
                    <a:pt x="17792" y="24386"/>
                  </a:lnTo>
                  <a:lnTo>
                    <a:pt x="17739" y="24700"/>
                  </a:lnTo>
                  <a:lnTo>
                    <a:pt x="23854" y="24700"/>
                  </a:lnTo>
                  <a:lnTo>
                    <a:pt x="23792" y="24187"/>
                  </a:lnTo>
                  <a:lnTo>
                    <a:pt x="23666" y="24030"/>
                  </a:lnTo>
                  <a:lnTo>
                    <a:pt x="23519" y="22941"/>
                  </a:lnTo>
                  <a:lnTo>
                    <a:pt x="23446" y="7989"/>
                  </a:lnTo>
                  <a:close/>
                </a:path>
                <a:path w="262255" h="68579">
                  <a:moveTo>
                    <a:pt x="23299" y="1109"/>
                  </a:moveTo>
                  <a:lnTo>
                    <a:pt x="20514" y="1109"/>
                  </a:lnTo>
                  <a:lnTo>
                    <a:pt x="20106" y="1183"/>
                  </a:lnTo>
                  <a:lnTo>
                    <a:pt x="19394" y="1183"/>
                  </a:lnTo>
                  <a:lnTo>
                    <a:pt x="19184" y="1277"/>
                  </a:lnTo>
                  <a:lnTo>
                    <a:pt x="23519" y="1277"/>
                  </a:lnTo>
                  <a:lnTo>
                    <a:pt x="23299" y="1109"/>
                  </a:lnTo>
                  <a:close/>
                </a:path>
                <a:path w="262255" h="68579">
                  <a:moveTo>
                    <a:pt x="13551" y="1036"/>
                  </a:moveTo>
                  <a:lnTo>
                    <a:pt x="12347" y="1036"/>
                  </a:lnTo>
                  <a:lnTo>
                    <a:pt x="12211" y="1109"/>
                  </a:lnTo>
                  <a:lnTo>
                    <a:pt x="13771" y="1109"/>
                  </a:lnTo>
                  <a:lnTo>
                    <a:pt x="13551" y="1036"/>
                  </a:lnTo>
                  <a:close/>
                </a:path>
                <a:path w="262255" h="68579">
                  <a:moveTo>
                    <a:pt x="23017" y="1036"/>
                  </a:moveTo>
                  <a:lnTo>
                    <a:pt x="21498" y="1036"/>
                  </a:lnTo>
                  <a:lnTo>
                    <a:pt x="21237" y="1109"/>
                  </a:lnTo>
                  <a:lnTo>
                    <a:pt x="23258" y="1109"/>
                  </a:lnTo>
                  <a:lnTo>
                    <a:pt x="23017" y="1036"/>
                  </a:lnTo>
                  <a:close/>
                </a:path>
                <a:path w="262255" h="68579">
                  <a:moveTo>
                    <a:pt x="5782" y="0"/>
                  </a:moveTo>
                  <a:lnTo>
                    <a:pt x="4954" y="0"/>
                  </a:lnTo>
                  <a:lnTo>
                    <a:pt x="4358" y="219"/>
                  </a:lnTo>
                  <a:lnTo>
                    <a:pt x="3750" y="272"/>
                  </a:lnTo>
                  <a:lnTo>
                    <a:pt x="287" y="4743"/>
                  </a:lnTo>
                  <a:lnTo>
                    <a:pt x="124" y="5298"/>
                  </a:lnTo>
                  <a:lnTo>
                    <a:pt x="0" y="21025"/>
                  </a:lnTo>
                  <a:lnTo>
                    <a:pt x="96" y="21905"/>
                  </a:lnTo>
                  <a:lnTo>
                    <a:pt x="525" y="23182"/>
                  </a:lnTo>
                  <a:lnTo>
                    <a:pt x="818" y="23685"/>
                  </a:lnTo>
                  <a:lnTo>
                    <a:pt x="1038" y="24187"/>
                  </a:lnTo>
                  <a:lnTo>
                    <a:pt x="1468" y="24606"/>
                  </a:lnTo>
                  <a:lnTo>
                    <a:pt x="1803" y="25035"/>
                  </a:lnTo>
                  <a:lnTo>
                    <a:pt x="2358" y="25381"/>
                  </a:lnTo>
                  <a:lnTo>
                    <a:pt x="2724" y="25706"/>
                  </a:lnTo>
                  <a:lnTo>
                    <a:pt x="3876" y="26145"/>
                  </a:lnTo>
                  <a:lnTo>
                    <a:pt x="4913" y="26292"/>
                  </a:lnTo>
                  <a:lnTo>
                    <a:pt x="6159" y="26292"/>
                  </a:lnTo>
                  <a:lnTo>
                    <a:pt x="10567" y="22240"/>
                  </a:lnTo>
                  <a:lnTo>
                    <a:pt x="10687" y="21905"/>
                  </a:lnTo>
                  <a:lnTo>
                    <a:pt x="10808" y="21025"/>
                  </a:lnTo>
                  <a:lnTo>
                    <a:pt x="10943" y="20418"/>
                  </a:lnTo>
                  <a:lnTo>
                    <a:pt x="5342" y="20418"/>
                  </a:lnTo>
                  <a:lnTo>
                    <a:pt x="5174" y="20250"/>
                  </a:lnTo>
                  <a:lnTo>
                    <a:pt x="5227" y="6910"/>
                  </a:lnTo>
                  <a:lnTo>
                    <a:pt x="10954" y="6910"/>
                  </a:lnTo>
                  <a:lnTo>
                    <a:pt x="10954" y="5298"/>
                  </a:lnTo>
                  <a:lnTo>
                    <a:pt x="10808" y="4743"/>
                  </a:lnTo>
                  <a:lnTo>
                    <a:pt x="10766" y="4334"/>
                  </a:lnTo>
                  <a:lnTo>
                    <a:pt x="10661" y="3800"/>
                  </a:lnTo>
                  <a:lnTo>
                    <a:pt x="10494" y="3371"/>
                  </a:lnTo>
                  <a:lnTo>
                    <a:pt x="10347" y="2921"/>
                  </a:lnTo>
                  <a:lnTo>
                    <a:pt x="10179" y="2554"/>
                  </a:lnTo>
                  <a:lnTo>
                    <a:pt x="7174" y="219"/>
                  </a:lnTo>
                  <a:lnTo>
                    <a:pt x="5782" y="0"/>
                  </a:lnTo>
                  <a:close/>
                </a:path>
                <a:path w="262255" h="68579">
                  <a:moveTo>
                    <a:pt x="10954" y="6910"/>
                  </a:moveTo>
                  <a:lnTo>
                    <a:pt x="5687" y="6910"/>
                  </a:lnTo>
                  <a:lnTo>
                    <a:pt x="5782" y="19936"/>
                  </a:lnTo>
                  <a:lnTo>
                    <a:pt x="5687" y="20365"/>
                  </a:lnTo>
                  <a:lnTo>
                    <a:pt x="5530" y="20365"/>
                  </a:lnTo>
                  <a:lnTo>
                    <a:pt x="10943" y="20418"/>
                  </a:lnTo>
                  <a:lnTo>
                    <a:pt x="10954" y="6910"/>
                  </a:lnTo>
                  <a:close/>
                </a:path>
              </a:pathLst>
            </a:custGeom>
            <a:solidFill>
              <a:srgbClr val="BE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11701" y="3672666"/>
              <a:ext cx="260594" cy="67013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3006345" y="3655461"/>
              <a:ext cx="93980" cy="52069"/>
            </a:xfrm>
            <a:custGeom>
              <a:avLst/>
              <a:gdLst/>
              <a:ahLst/>
              <a:cxnLst/>
              <a:rect l="l" t="t" r="r" b="b"/>
              <a:pathLst>
                <a:path w="93980" h="52070">
                  <a:moveTo>
                    <a:pt x="66730" y="0"/>
                  </a:moveTo>
                  <a:lnTo>
                    <a:pt x="62354" y="0"/>
                  </a:lnTo>
                  <a:lnTo>
                    <a:pt x="57799" y="586"/>
                  </a:lnTo>
                  <a:lnTo>
                    <a:pt x="39716" y="14784"/>
                  </a:lnTo>
                  <a:lnTo>
                    <a:pt x="33339" y="15538"/>
                  </a:lnTo>
                  <a:lnTo>
                    <a:pt x="13549" y="24344"/>
                  </a:lnTo>
                  <a:lnTo>
                    <a:pt x="1853" y="29234"/>
                  </a:lnTo>
                  <a:lnTo>
                    <a:pt x="0" y="30972"/>
                  </a:lnTo>
                  <a:lnTo>
                    <a:pt x="12774" y="30009"/>
                  </a:lnTo>
                  <a:lnTo>
                    <a:pt x="18774" y="30292"/>
                  </a:lnTo>
                  <a:lnTo>
                    <a:pt x="24355" y="31391"/>
                  </a:lnTo>
                  <a:lnTo>
                    <a:pt x="47883" y="51956"/>
                  </a:lnTo>
                  <a:lnTo>
                    <a:pt x="80165" y="34773"/>
                  </a:lnTo>
                  <a:lnTo>
                    <a:pt x="75945" y="28700"/>
                  </a:lnTo>
                  <a:lnTo>
                    <a:pt x="75495" y="28292"/>
                  </a:lnTo>
                  <a:lnTo>
                    <a:pt x="80667" y="25161"/>
                  </a:lnTo>
                  <a:lnTo>
                    <a:pt x="90175" y="16376"/>
                  </a:lnTo>
                  <a:lnTo>
                    <a:pt x="93400" y="12868"/>
                  </a:lnTo>
                  <a:lnTo>
                    <a:pt x="85390" y="7036"/>
                  </a:lnTo>
                  <a:lnTo>
                    <a:pt x="76667" y="2366"/>
                  </a:lnTo>
                  <a:lnTo>
                    <a:pt x="72887" y="1109"/>
                  </a:lnTo>
                  <a:lnTo>
                    <a:pt x="66730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006537" y="3656641"/>
              <a:ext cx="91440" cy="49530"/>
            </a:xfrm>
            <a:custGeom>
              <a:avLst/>
              <a:gdLst/>
              <a:ahLst/>
              <a:cxnLst/>
              <a:rect l="l" t="t" r="r" b="b"/>
              <a:pathLst>
                <a:path w="91439" h="49529">
                  <a:moveTo>
                    <a:pt x="74052" y="27517"/>
                  </a:moveTo>
                  <a:lnTo>
                    <a:pt x="12575" y="27517"/>
                  </a:lnTo>
                  <a:lnTo>
                    <a:pt x="14167" y="27632"/>
                  </a:lnTo>
                  <a:lnTo>
                    <a:pt x="15674" y="27632"/>
                  </a:lnTo>
                  <a:lnTo>
                    <a:pt x="20156" y="28114"/>
                  </a:lnTo>
                  <a:lnTo>
                    <a:pt x="21674" y="28449"/>
                  </a:lnTo>
                  <a:lnTo>
                    <a:pt x="23067" y="28700"/>
                  </a:lnTo>
                  <a:lnTo>
                    <a:pt x="24397" y="29056"/>
                  </a:lnTo>
                  <a:lnTo>
                    <a:pt x="38909" y="36302"/>
                  </a:lnTo>
                  <a:lnTo>
                    <a:pt x="39967" y="37098"/>
                  </a:lnTo>
                  <a:lnTo>
                    <a:pt x="40815" y="37967"/>
                  </a:lnTo>
                  <a:lnTo>
                    <a:pt x="41820" y="38878"/>
                  </a:lnTo>
                  <a:lnTo>
                    <a:pt x="43485" y="40710"/>
                  </a:lnTo>
                  <a:lnTo>
                    <a:pt x="44281" y="41653"/>
                  </a:lnTo>
                  <a:lnTo>
                    <a:pt x="44930" y="42626"/>
                  </a:lnTo>
                  <a:lnTo>
                    <a:pt x="46752" y="45663"/>
                  </a:lnTo>
                  <a:lnTo>
                    <a:pt x="48249" y="49087"/>
                  </a:lnTo>
                  <a:lnTo>
                    <a:pt x="55453" y="45234"/>
                  </a:lnTo>
                  <a:lnTo>
                    <a:pt x="56846" y="44585"/>
                  </a:lnTo>
                  <a:lnTo>
                    <a:pt x="69788" y="37600"/>
                  </a:lnTo>
                  <a:lnTo>
                    <a:pt x="71097" y="36951"/>
                  </a:lnTo>
                  <a:lnTo>
                    <a:pt x="78196" y="33098"/>
                  </a:lnTo>
                  <a:lnTo>
                    <a:pt x="76877" y="31025"/>
                  </a:lnTo>
                  <a:lnTo>
                    <a:pt x="76217" y="30135"/>
                  </a:lnTo>
                  <a:lnTo>
                    <a:pt x="74052" y="27517"/>
                  </a:lnTo>
                  <a:close/>
                </a:path>
                <a:path w="91439" h="49529">
                  <a:moveTo>
                    <a:pt x="27557" y="16886"/>
                  </a:moveTo>
                  <a:lnTo>
                    <a:pt x="13339" y="23182"/>
                  </a:lnTo>
                  <a:lnTo>
                    <a:pt x="1214" y="28041"/>
                  </a:lnTo>
                  <a:lnTo>
                    <a:pt x="0" y="29465"/>
                  </a:lnTo>
                  <a:lnTo>
                    <a:pt x="3685" y="28449"/>
                  </a:lnTo>
                  <a:lnTo>
                    <a:pt x="4219" y="28386"/>
                  </a:lnTo>
                  <a:lnTo>
                    <a:pt x="4795" y="28208"/>
                  </a:lnTo>
                  <a:lnTo>
                    <a:pt x="6523" y="27946"/>
                  </a:lnTo>
                  <a:lnTo>
                    <a:pt x="7654" y="27800"/>
                  </a:lnTo>
                  <a:lnTo>
                    <a:pt x="8366" y="27800"/>
                  </a:lnTo>
                  <a:lnTo>
                    <a:pt x="8984" y="27737"/>
                  </a:lnTo>
                  <a:lnTo>
                    <a:pt x="9559" y="27737"/>
                  </a:lnTo>
                  <a:lnTo>
                    <a:pt x="10114" y="27632"/>
                  </a:lnTo>
                  <a:lnTo>
                    <a:pt x="11413" y="27632"/>
                  </a:lnTo>
                  <a:lnTo>
                    <a:pt x="11968" y="27517"/>
                  </a:lnTo>
                  <a:lnTo>
                    <a:pt x="74052" y="27517"/>
                  </a:lnTo>
                  <a:lnTo>
                    <a:pt x="73212" y="26700"/>
                  </a:lnTo>
                  <a:lnTo>
                    <a:pt x="73893" y="26407"/>
                  </a:lnTo>
                  <a:lnTo>
                    <a:pt x="74730" y="25999"/>
                  </a:lnTo>
                  <a:lnTo>
                    <a:pt x="75599" y="25517"/>
                  </a:lnTo>
                  <a:lnTo>
                    <a:pt x="76468" y="25109"/>
                  </a:lnTo>
                  <a:lnTo>
                    <a:pt x="77337" y="24606"/>
                  </a:lnTo>
                  <a:lnTo>
                    <a:pt x="78154" y="24093"/>
                  </a:lnTo>
                  <a:lnTo>
                    <a:pt x="78898" y="23517"/>
                  </a:lnTo>
                  <a:lnTo>
                    <a:pt x="80489" y="22407"/>
                  </a:lnTo>
                  <a:lnTo>
                    <a:pt x="81233" y="21810"/>
                  </a:lnTo>
                  <a:lnTo>
                    <a:pt x="82678" y="20585"/>
                  </a:lnTo>
                  <a:lnTo>
                    <a:pt x="83473" y="19957"/>
                  </a:lnTo>
                  <a:lnTo>
                    <a:pt x="84123" y="19308"/>
                  </a:lnTo>
                  <a:lnTo>
                    <a:pt x="84824" y="18659"/>
                  </a:lnTo>
                  <a:lnTo>
                    <a:pt x="85515" y="17978"/>
                  </a:lnTo>
                  <a:lnTo>
                    <a:pt x="86238" y="17214"/>
                  </a:lnTo>
                  <a:lnTo>
                    <a:pt x="27276" y="17214"/>
                  </a:lnTo>
                  <a:lnTo>
                    <a:pt x="27557" y="16886"/>
                  </a:lnTo>
                  <a:close/>
                </a:path>
                <a:path w="91439" h="49529">
                  <a:moveTo>
                    <a:pt x="65411" y="0"/>
                  </a:moveTo>
                  <a:lnTo>
                    <a:pt x="63327" y="0"/>
                  </a:lnTo>
                  <a:lnTo>
                    <a:pt x="62291" y="94"/>
                  </a:lnTo>
                  <a:lnTo>
                    <a:pt x="61202" y="146"/>
                  </a:lnTo>
                  <a:lnTo>
                    <a:pt x="60092" y="240"/>
                  </a:lnTo>
                  <a:lnTo>
                    <a:pt x="58961" y="408"/>
                  </a:lnTo>
                  <a:lnTo>
                    <a:pt x="57924" y="670"/>
                  </a:lnTo>
                  <a:lnTo>
                    <a:pt x="56846" y="837"/>
                  </a:lnTo>
                  <a:lnTo>
                    <a:pt x="54815" y="1413"/>
                  </a:lnTo>
                  <a:lnTo>
                    <a:pt x="53788" y="1675"/>
                  </a:lnTo>
                  <a:lnTo>
                    <a:pt x="52867" y="2083"/>
                  </a:lnTo>
                  <a:lnTo>
                    <a:pt x="51935" y="2429"/>
                  </a:lnTo>
                  <a:lnTo>
                    <a:pt x="51014" y="2837"/>
                  </a:lnTo>
                  <a:lnTo>
                    <a:pt x="50197" y="3266"/>
                  </a:lnTo>
                  <a:lnTo>
                    <a:pt x="49286" y="3706"/>
                  </a:lnTo>
                  <a:lnTo>
                    <a:pt x="48511" y="4230"/>
                  </a:lnTo>
                  <a:lnTo>
                    <a:pt x="47694" y="4690"/>
                  </a:lnTo>
                  <a:lnTo>
                    <a:pt x="46920" y="5204"/>
                  </a:lnTo>
                  <a:lnTo>
                    <a:pt x="42731" y="9413"/>
                  </a:lnTo>
                  <a:lnTo>
                    <a:pt x="42208" y="10062"/>
                  </a:lnTo>
                  <a:lnTo>
                    <a:pt x="41862" y="10753"/>
                  </a:lnTo>
                  <a:lnTo>
                    <a:pt x="41538" y="11528"/>
                  </a:lnTo>
                  <a:lnTo>
                    <a:pt x="41223" y="12198"/>
                  </a:lnTo>
                  <a:lnTo>
                    <a:pt x="40930" y="12942"/>
                  </a:lnTo>
                  <a:lnTo>
                    <a:pt x="40815" y="13748"/>
                  </a:lnTo>
                  <a:lnTo>
                    <a:pt x="40643" y="14345"/>
                  </a:lnTo>
                  <a:lnTo>
                    <a:pt x="40616" y="14784"/>
                  </a:lnTo>
                  <a:lnTo>
                    <a:pt x="40113" y="14784"/>
                  </a:lnTo>
                  <a:lnTo>
                    <a:pt x="39056" y="14826"/>
                  </a:lnTo>
                  <a:lnTo>
                    <a:pt x="36742" y="15036"/>
                  </a:lnTo>
                  <a:lnTo>
                    <a:pt x="35663" y="15214"/>
                  </a:lnTo>
                  <a:lnTo>
                    <a:pt x="34553" y="15329"/>
                  </a:lnTo>
                  <a:lnTo>
                    <a:pt x="32428" y="15758"/>
                  </a:lnTo>
                  <a:lnTo>
                    <a:pt x="30313" y="16313"/>
                  </a:lnTo>
                  <a:lnTo>
                    <a:pt x="29308" y="16533"/>
                  </a:lnTo>
                  <a:lnTo>
                    <a:pt x="28147" y="16886"/>
                  </a:lnTo>
                  <a:lnTo>
                    <a:pt x="27276" y="17214"/>
                  </a:lnTo>
                  <a:lnTo>
                    <a:pt x="86238" y="17214"/>
                  </a:lnTo>
                  <a:lnTo>
                    <a:pt x="86939" y="16533"/>
                  </a:lnTo>
                  <a:lnTo>
                    <a:pt x="87588" y="15758"/>
                  </a:lnTo>
                  <a:lnTo>
                    <a:pt x="89054" y="14345"/>
                  </a:lnTo>
                  <a:lnTo>
                    <a:pt x="89704" y="13622"/>
                  </a:lnTo>
                  <a:lnTo>
                    <a:pt x="91410" y="11842"/>
                  </a:lnTo>
                  <a:lnTo>
                    <a:pt x="88625" y="9790"/>
                  </a:lnTo>
                  <a:lnTo>
                    <a:pt x="86939" y="8638"/>
                  </a:lnTo>
                  <a:lnTo>
                    <a:pt x="85369" y="7455"/>
                  </a:lnTo>
                  <a:lnTo>
                    <a:pt x="84479" y="6952"/>
                  </a:lnTo>
                  <a:lnTo>
                    <a:pt x="83683" y="6397"/>
                  </a:lnTo>
                  <a:lnTo>
                    <a:pt x="81159" y="4889"/>
                  </a:lnTo>
                  <a:lnTo>
                    <a:pt x="80311" y="4450"/>
                  </a:lnTo>
                  <a:lnTo>
                    <a:pt x="79474" y="3926"/>
                  </a:lnTo>
                  <a:lnTo>
                    <a:pt x="76877" y="2711"/>
                  </a:lnTo>
                  <a:lnTo>
                    <a:pt x="75882" y="2355"/>
                  </a:lnTo>
                  <a:lnTo>
                    <a:pt x="75139" y="1989"/>
                  </a:lnTo>
                  <a:lnTo>
                    <a:pt x="73212" y="1319"/>
                  </a:lnTo>
                  <a:lnTo>
                    <a:pt x="72374" y="1130"/>
                  </a:lnTo>
                  <a:lnTo>
                    <a:pt x="70448" y="575"/>
                  </a:lnTo>
                  <a:lnTo>
                    <a:pt x="68469" y="240"/>
                  </a:lnTo>
                  <a:lnTo>
                    <a:pt x="67505" y="146"/>
                  </a:lnTo>
                  <a:lnTo>
                    <a:pt x="66448" y="94"/>
                  </a:lnTo>
                  <a:lnTo>
                    <a:pt x="65411" y="0"/>
                  </a:lnTo>
                  <a:close/>
                </a:path>
                <a:path w="91439" h="49529">
                  <a:moveTo>
                    <a:pt x="27810" y="16774"/>
                  </a:moveTo>
                  <a:lnTo>
                    <a:pt x="27590" y="16847"/>
                  </a:lnTo>
                  <a:lnTo>
                    <a:pt x="27810" y="16774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010979" y="3657960"/>
              <a:ext cx="85725" cy="46355"/>
            </a:xfrm>
            <a:custGeom>
              <a:avLst/>
              <a:gdLst/>
              <a:ahLst/>
              <a:cxnLst/>
              <a:rect l="l" t="t" r="r" b="b"/>
              <a:pathLst>
                <a:path w="85725" h="46354">
                  <a:moveTo>
                    <a:pt x="28348" y="25046"/>
                  </a:moveTo>
                  <a:lnTo>
                    <a:pt x="8135" y="25046"/>
                  </a:lnTo>
                  <a:lnTo>
                    <a:pt x="20337" y="26568"/>
                  </a:lnTo>
                  <a:lnTo>
                    <a:pt x="30872" y="30932"/>
                  </a:lnTo>
                  <a:lnTo>
                    <a:pt x="39103" y="37599"/>
                  </a:lnTo>
                  <a:lnTo>
                    <a:pt x="44396" y="46030"/>
                  </a:lnTo>
                  <a:lnTo>
                    <a:pt x="50679" y="42689"/>
                  </a:lnTo>
                  <a:lnTo>
                    <a:pt x="45196" y="34751"/>
                  </a:lnTo>
                  <a:lnTo>
                    <a:pt x="37025" y="28505"/>
                  </a:lnTo>
                  <a:lnTo>
                    <a:pt x="28348" y="25046"/>
                  </a:lnTo>
                  <a:close/>
                </a:path>
                <a:path w="85725" h="46354">
                  <a:moveTo>
                    <a:pt x="35853" y="22250"/>
                  </a:moveTo>
                  <a:lnTo>
                    <a:pt x="15748" y="22250"/>
                  </a:lnTo>
                  <a:lnTo>
                    <a:pt x="27609" y="23719"/>
                  </a:lnTo>
                  <a:lnTo>
                    <a:pt x="37945" y="27863"/>
                  </a:lnTo>
                  <a:lnTo>
                    <a:pt x="46150" y="34189"/>
                  </a:lnTo>
                  <a:lnTo>
                    <a:pt x="51621" y="42208"/>
                  </a:lnTo>
                  <a:lnTo>
                    <a:pt x="57830" y="38857"/>
                  </a:lnTo>
                  <a:lnTo>
                    <a:pt x="52195" y="31310"/>
                  </a:lnTo>
                  <a:lnTo>
                    <a:pt x="44083" y="25407"/>
                  </a:lnTo>
                  <a:lnTo>
                    <a:pt x="35853" y="22250"/>
                  </a:lnTo>
                  <a:close/>
                </a:path>
                <a:path w="85725" h="46354">
                  <a:moveTo>
                    <a:pt x="43654" y="19528"/>
                  </a:moveTo>
                  <a:lnTo>
                    <a:pt x="23433" y="19528"/>
                  </a:lnTo>
                  <a:lnTo>
                    <a:pt x="34915" y="20864"/>
                  </a:lnTo>
                  <a:lnTo>
                    <a:pt x="44997" y="24750"/>
                  </a:lnTo>
                  <a:lnTo>
                    <a:pt x="53129" y="30745"/>
                  </a:lnTo>
                  <a:lnTo>
                    <a:pt x="58762" y="38407"/>
                  </a:lnTo>
                  <a:lnTo>
                    <a:pt x="64971" y="35108"/>
                  </a:lnTo>
                  <a:lnTo>
                    <a:pt x="59191" y="27939"/>
                  </a:lnTo>
                  <a:lnTo>
                    <a:pt x="51176" y="22334"/>
                  </a:lnTo>
                  <a:lnTo>
                    <a:pt x="43654" y="19528"/>
                  </a:lnTo>
                  <a:close/>
                </a:path>
                <a:path w="85725" h="46354">
                  <a:moveTo>
                    <a:pt x="50918" y="16659"/>
                  </a:moveTo>
                  <a:lnTo>
                    <a:pt x="31150" y="16659"/>
                  </a:lnTo>
                  <a:lnTo>
                    <a:pt x="42255" y="17976"/>
                  </a:lnTo>
                  <a:lnTo>
                    <a:pt x="52140" y="21695"/>
                  </a:lnTo>
                  <a:lnTo>
                    <a:pt x="60154" y="27340"/>
                  </a:lnTo>
                  <a:lnTo>
                    <a:pt x="65893" y="34606"/>
                  </a:lnTo>
                  <a:lnTo>
                    <a:pt x="72029" y="31349"/>
                  </a:lnTo>
                  <a:lnTo>
                    <a:pt x="66172" y="24555"/>
                  </a:lnTo>
                  <a:lnTo>
                    <a:pt x="58240" y="19275"/>
                  </a:lnTo>
                  <a:lnTo>
                    <a:pt x="50918" y="16659"/>
                  </a:lnTo>
                  <a:close/>
                </a:path>
                <a:path w="85725" h="46354">
                  <a:moveTo>
                    <a:pt x="10669" y="15004"/>
                  </a:moveTo>
                  <a:lnTo>
                    <a:pt x="8093" y="19067"/>
                  </a:lnTo>
                  <a:lnTo>
                    <a:pt x="4523" y="22617"/>
                  </a:lnTo>
                  <a:lnTo>
                    <a:pt x="0" y="25548"/>
                  </a:lnTo>
                  <a:lnTo>
                    <a:pt x="2272" y="25308"/>
                  </a:lnTo>
                  <a:lnTo>
                    <a:pt x="8135" y="25046"/>
                  </a:lnTo>
                  <a:lnTo>
                    <a:pt x="28348" y="25046"/>
                  </a:lnTo>
                  <a:lnTo>
                    <a:pt x="26772" y="24417"/>
                  </a:lnTo>
                  <a:lnTo>
                    <a:pt x="18313" y="23360"/>
                  </a:lnTo>
                  <a:lnTo>
                    <a:pt x="9298" y="23360"/>
                  </a:lnTo>
                  <a:lnTo>
                    <a:pt x="9706" y="23025"/>
                  </a:lnTo>
                  <a:lnTo>
                    <a:pt x="10355" y="22784"/>
                  </a:lnTo>
                  <a:lnTo>
                    <a:pt x="10910" y="22512"/>
                  </a:lnTo>
                  <a:lnTo>
                    <a:pt x="14135" y="22250"/>
                  </a:lnTo>
                  <a:lnTo>
                    <a:pt x="35853" y="22250"/>
                  </a:lnTo>
                  <a:lnTo>
                    <a:pt x="34057" y="21561"/>
                  </a:lnTo>
                  <a:lnTo>
                    <a:pt x="30223" y="21098"/>
                  </a:lnTo>
                  <a:lnTo>
                    <a:pt x="13266" y="21098"/>
                  </a:lnTo>
                  <a:lnTo>
                    <a:pt x="13790" y="20837"/>
                  </a:lnTo>
                  <a:lnTo>
                    <a:pt x="14596" y="20323"/>
                  </a:lnTo>
                  <a:lnTo>
                    <a:pt x="16523" y="19915"/>
                  </a:lnTo>
                  <a:lnTo>
                    <a:pt x="15224" y="19915"/>
                  </a:lnTo>
                  <a:lnTo>
                    <a:pt x="16376" y="19172"/>
                  </a:lnTo>
                  <a:lnTo>
                    <a:pt x="17549" y="18344"/>
                  </a:lnTo>
                  <a:lnTo>
                    <a:pt x="18617" y="17559"/>
                  </a:lnTo>
                  <a:lnTo>
                    <a:pt x="16030" y="16816"/>
                  </a:lnTo>
                  <a:lnTo>
                    <a:pt x="13266" y="15727"/>
                  </a:lnTo>
                  <a:lnTo>
                    <a:pt x="10669" y="15004"/>
                  </a:lnTo>
                  <a:close/>
                </a:path>
                <a:path w="85725" h="46354">
                  <a:moveTo>
                    <a:pt x="66329" y="753"/>
                  </a:moveTo>
                  <a:lnTo>
                    <a:pt x="57076" y="753"/>
                  </a:lnTo>
                  <a:lnTo>
                    <a:pt x="64652" y="1011"/>
                  </a:lnTo>
                  <a:lnTo>
                    <a:pt x="71372" y="3069"/>
                  </a:lnTo>
                  <a:lnTo>
                    <a:pt x="77608" y="6471"/>
                  </a:lnTo>
                  <a:lnTo>
                    <a:pt x="83735" y="10764"/>
                  </a:lnTo>
                  <a:lnTo>
                    <a:pt x="47495" y="14282"/>
                  </a:lnTo>
                  <a:lnTo>
                    <a:pt x="47715" y="14407"/>
                  </a:lnTo>
                  <a:lnTo>
                    <a:pt x="48961" y="14638"/>
                  </a:lnTo>
                  <a:lnTo>
                    <a:pt x="50270" y="15004"/>
                  </a:lnTo>
                  <a:lnTo>
                    <a:pt x="51516" y="15287"/>
                  </a:lnTo>
                  <a:lnTo>
                    <a:pt x="55328" y="16564"/>
                  </a:lnTo>
                  <a:lnTo>
                    <a:pt x="57663" y="17559"/>
                  </a:lnTo>
                  <a:lnTo>
                    <a:pt x="58856" y="18156"/>
                  </a:lnTo>
                  <a:lnTo>
                    <a:pt x="59893" y="18753"/>
                  </a:lnTo>
                  <a:lnTo>
                    <a:pt x="60982" y="19318"/>
                  </a:lnTo>
                  <a:lnTo>
                    <a:pt x="64134" y="21339"/>
                  </a:lnTo>
                  <a:lnTo>
                    <a:pt x="66134" y="22847"/>
                  </a:lnTo>
                  <a:lnTo>
                    <a:pt x="67788" y="24439"/>
                  </a:lnTo>
                  <a:lnTo>
                    <a:pt x="74615" y="21695"/>
                  </a:lnTo>
                  <a:lnTo>
                    <a:pt x="79767" y="16564"/>
                  </a:lnTo>
                  <a:lnTo>
                    <a:pt x="85128" y="10669"/>
                  </a:lnTo>
                  <a:lnTo>
                    <a:pt x="78605" y="6090"/>
                  </a:lnTo>
                  <a:lnTo>
                    <a:pt x="71962" y="2476"/>
                  </a:lnTo>
                  <a:lnTo>
                    <a:pt x="66329" y="753"/>
                  </a:lnTo>
                  <a:close/>
                </a:path>
                <a:path w="85725" h="46354">
                  <a:moveTo>
                    <a:pt x="15046" y="22952"/>
                  </a:moveTo>
                  <a:lnTo>
                    <a:pt x="13130" y="22952"/>
                  </a:lnTo>
                  <a:lnTo>
                    <a:pt x="11172" y="23119"/>
                  </a:lnTo>
                  <a:lnTo>
                    <a:pt x="9298" y="23360"/>
                  </a:lnTo>
                  <a:lnTo>
                    <a:pt x="18313" y="23360"/>
                  </a:lnTo>
                  <a:lnTo>
                    <a:pt x="15046" y="22952"/>
                  </a:lnTo>
                  <a:close/>
                </a:path>
                <a:path w="85725" h="46354">
                  <a:moveTo>
                    <a:pt x="22679" y="20187"/>
                  </a:moveTo>
                  <a:lnTo>
                    <a:pt x="19433" y="20187"/>
                  </a:lnTo>
                  <a:lnTo>
                    <a:pt x="16292" y="20491"/>
                  </a:lnTo>
                  <a:lnTo>
                    <a:pt x="13266" y="21098"/>
                  </a:lnTo>
                  <a:lnTo>
                    <a:pt x="30223" y="21098"/>
                  </a:lnTo>
                  <a:lnTo>
                    <a:pt x="22679" y="20187"/>
                  </a:lnTo>
                  <a:close/>
                </a:path>
                <a:path w="85725" h="46354">
                  <a:moveTo>
                    <a:pt x="30313" y="17381"/>
                  </a:moveTo>
                  <a:lnTo>
                    <a:pt x="24941" y="17381"/>
                  </a:lnTo>
                  <a:lnTo>
                    <a:pt x="19810" y="18344"/>
                  </a:lnTo>
                  <a:lnTo>
                    <a:pt x="15224" y="19915"/>
                  </a:lnTo>
                  <a:lnTo>
                    <a:pt x="16523" y="19915"/>
                  </a:lnTo>
                  <a:lnTo>
                    <a:pt x="17413" y="19727"/>
                  </a:lnTo>
                  <a:lnTo>
                    <a:pt x="20397" y="19528"/>
                  </a:lnTo>
                  <a:lnTo>
                    <a:pt x="43654" y="19528"/>
                  </a:lnTo>
                  <a:lnTo>
                    <a:pt x="41394" y="18684"/>
                  </a:lnTo>
                  <a:lnTo>
                    <a:pt x="30313" y="17381"/>
                  </a:lnTo>
                  <a:close/>
                </a:path>
                <a:path w="85725" h="46354">
                  <a:moveTo>
                    <a:pt x="37894" y="14638"/>
                  </a:moveTo>
                  <a:lnTo>
                    <a:pt x="31978" y="14638"/>
                  </a:lnTo>
                  <a:lnTo>
                    <a:pt x="26386" y="15727"/>
                  </a:lnTo>
                  <a:lnTo>
                    <a:pt x="21308" y="17748"/>
                  </a:lnTo>
                  <a:lnTo>
                    <a:pt x="24439" y="17046"/>
                  </a:lnTo>
                  <a:lnTo>
                    <a:pt x="27664" y="16659"/>
                  </a:lnTo>
                  <a:lnTo>
                    <a:pt x="50918" y="16659"/>
                  </a:lnTo>
                  <a:lnTo>
                    <a:pt x="48668" y="15855"/>
                  </a:lnTo>
                  <a:lnTo>
                    <a:pt x="37894" y="14638"/>
                  </a:lnTo>
                  <a:close/>
                </a:path>
                <a:path w="85725" h="46354">
                  <a:moveTo>
                    <a:pt x="56794" y="0"/>
                  </a:moveTo>
                  <a:lnTo>
                    <a:pt x="46417" y="1047"/>
                  </a:lnTo>
                  <a:lnTo>
                    <a:pt x="38187" y="6795"/>
                  </a:lnTo>
                  <a:lnTo>
                    <a:pt x="37391" y="13339"/>
                  </a:lnTo>
                  <a:lnTo>
                    <a:pt x="38668" y="13339"/>
                  </a:lnTo>
                  <a:lnTo>
                    <a:pt x="39433" y="7235"/>
                  </a:lnTo>
                  <a:lnTo>
                    <a:pt x="47181" y="1738"/>
                  </a:lnTo>
                  <a:lnTo>
                    <a:pt x="57076" y="753"/>
                  </a:lnTo>
                  <a:lnTo>
                    <a:pt x="66329" y="753"/>
                  </a:lnTo>
                  <a:lnTo>
                    <a:pt x="64818" y="291"/>
                  </a:lnTo>
                  <a:lnTo>
                    <a:pt x="56794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049331" y="3658287"/>
              <a:ext cx="43815" cy="22860"/>
            </a:xfrm>
            <a:custGeom>
              <a:avLst/>
              <a:gdLst/>
              <a:ahLst/>
              <a:cxnLst/>
              <a:rect l="l" t="t" r="r" b="b"/>
              <a:pathLst>
                <a:path w="43814" h="22860">
                  <a:moveTo>
                    <a:pt x="27395" y="18288"/>
                  </a:moveTo>
                  <a:lnTo>
                    <a:pt x="22795" y="18288"/>
                  </a:lnTo>
                  <a:lnTo>
                    <a:pt x="23852" y="18415"/>
                  </a:lnTo>
                  <a:lnTo>
                    <a:pt x="24910" y="18669"/>
                  </a:lnTo>
                  <a:lnTo>
                    <a:pt x="25925" y="19050"/>
                  </a:lnTo>
                  <a:lnTo>
                    <a:pt x="26260" y="19050"/>
                  </a:lnTo>
                  <a:lnTo>
                    <a:pt x="26260" y="19177"/>
                  </a:lnTo>
                  <a:lnTo>
                    <a:pt x="26784" y="19431"/>
                  </a:lnTo>
                  <a:lnTo>
                    <a:pt x="27224" y="19812"/>
                  </a:lnTo>
                  <a:lnTo>
                    <a:pt x="27779" y="20066"/>
                  </a:lnTo>
                  <a:lnTo>
                    <a:pt x="26501" y="21336"/>
                  </a:lnTo>
                  <a:lnTo>
                    <a:pt x="26260" y="21463"/>
                  </a:lnTo>
                  <a:lnTo>
                    <a:pt x="26784" y="21844"/>
                  </a:lnTo>
                  <a:lnTo>
                    <a:pt x="27370" y="22352"/>
                  </a:lnTo>
                  <a:lnTo>
                    <a:pt x="27779" y="21971"/>
                  </a:lnTo>
                  <a:lnTo>
                    <a:pt x="28501" y="21082"/>
                  </a:lnTo>
                  <a:lnTo>
                    <a:pt x="28784" y="20955"/>
                  </a:lnTo>
                  <a:lnTo>
                    <a:pt x="29412" y="20574"/>
                  </a:lnTo>
                  <a:lnTo>
                    <a:pt x="31818" y="20574"/>
                  </a:lnTo>
                  <a:lnTo>
                    <a:pt x="31433" y="20320"/>
                  </a:lnTo>
                  <a:lnTo>
                    <a:pt x="30428" y="19812"/>
                  </a:lnTo>
                  <a:lnTo>
                    <a:pt x="31022" y="19304"/>
                  </a:lnTo>
                  <a:lnTo>
                    <a:pt x="29245" y="19304"/>
                  </a:lnTo>
                  <a:lnTo>
                    <a:pt x="28962" y="19177"/>
                  </a:lnTo>
                  <a:lnTo>
                    <a:pt x="28575" y="19050"/>
                  </a:lnTo>
                  <a:lnTo>
                    <a:pt x="28376" y="18923"/>
                  </a:lnTo>
                  <a:lnTo>
                    <a:pt x="28135" y="18669"/>
                  </a:lnTo>
                  <a:lnTo>
                    <a:pt x="28962" y="18542"/>
                  </a:lnTo>
                  <a:lnTo>
                    <a:pt x="27779" y="18542"/>
                  </a:lnTo>
                  <a:lnTo>
                    <a:pt x="27395" y="18288"/>
                  </a:lnTo>
                  <a:close/>
                </a:path>
                <a:path w="43814" h="22860">
                  <a:moveTo>
                    <a:pt x="31818" y="20574"/>
                  </a:moveTo>
                  <a:lnTo>
                    <a:pt x="29412" y="20574"/>
                  </a:lnTo>
                  <a:lnTo>
                    <a:pt x="31192" y="21590"/>
                  </a:lnTo>
                  <a:lnTo>
                    <a:pt x="31936" y="22225"/>
                  </a:lnTo>
                  <a:lnTo>
                    <a:pt x="31841" y="22352"/>
                  </a:lnTo>
                  <a:lnTo>
                    <a:pt x="32187" y="22352"/>
                  </a:lnTo>
                  <a:lnTo>
                    <a:pt x="32616" y="22225"/>
                  </a:lnTo>
                  <a:lnTo>
                    <a:pt x="33433" y="21590"/>
                  </a:lnTo>
                  <a:lnTo>
                    <a:pt x="32396" y="20955"/>
                  </a:lnTo>
                  <a:lnTo>
                    <a:pt x="31818" y="20574"/>
                  </a:lnTo>
                  <a:close/>
                </a:path>
                <a:path w="43814" h="22860">
                  <a:moveTo>
                    <a:pt x="32506" y="18034"/>
                  </a:moveTo>
                  <a:lnTo>
                    <a:pt x="30522" y="18034"/>
                  </a:lnTo>
                  <a:lnTo>
                    <a:pt x="30187" y="18542"/>
                  </a:lnTo>
                  <a:lnTo>
                    <a:pt x="29653" y="18923"/>
                  </a:lnTo>
                  <a:lnTo>
                    <a:pt x="29245" y="19304"/>
                  </a:lnTo>
                  <a:lnTo>
                    <a:pt x="31022" y="19304"/>
                  </a:lnTo>
                  <a:lnTo>
                    <a:pt x="32506" y="18034"/>
                  </a:lnTo>
                  <a:close/>
                </a:path>
                <a:path w="43814" h="22860">
                  <a:moveTo>
                    <a:pt x="22051" y="14859"/>
                  </a:moveTo>
                  <a:lnTo>
                    <a:pt x="16826" y="14859"/>
                  </a:lnTo>
                  <a:lnTo>
                    <a:pt x="18732" y="15113"/>
                  </a:lnTo>
                  <a:lnTo>
                    <a:pt x="20512" y="15748"/>
                  </a:lnTo>
                  <a:lnTo>
                    <a:pt x="22292" y="16637"/>
                  </a:lnTo>
                  <a:lnTo>
                    <a:pt x="22386" y="16764"/>
                  </a:lnTo>
                  <a:lnTo>
                    <a:pt x="21758" y="17272"/>
                  </a:lnTo>
                  <a:lnTo>
                    <a:pt x="21172" y="17653"/>
                  </a:lnTo>
                  <a:lnTo>
                    <a:pt x="20512" y="17907"/>
                  </a:lnTo>
                  <a:lnTo>
                    <a:pt x="20847" y="18034"/>
                  </a:lnTo>
                  <a:lnTo>
                    <a:pt x="20889" y="18161"/>
                  </a:lnTo>
                  <a:lnTo>
                    <a:pt x="21496" y="18415"/>
                  </a:lnTo>
                  <a:lnTo>
                    <a:pt x="21538" y="18542"/>
                  </a:lnTo>
                  <a:lnTo>
                    <a:pt x="22145" y="18796"/>
                  </a:lnTo>
                  <a:lnTo>
                    <a:pt x="22386" y="18669"/>
                  </a:lnTo>
                  <a:lnTo>
                    <a:pt x="22533" y="18415"/>
                  </a:lnTo>
                  <a:lnTo>
                    <a:pt x="22795" y="18288"/>
                  </a:lnTo>
                  <a:lnTo>
                    <a:pt x="27395" y="18288"/>
                  </a:lnTo>
                  <a:lnTo>
                    <a:pt x="27011" y="18034"/>
                  </a:lnTo>
                  <a:lnTo>
                    <a:pt x="24721" y="18034"/>
                  </a:lnTo>
                  <a:lnTo>
                    <a:pt x="24072" y="17907"/>
                  </a:lnTo>
                  <a:lnTo>
                    <a:pt x="22962" y="17907"/>
                  </a:lnTo>
                  <a:lnTo>
                    <a:pt x="23391" y="17526"/>
                  </a:lnTo>
                  <a:lnTo>
                    <a:pt x="23569" y="17399"/>
                  </a:lnTo>
                  <a:lnTo>
                    <a:pt x="26027" y="17399"/>
                  </a:lnTo>
                  <a:lnTo>
                    <a:pt x="24428" y="16383"/>
                  </a:lnTo>
                  <a:lnTo>
                    <a:pt x="25292" y="15748"/>
                  </a:lnTo>
                  <a:lnTo>
                    <a:pt x="23391" y="15748"/>
                  </a:lnTo>
                  <a:lnTo>
                    <a:pt x="23203" y="15621"/>
                  </a:lnTo>
                  <a:lnTo>
                    <a:pt x="22962" y="15494"/>
                  </a:lnTo>
                  <a:lnTo>
                    <a:pt x="22795" y="15367"/>
                  </a:lnTo>
                  <a:lnTo>
                    <a:pt x="23835" y="15113"/>
                  </a:lnTo>
                  <a:lnTo>
                    <a:pt x="22428" y="15113"/>
                  </a:lnTo>
                  <a:lnTo>
                    <a:pt x="22051" y="14859"/>
                  </a:lnTo>
                  <a:close/>
                </a:path>
                <a:path w="43814" h="22860">
                  <a:moveTo>
                    <a:pt x="36265" y="16256"/>
                  </a:moveTo>
                  <a:lnTo>
                    <a:pt x="34082" y="16256"/>
                  </a:lnTo>
                  <a:lnTo>
                    <a:pt x="35213" y="17018"/>
                  </a:lnTo>
                  <a:lnTo>
                    <a:pt x="36428" y="17780"/>
                  </a:lnTo>
                  <a:lnTo>
                    <a:pt x="37674" y="18669"/>
                  </a:lnTo>
                  <a:lnTo>
                    <a:pt x="37988" y="18288"/>
                  </a:lnTo>
                  <a:lnTo>
                    <a:pt x="38585" y="17780"/>
                  </a:lnTo>
                  <a:lnTo>
                    <a:pt x="37360" y="16891"/>
                  </a:lnTo>
                  <a:lnTo>
                    <a:pt x="36265" y="16256"/>
                  </a:lnTo>
                  <a:close/>
                </a:path>
                <a:path w="43814" h="22860">
                  <a:moveTo>
                    <a:pt x="32616" y="13843"/>
                  </a:moveTo>
                  <a:lnTo>
                    <a:pt x="27318" y="13843"/>
                  </a:lnTo>
                  <a:lnTo>
                    <a:pt x="29287" y="14097"/>
                  </a:lnTo>
                  <a:lnTo>
                    <a:pt x="31098" y="14732"/>
                  </a:lnTo>
                  <a:lnTo>
                    <a:pt x="32805" y="15621"/>
                  </a:lnTo>
                  <a:lnTo>
                    <a:pt x="32805" y="15748"/>
                  </a:lnTo>
                  <a:lnTo>
                    <a:pt x="31297" y="17018"/>
                  </a:lnTo>
                  <a:lnTo>
                    <a:pt x="29653" y="17907"/>
                  </a:lnTo>
                  <a:lnTo>
                    <a:pt x="27779" y="18542"/>
                  </a:lnTo>
                  <a:lnTo>
                    <a:pt x="28962" y="18542"/>
                  </a:lnTo>
                  <a:lnTo>
                    <a:pt x="29842" y="18288"/>
                  </a:lnTo>
                  <a:lnTo>
                    <a:pt x="30522" y="18034"/>
                  </a:lnTo>
                  <a:lnTo>
                    <a:pt x="32506" y="18034"/>
                  </a:lnTo>
                  <a:lnTo>
                    <a:pt x="32951" y="17653"/>
                  </a:lnTo>
                  <a:lnTo>
                    <a:pt x="34082" y="16256"/>
                  </a:lnTo>
                  <a:lnTo>
                    <a:pt x="36265" y="16256"/>
                  </a:lnTo>
                  <a:lnTo>
                    <a:pt x="34951" y="15494"/>
                  </a:lnTo>
                  <a:lnTo>
                    <a:pt x="35823" y="14732"/>
                  </a:lnTo>
                  <a:lnTo>
                    <a:pt x="33967" y="14732"/>
                  </a:lnTo>
                  <a:lnTo>
                    <a:pt x="33339" y="14351"/>
                  </a:lnTo>
                  <a:lnTo>
                    <a:pt x="33800" y="14224"/>
                  </a:lnTo>
                  <a:lnTo>
                    <a:pt x="34375" y="14097"/>
                  </a:lnTo>
                  <a:lnTo>
                    <a:pt x="33004" y="14097"/>
                  </a:lnTo>
                  <a:lnTo>
                    <a:pt x="32616" y="13843"/>
                  </a:lnTo>
                  <a:close/>
                </a:path>
                <a:path w="43814" h="22860">
                  <a:moveTo>
                    <a:pt x="26027" y="17399"/>
                  </a:moveTo>
                  <a:lnTo>
                    <a:pt x="23569" y="17399"/>
                  </a:lnTo>
                  <a:lnTo>
                    <a:pt x="23946" y="17526"/>
                  </a:lnTo>
                  <a:lnTo>
                    <a:pt x="24292" y="17780"/>
                  </a:lnTo>
                  <a:lnTo>
                    <a:pt x="24721" y="18034"/>
                  </a:lnTo>
                  <a:lnTo>
                    <a:pt x="27011" y="18034"/>
                  </a:lnTo>
                  <a:lnTo>
                    <a:pt x="26027" y="17399"/>
                  </a:lnTo>
                  <a:close/>
                </a:path>
                <a:path w="43814" h="22860">
                  <a:moveTo>
                    <a:pt x="20405" y="13843"/>
                  </a:moveTo>
                  <a:lnTo>
                    <a:pt x="18030" y="13843"/>
                  </a:lnTo>
                  <a:lnTo>
                    <a:pt x="18606" y="14097"/>
                  </a:lnTo>
                  <a:lnTo>
                    <a:pt x="19643" y="14732"/>
                  </a:lnTo>
                  <a:lnTo>
                    <a:pt x="14805" y="14732"/>
                  </a:lnTo>
                  <a:lnTo>
                    <a:pt x="14585" y="14986"/>
                  </a:lnTo>
                  <a:lnTo>
                    <a:pt x="13905" y="15240"/>
                  </a:lnTo>
                  <a:lnTo>
                    <a:pt x="14397" y="15494"/>
                  </a:lnTo>
                  <a:lnTo>
                    <a:pt x="14805" y="15621"/>
                  </a:lnTo>
                  <a:lnTo>
                    <a:pt x="15674" y="15875"/>
                  </a:lnTo>
                  <a:lnTo>
                    <a:pt x="16125" y="15494"/>
                  </a:lnTo>
                  <a:lnTo>
                    <a:pt x="16439" y="15240"/>
                  </a:lnTo>
                  <a:lnTo>
                    <a:pt x="16826" y="14859"/>
                  </a:lnTo>
                  <a:lnTo>
                    <a:pt x="22051" y="14859"/>
                  </a:lnTo>
                  <a:lnTo>
                    <a:pt x="21297" y="14351"/>
                  </a:lnTo>
                  <a:lnTo>
                    <a:pt x="20405" y="13843"/>
                  </a:lnTo>
                  <a:close/>
                </a:path>
                <a:path w="43814" h="22860">
                  <a:moveTo>
                    <a:pt x="26127" y="14986"/>
                  </a:moveTo>
                  <a:lnTo>
                    <a:pt x="24355" y="14986"/>
                  </a:lnTo>
                  <a:lnTo>
                    <a:pt x="24072" y="15240"/>
                  </a:lnTo>
                  <a:lnTo>
                    <a:pt x="23391" y="15748"/>
                  </a:lnTo>
                  <a:lnTo>
                    <a:pt x="25292" y="15748"/>
                  </a:lnTo>
                  <a:lnTo>
                    <a:pt x="25465" y="15621"/>
                  </a:lnTo>
                  <a:lnTo>
                    <a:pt x="26127" y="14986"/>
                  </a:lnTo>
                  <a:close/>
                </a:path>
                <a:path w="43814" h="22860">
                  <a:moveTo>
                    <a:pt x="30962" y="12827"/>
                  </a:moveTo>
                  <a:lnTo>
                    <a:pt x="28575" y="12827"/>
                  </a:lnTo>
                  <a:lnTo>
                    <a:pt x="29130" y="13081"/>
                  </a:lnTo>
                  <a:lnTo>
                    <a:pt x="29653" y="13462"/>
                  </a:lnTo>
                  <a:lnTo>
                    <a:pt x="30239" y="13716"/>
                  </a:lnTo>
                  <a:lnTo>
                    <a:pt x="25465" y="13716"/>
                  </a:lnTo>
                  <a:lnTo>
                    <a:pt x="23517" y="14732"/>
                  </a:lnTo>
                  <a:lnTo>
                    <a:pt x="22428" y="15113"/>
                  </a:lnTo>
                  <a:lnTo>
                    <a:pt x="23835" y="15113"/>
                  </a:lnTo>
                  <a:lnTo>
                    <a:pt x="24355" y="14986"/>
                  </a:lnTo>
                  <a:lnTo>
                    <a:pt x="26127" y="14986"/>
                  </a:lnTo>
                  <a:lnTo>
                    <a:pt x="27318" y="13843"/>
                  </a:lnTo>
                  <a:lnTo>
                    <a:pt x="32616" y="13843"/>
                  </a:lnTo>
                  <a:lnTo>
                    <a:pt x="31841" y="13335"/>
                  </a:lnTo>
                  <a:lnTo>
                    <a:pt x="30962" y="12827"/>
                  </a:lnTo>
                  <a:close/>
                </a:path>
                <a:path w="43814" h="22860">
                  <a:moveTo>
                    <a:pt x="17978" y="14605"/>
                  </a:moveTo>
                  <a:lnTo>
                    <a:pt x="15140" y="14605"/>
                  </a:lnTo>
                  <a:lnTo>
                    <a:pt x="15015" y="14732"/>
                  </a:lnTo>
                  <a:lnTo>
                    <a:pt x="18847" y="14732"/>
                  </a:lnTo>
                  <a:lnTo>
                    <a:pt x="17978" y="14605"/>
                  </a:lnTo>
                  <a:close/>
                </a:path>
                <a:path w="43814" h="22860">
                  <a:moveTo>
                    <a:pt x="36643" y="13970"/>
                  </a:moveTo>
                  <a:lnTo>
                    <a:pt x="34951" y="13970"/>
                  </a:lnTo>
                  <a:lnTo>
                    <a:pt x="34564" y="14224"/>
                  </a:lnTo>
                  <a:lnTo>
                    <a:pt x="33967" y="14732"/>
                  </a:lnTo>
                  <a:lnTo>
                    <a:pt x="35823" y="14732"/>
                  </a:lnTo>
                  <a:lnTo>
                    <a:pt x="36643" y="13970"/>
                  </a:lnTo>
                  <a:close/>
                </a:path>
                <a:path w="43814" h="22860">
                  <a:moveTo>
                    <a:pt x="16078" y="11557"/>
                  </a:moveTo>
                  <a:lnTo>
                    <a:pt x="12512" y="11557"/>
                  </a:lnTo>
                  <a:lnTo>
                    <a:pt x="13591" y="11811"/>
                  </a:lnTo>
                  <a:lnTo>
                    <a:pt x="14585" y="12319"/>
                  </a:lnTo>
                  <a:lnTo>
                    <a:pt x="15015" y="12319"/>
                  </a:lnTo>
                  <a:lnTo>
                    <a:pt x="15423" y="12700"/>
                  </a:lnTo>
                  <a:lnTo>
                    <a:pt x="15957" y="12954"/>
                  </a:lnTo>
                  <a:lnTo>
                    <a:pt x="16418" y="13335"/>
                  </a:lnTo>
                  <a:lnTo>
                    <a:pt x="15957" y="13716"/>
                  </a:lnTo>
                  <a:lnTo>
                    <a:pt x="15580" y="14224"/>
                  </a:lnTo>
                  <a:lnTo>
                    <a:pt x="15214" y="14605"/>
                  </a:lnTo>
                  <a:lnTo>
                    <a:pt x="17046" y="14605"/>
                  </a:lnTo>
                  <a:lnTo>
                    <a:pt x="17088" y="14478"/>
                  </a:lnTo>
                  <a:lnTo>
                    <a:pt x="17517" y="14224"/>
                  </a:lnTo>
                  <a:lnTo>
                    <a:pt x="18030" y="13843"/>
                  </a:lnTo>
                  <a:lnTo>
                    <a:pt x="20405" y="13843"/>
                  </a:lnTo>
                  <a:lnTo>
                    <a:pt x="19067" y="13081"/>
                  </a:lnTo>
                  <a:lnTo>
                    <a:pt x="19758" y="12573"/>
                  </a:lnTo>
                  <a:lnTo>
                    <a:pt x="17978" y="12573"/>
                  </a:lnTo>
                  <a:lnTo>
                    <a:pt x="17643" y="12446"/>
                  </a:lnTo>
                  <a:lnTo>
                    <a:pt x="17423" y="12319"/>
                  </a:lnTo>
                  <a:lnTo>
                    <a:pt x="16868" y="12192"/>
                  </a:lnTo>
                  <a:lnTo>
                    <a:pt x="16826" y="12065"/>
                  </a:lnTo>
                  <a:lnTo>
                    <a:pt x="17737" y="11811"/>
                  </a:lnTo>
                  <a:lnTo>
                    <a:pt x="16439" y="11811"/>
                  </a:lnTo>
                  <a:lnTo>
                    <a:pt x="16078" y="11557"/>
                  </a:lnTo>
                  <a:close/>
                </a:path>
                <a:path w="43814" h="22860">
                  <a:moveTo>
                    <a:pt x="36977" y="9398"/>
                  </a:moveTo>
                  <a:lnTo>
                    <a:pt x="32501" y="9398"/>
                  </a:lnTo>
                  <a:lnTo>
                    <a:pt x="33747" y="9525"/>
                  </a:lnTo>
                  <a:lnTo>
                    <a:pt x="36114" y="10287"/>
                  </a:lnTo>
                  <a:lnTo>
                    <a:pt x="36522" y="10668"/>
                  </a:lnTo>
                  <a:lnTo>
                    <a:pt x="37299" y="11303"/>
                  </a:lnTo>
                  <a:lnTo>
                    <a:pt x="37342" y="11557"/>
                  </a:lnTo>
                  <a:lnTo>
                    <a:pt x="33004" y="14097"/>
                  </a:lnTo>
                  <a:lnTo>
                    <a:pt x="34375" y="14097"/>
                  </a:lnTo>
                  <a:lnTo>
                    <a:pt x="34951" y="13970"/>
                  </a:lnTo>
                  <a:lnTo>
                    <a:pt x="36643" y="13970"/>
                  </a:lnTo>
                  <a:lnTo>
                    <a:pt x="38365" y="12319"/>
                  </a:lnTo>
                  <a:lnTo>
                    <a:pt x="38585" y="12192"/>
                  </a:lnTo>
                  <a:lnTo>
                    <a:pt x="38878" y="12065"/>
                  </a:lnTo>
                  <a:lnTo>
                    <a:pt x="39087" y="11811"/>
                  </a:lnTo>
                  <a:lnTo>
                    <a:pt x="41691" y="11811"/>
                  </a:lnTo>
                  <a:lnTo>
                    <a:pt x="41328" y="11557"/>
                  </a:lnTo>
                  <a:lnTo>
                    <a:pt x="40124" y="11049"/>
                  </a:lnTo>
                  <a:lnTo>
                    <a:pt x="40766" y="10541"/>
                  </a:lnTo>
                  <a:lnTo>
                    <a:pt x="39087" y="10541"/>
                  </a:lnTo>
                  <a:lnTo>
                    <a:pt x="38679" y="10287"/>
                  </a:lnTo>
                  <a:lnTo>
                    <a:pt x="38438" y="10287"/>
                  </a:lnTo>
                  <a:lnTo>
                    <a:pt x="38134" y="10160"/>
                  </a:lnTo>
                  <a:lnTo>
                    <a:pt x="36977" y="9398"/>
                  </a:lnTo>
                  <a:close/>
                </a:path>
                <a:path w="43814" h="22860">
                  <a:moveTo>
                    <a:pt x="6565" y="13208"/>
                  </a:moveTo>
                  <a:lnTo>
                    <a:pt x="4251" y="13208"/>
                  </a:lnTo>
                  <a:lnTo>
                    <a:pt x="4251" y="13335"/>
                  </a:lnTo>
                  <a:lnTo>
                    <a:pt x="6649" y="13589"/>
                  </a:lnTo>
                  <a:lnTo>
                    <a:pt x="8753" y="13970"/>
                  </a:lnTo>
                  <a:lnTo>
                    <a:pt x="9183" y="13589"/>
                  </a:lnTo>
                  <a:lnTo>
                    <a:pt x="7381" y="13589"/>
                  </a:lnTo>
                  <a:lnTo>
                    <a:pt x="7120" y="13462"/>
                  </a:lnTo>
                  <a:lnTo>
                    <a:pt x="6785" y="13335"/>
                  </a:lnTo>
                  <a:lnTo>
                    <a:pt x="6565" y="13208"/>
                  </a:lnTo>
                  <a:close/>
                </a:path>
                <a:path w="43814" h="22860">
                  <a:moveTo>
                    <a:pt x="41691" y="11811"/>
                  </a:moveTo>
                  <a:lnTo>
                    <a:pt x="39087" y="11811"/>
                  </a:lnTo>
                  <a:lnTo>
                    <a:pt x="40302" y="12446"/>
                  </a:lnTo>
                  <a:lnTo>
                    <a:pt x="41422" y="13208"/>
                  </a:lnTo>
                  <a:lnTo>
                    <a:pt x="42490" y="13970"/>
                  </a:lnTo>
                  <a:lnTo>
                    <a:pt x="42846" y="13716"/>
                  </a:lnTo>
                  <a:lnTo>
                    <a:pt x="43108" y="13335"/>
                  </a:lnTo>
                  <a:lnTo>
                    <a:pt x="43454" y="12954"/>
                  </a:lnTo>
                  <a:lnTo>
                    <a:pt x="42417" y="12319"/>
                  </a:lnTo>
                  <a:lnTo>
                    <a:pt x="41691" y="11811"/>
                  </a:lnTo>
                  <a:close/>
                </a:path>
                <a:path w="43814" h="22860">
                  <a:moveTo>
                    <a:pt x="26578" y="10541"/>
                  </a:moveTo>
                  <a:lnTo>
                    <a:pt x="21999" y="10541"/>
                  </a:lnTo>
                  <a:lnTo>
                    <a:pt x="24219" y="10795"/>
                  </a:lnTo>
                  <a:lnTo>
                    <a:pt x="25151" y="11176"/>
                  </a:lnTo>
                  <a:lnTo>
                    <a:pt x="25056" y="11303"/>
                  </a:lnTo>
                  <a:lnTo>
                    <a:pt x="25370" y="11303"/>
                  </a:lnTo>
                  <a:lnTo>
                    <a:pt x="25465" y="11430"/>
                  </a:lnTo>
                  <a:lnTo>
                    <a:pt x="26020" y="11684"/>
                  </a:lnTo>
                  <a:lnTo>
                    <a:pt x="26449" y="12065"/>
                  </a:lnTo>
                  <a:lnTo>
                    <a:pt x="26941" y="12319"/>
                  </a:lnTo>
                  <a:lnTo>
                    <a:pt x="26124" y="13208"/>
                  </a:lnTo>
                  <a:lnTo>
                    <a:pt x="25685" y="13589"/>
                  </a:lnTo>
                  <a:lnTo>
                    <a:pt x="25590" y="13716"/>
                  </a:lnTo>
                  <a:lnTo>
                    <a:pt x="29412" y="13716"/>
                  </a:lnTo>
                  <a:lnTo>
                    <a:pt x="28449" y="13589"/>
                  </a:lnTo>
                  <a:lnTo>
                    <a:pt x="27632" y="13589"/>
                  </a:lnTo>
                  <a:lnTo>
                    <a:pt x="27779" y="13462"/>
                  </a:lnTo>
                  <a:lnTo>
                    <a:pt x="27779" y="13335"/>
                  </a:lnTo>
                  <a:lnTo>
                    <a:pt x="28041" y="13208"/>
                  </a:lnTo>
                  <a:lnTo>
                    <a:pt x="28575" y="12827"/>
                  </a:lnTo>
                  <a:lnTo>
                    <a:pt x="30962" y="12827"/>
                  </a:lnTo>
                  <a:lnTo>
                    <a:pt x="30742" y="12700"/>
                  </a:lnTo>
                  <a:lnTo>
                    <a:pt x="29653" y="12192"/>
                  </a:lnTo>
                  <a:lnTo>
                    <a:pt x="30334" y="11557"/>
                  </a:lnTo>
                  <a:lnTo>
                    <a:pt x="28449" y="11557"/>
                  </a:lnTo>
                  <a:lnTo>
                    <a:pt x="28219" y="11430"/>
                  </a:lnTo>
                  <a:lnTo>
                    <a:pt x="27538" y="11176"/>
                  </a:lnTo>
                  <a:lnTo>
                    <a:pt x="27444" y="11049"/>
                  </a:lnTo>
                  <a:lnTo>
                    <a:pt x="28508" y="10795"/>
                  </a:lnTo>
                  <a:lnTo>
                    <a:pt x="26941" y="10795"/>
                  </a:lnTo>
                  <a:lnTo>
                    <a:pt x="26578" y="10541"/>
                  </a:lnTo>
                  <a:close/>
                </a:path>
                <a:path w="43814" h="22860">
                  <a:moveTo>
                    <a:pt x="10617" y="12319"/>
                  </a:moveTo>
                  <a:lnTo>
                    <a:pt x="8753" y="12319"/>
                  </a:lnTo>
                  <a:lnTo>
                    <a:pt x="7895" y="13208"/>
                  </a:lnTo>
                  <a:lnTo>
                    <a:pt x="7381" y="13589"/>
                  </a:lnTo>
                  <a:lnTo>
                    <a:pt x="9183" y="13589"/>
                  </a:lnTo>
                  <a:lnTo>
                    <a:pt x="10617" y="12319"/>
                  </a:lnTo>
                  <a:close/>
                </a:path>
                <a:path w="43814" h="22860">
                  <a:moveTo>
                    <a:pt x="4020" y="13208"/>
                  </a:moveTo>
                  <a:lnTo>
                    <a:pt x="3874" y="13208"/>
                  </a:lnTo>
                  <a:lnTo>
                    <a:pt x="3968" y="13335"/>
                  </a:lnTo>
                  <a:lnTo>
                    <a:pt x="4020" y="13208"/>
                  </a:lnTo>
                  <a:close/>
                </a:path>
                <a:path w="43814" h="22860">
                  <a:moveTo>
                    <a:pt x="5348" y="12446"/>
                  </a:moveTo>
                  <a:lnTo>
                    <a:pt x="115" y="12446"/>
                  </a:lnTo>
                  <a:lnTo>
                    <a:pt x="1507" y="12573"/>
                  </a:lnTo>
                  <a:lnTo>
                    <a:pt x="2858" y="12827"/>
                  </a:lnTo>
                  <a:lnTo>
                    <a:pt x="4135" y="13208"/>
                  </a:lnTo>
                  <a:lnTo>
                    <a:pt x="6471" y="13208"/>
                  </a:lnTo>
                  <a:lnTo>
                    <a:pt x="6429" y="13081"/>
                  </a:lnTo>
                  <a:lnTo>
                    <a:pt x="6334" y="12954"/>
                  </a:lnTo>
                  <a:lnTo>
                    <a:pt x="7120" y="12827"/>
                  </a:lnTo>
                  <a:lnTo>
                    <a:pt x="5968" y="12827"/>
                  </a:lnTo>
                  <a:lnTo>
                    <a:pt x="5348" y="12446"/>
                  </a:lnTo>
                  <a:close/>
                </a:path>
                <a:path w="43814" h="22860">
                  <a:moveTo>
                    <a:pt x="9231" y="7112"/>
                  </a:moveTo>
                  <a:lnTo>
                    <a:pt x="6785" y="7112"/>
                  </a:lnTo>
                  <a:lnTo>
                    <a:pt x="7308" y="7366"/>
                  </a:lnTo>
                  <a:lnTo>
                    <a:pt x="8376" y="8128"/>
                  </a:lnTo>
                  <a:lnTo>
                    <a:pt x="5434" y="8128"/>
                  </a:lnTo>
                  <a:lnTo>
                    <a:pt x="7486" y="8382"/>
                  </a:lnTo>
                  <a:lnTo>
                    <a:pt x="9193" y="9017"/>
                  </a:lnTo>
                  <a:lnTo>
                    <a:pt x="10952" y="9906"/>
                  </a:lnTo>
                  <a:lnTo>
                    <a:pt x="11088" y="10033"/>
                  </a:lnTo>
                  <a:lnTo>
                    <a:pt x="9455" y="11303"/>
                  </a:lnTo>
                  <a:lnTo>
                    <a:pt x="7779" y="12192"/>
                  </a:lnTo>
                  <a:lnTo>
                    <a:pt x="5968" y="12827"/>
                  </a:lnTo>
                  <a:lnTo>
                    <a:pt x="7120" y="12827"/>
                  </a:lnTo>
                  <a:lnTo>
                    <a:pt x="8010" y="12573"/>
                  </a:lnTo>
                  <a:lnTo>
                    <a:pt x="8753" y="12319"/>
                  </a:lnTo>
                  <a:lnTo>
                    <a:pt x="10617" y="12319"/>
                  </a:lnTo>
                  <a:lnTo>
                    <a:pt x="11381" y="11557"/>
                  </a:lnTo>
                  <a:lnTo>
                    <a:pt x="16078" y="11557"/>
                  </a:lnTo>
                  <a:lnTo>
                    <a:pt x="15716" y="11303"/>
                  </a:lnTo>
                  <a:lnTo>
                    <a:pt x="12900" y="11303"/>
                  </a:lnTo>
                  <a:lnTo>
                    <a:pt x="12250" y="11176"/>
                  </a:lnTo>
                  <a:lnTo>
                    <a:pt x="11748" y="11176"/>
                  </a:lnTo>
                  <a:lnTo>
                    <a:pt x="11905" y="11049"/>
                  </a:lnTo>
                  <a:lnTo>
                    <a:pt x="12250" y="10668"/>
                  </a:lnTo>
                  <a:lnTo>
                    <a:pt x="14813" y="10668"/>
                  </a:lnTo>
                  <a:lnTo>
                    <a:pt x="14271" y="10287"/>
                  </a:lnTo>
                  <a:lnTo>
                    <a:pt x="13120" y="9779"/>
                  </a:lnTo>
                  <a:lnTo>
                    <a:pt x="13940" y="9144"/>
                  </a:lnTo>
                  <a:lnTo>
                    <a:pt x="12209" y="9144"/>
                  </a:lnTo>
                  <a:lnTo>
                    <a:pt x="11811" y="8890"/>
                  </a:lnTo>
                  <a:lnTo>
                    <a:pt x="11339" y="8636"/>
                  </a:lnTo>
                  <a:lnTo>
                    <a:pt x="12031" y="8382"/>
                  </a:lnTo>
                  <a:lnTo>
                    <a:pt x="11088" y="8382"/>
                  </a:lnTo>
                  <a:lnTo>
                    <a:pt x="9936" y="7620"/>
                  </a:lnTo>
                  <a:lnTo>
                    <a:pt x="9231" y="7112"/>
                  </a:lnTo>
                  <a:close/>
                </a:path>
                <a:path w="43814" h="22860">
                  <a:moveTo>
                    <a:pt x="858" y="10033"/>
                  </a:moveTo>
                  <a:lnTo>
                    <a:pt x="596" y="10668"/>
                  </a:lnTo>
                  <a:lnTo>
                    <a:pt x="408" y="10922"/>
                  </a:lnTo>
                  <a:lnTo>
                    <a:pt x="596" y="11049"/>
                  </a:lnTo>
                  <a:lnTo>
                    <a:pt x="324" y="11049"/>
                  </a:lnTo>
                  <a:lnTo>
                    <a:pt x="198" y="11684"/>
                  </a:lnTo>
                  <a:lnTo>
                    <a:pt x="115" y="11811"/>
                  </a:lnTo>
                  <a:lnTo>
                    <a:pt x="0" y="12573"/>
                  </a:lnTo>
                  <a:lnTo>
                    <a:pt x="115" y="12446"/>
                  </a:lnTo>
                  <a:lnTo>
                    <a:pt x="5348" y="12446"/>
                  </a:lnTo>
                  <a:lnTo>
                    <a:pt x="5142" y="12319"/>
                  </a:lnTo>
                  <a:lnTo>
                    <a:pt x="450" y="12319"/>
                  </a:lnTo>
                  <a:lnTo>
                    <a:pt x="1246" y="11811"/>
                  </a:lnTo>
                  <a:lnTo>
                    <a:pt x="1560" y="11557"/>
                  </a:lnTo>
                  <a:lnTo>
                    <a:pt x="3902" y="11557"/>
                  </a:lnTo>
                  <a:lnTo>
                    <a:pt x="2596" y="10795"/>
                  </a:lnTo>
                  <a:lnTo>
                    <a:pt x="3252" y="10287"/>
                  </a:lnTo>
                  <a:lnTo>
                    <a:pt x="1465" y="10287"/>
                  </a:lnTo>
                  <a:lnTo>
                    <a:pt x="1246" y="10160"/>
                  </a:lnTo>
                  <a:lnTo>
                    <a:pt x="1078" y="10160"/>
                  </a:lnTo>
                  <a:lnTo>
                    <a:pt x="858" y="10033"/>
                  </a:lnTo>
                  <a:close/>
                </a:path>
                <a:path w="43814" h="22860">
                  <a:moveTo>
                    <a:pt x="21187" y="11303"/>
                  </a:moveTo>
                  <a:lnTo>
                    <a:pt x="19329" y="11303"/>
                  </a:lnTo>
                  <a:lnTo>
                    <a:pt x="18889" y="11811"/>
                  </a:lnTo>
                  <a:lnTo>
                    <a:pt x="17978" y="12573"/>
                  </a:lnTo>
                  <a:lnTo>
                    <a:pt x="19758" y="12573"/>
                  </a:lnTo>
                  <a:lnTo>
                    <a:pt x="20104" y="12319"/>
                  </a:lnTo>
                  <a:lnTo>
                    <a:pt x="21187" y="11303"/>
                  </a:lnTo>
                  <a:close/>
                </a:path>
                <a:path w="43814" h="22860">
                  <a:moveTo>
                    <a:pt x="1298" y="12192"/>
                  </a:moveTo>
                  <a:lnTo>
                    <a:pt x="450" y="12319"/>
                  </a:lnTo>
                  <a:lnTo>
                    <a:pt x="2858" y="12319"/>
                  </a:lnTo>
                  <a:lnTo>
                    <a:pt x="1298" y="12192"/>
                  </a:lnTo>
                  <a:close/>
                </a:path>
                <a:path w="43814" h="22860">
                  <a:moveTo>
                    <a:pt x="3902" y="11557"/>
                  </a:moveTo>
                  <a:lnTo>
                    <a:pt x="1560" y="11557"/>
                  </a:lnTo>
                  <a:lnTo>
                    <a:pt x="2858" y="12319"/>
                  </a:lnTo>
                  <a:lnTo>
                    <a:pt x="5142" y="12319"/>
                  </a:lnTo>
                  <a:lnTo>
                    <a:pt x="3902" y="11557"/>
                  </a:lnTo>
                  <a:close/>
                </a:path>
                <a:path w="43814" h="22860">
                  <a:moveTo>
                    <a:pt x="19674" y="6096"/>
                  </a:moveTo>
                  <a:lnTo>
                    <a:pt x="17423" y="6096"/>
                  </a:lnTo>
                  <a:lnTo>
                    <a:pt x="18889" y="7112"/>
                  </a:lnTo>
                  <a:lnTo>
                    <a:pt x="16051" y="7112"/>
                  </a:lnTo>
                  <a:lnTo>
                    <a:pt x="17978" y="7366"/>
                  </a:lnTo>
                  <a:lnTo>
                    <a:pt x="19737" y="8001"/>
                  </a:lnTo>
                  <a:lnTo>
                    <a:pt x="21496" y="8763"/>
                  </a:lnTo>
                  <a:lnTo>
                    <a:pt x="21496" y="8890"/>
                  </a:lnTo>
                  <a:lnTo>
                    <a:pt x="21538" y="9017"/>
                  </a:lnTo>
                  <a:lnTo>
                    <a:pt x="19978" y="10160"/>
                  </a:lnTo>
                  <a:lnTo>
                    <a:pt x="18418" y="11176"/>
                  </a:lnTo>
                  <a:lnTo>
                    <a:pt x="16439" y="11811"/>
                  </a:lnTo>
                  <a:lnTo>
                    <a:pt x="17737" y="11811"/>
                  </a:lnTo>
                  <a:lnTo>
                    <a:pt x="19329" y="11303"/>
                  </a:lnTo>
                  <a:lnTo>
                    <a:pt x="21187" y="11303"/>
                  </a:lnTo>
                  <a:lnTo>
                    <a:pt x="21999" y="10541"/>
                  </a:lnTo>
                  <a:lnTo>
                    <a:pt x="26578" y="10541"/>
                  </a:lnTo>
                  <a:lnTo>
                    <a:pt x="26215" y="10287"/>
                  </a:lnTo>
                  <a:lnTo>
                    <a:pt x="23946" y="10287"/>
                  </a:lnTo>
                  <a:lnTo>
                    <a:pt x="23350" y="10160"/>
                  </a:lnTo>
                  <a:lnTo>
                    <a:pt x="22292" y="10160"/>
                  </a:lnTo>
                  <a:lnTo>
                    <a:pt x="22795" y="9525"/>
                  </a:lnTo>
                  <a:lnTo>
                    <a:pt x="24977" y="9525"/>
                  </a:lnTo>
                  <a:lnTo>
                    <a:pt x="23664" y="8763"/>
                  </a:lnTo>
                  <a:lnTo>
                    <a:pt x="24419" y="8128"/>
                  </a:lnTo>
                  <a:lnTo>
                    <a:pt x="22627" y="8128"/>
                  </a:lnTo>
                  <a:lnTo>
                    <a:pt x="22428" y="7874"/>
                  </a:lnTo>
                  <a:lnTo>
                    <a:pt x="22292" y="7747"/>
                  </a:lnTo>
                  <a:lnTo>
                    <a:pt x="21999" y="7620"/>
                  </a:lnTo>
                  <a:lnTo>
                    <a:pt x="22575" y="7493"/>
                  </a:lnTo>
                  <a:lnTo>
                    <a:pt x="23077" y="7239"/>
                  </a:lnTo>
                  <a:lnTo>
                    <a:pt x="21664" y="7239"/>
                  </a:lnTo>
                  <a:lnTo>
                    <a:pt x="20512" y="6604"/>
                  </a:lnTo>
                  <a:lnTo>
                    <a:pt x="19674" y="6096"/>
                  </a:lnTo>
                  <a:close/>
                </a:path>
                <a:path w="43814" h="22860">
                  <a:moveTo>
                    <a:pt x="31677" y="10287"/>
                  </a:moveTo>
                  <a:lnTo>
                    <a:pt x="29842" y="10287"/>
                  </a:lnTo>
                  <a:lnTo>
                    <a:pt x="28962" y="11049"/>
                  </a:lnTo>
                  <a:lnTo>
                    <a:pt x="28449" y="11557"/>
                  </a:lnTo>
                  <a:lnTo>
                    <a:pt x="30334" y="11557"/>
                  </a:lnTo>
                  <a:lnTo>
                    <a:pt x="31677" y="10287"/>
                  </a:lnTo>
                  <a:close/>
                </a:path>
                <a:path w="43814" h="22860">
                  <a:moveTo>
                    <a:pt x="14813" y="10668"/>
                  </a:moveTo>
                  <a:lnTo>
                    <a:pt x="12250" y="10668"/>
                  </a:lnTo>
                  <a:lnTo>
                    <a:pt x="12659" y="10795"/>
                  </a:lnTo>
                  <a:lnTo>
                    <a:pt x="13360" y="11303"/>
                  </a:lnTo>
                  <a:lnTo>
                    <a:pt x="15716" y="11303"/>
                  </a:lnTo>
                  <a:lnTo>
                    <a:pt x="14813" y="10668"/>
                  </a:lnTo>
                  <a:close/>
                </a:path>
                <a:path w="43814" h="22860">
                  <a:moveTo>
                    <a:pt x="30323" y="4953"/>
                  </a:moveTo>
                  <a:lnTo>
                    <a:pt x="27873" y="4953"/>
                  </a:lnTo>
                  <a:lnTo>
                    <a:pt x="29412" y="6096"/>
                  </a:lnTo>
                  <a:lnTo>
                    <a:pt x="26501" y="6096"/>
                  </a:lnTo>
                  <a:lnTo>
                    <a:pt x="28501" y="6350"/>
                  </a:lnTo>
                  <a:lnTo>
                    <a:pt x="30323" y="6985"/>
                  </a:lnTo>
                  <a:lnTo>
                    <a:pt x="32061" y="7874"/>
                  </a:lnTo>
                  <a:lnTo>
                    <a:pt x="32061" y="8001"/>
                  </a:lnTo>
                  <a:lnTo>
                    <a:pt x="30522" y="9144"/>
                  </a:lnTo>
                  <a:lnTo>
                    <a:pt x="28878" y="10160"/>
                  </a:lnTo>
                  <a:lnTo>
                    <a:pt x="26941" y="10795"/>
                  </a:lnTo>
                  <a:lnTo>
                    <a:pt x="28508" y="10795"/>
                  </a:lnTo>
                  <a:lnTo>
                    <a:pt x="29077" y="10668"/>
                  </a:lnTo>
                  <a:lnTo>
                    <a:pt x="29842" y="10287"/>
                  </a:lnTo>
                  <a:lnTo>
                    <a:pt x="31677" y="10287"/>
                  </a:lnTo>
                  <a:lnTo>
                    <a:pt x="32501" y="9398"/>
                  </a:lnTo>
                  <a:lnTo>
                    <a:pt x="36977" y="9398"/>
                  </a:lnTo>
                  <a:lnTo>
                    <a:pt x="36784" y="9271"/>
                  </a:lnTo>
                  <a:lnTo>
                    <a:pt x="34396" y="9271"/>
                  </a:lnTo>
                  <a:lnTo>
                    <a:pt x="33915" y="9144"/>
                  </a:lnTo>
                  <a:lnTo>
                    <a:pt x="32805" y="9144"/>
                  </a:lnTo>
                  <a:lnTo>
                    <a:pt x="33004" y="9017"/>
                  </a:lnTo>
                  <a:lnTo>
                    <a:pt x="33098" y="8763"/>
                  </a:lnTo>
                  <a:lnTo>
                    <a:pt x="33339" y="8636"/>
                  </a:lnTo>
                  <a:lnTo>
                    <a:pt x="35856" y="8636"/>
                  </a:lnTo>
                  <a:lnTo>
                    <a:pt x="35485" y="8382"/>
                  </a:lnTo>
                  <a:lnTo>
                    <a:pt x="34208" y="7747"/>
                  </a:lnTo>
                  <a:lnTo>
                    <a:pt x="34930" y="7112"/>
                  </a:lnTo>
                  <a:lnTo>
                    <a:pt x="33098" y="7112"/>
                  </a:lnTo>
                  <a:lnTo>
                    <a:pt x="31747" y="5969"/>
                  </a:lnTo>
                  <a:lnTo>
                    <a:pt x="30323" y="4953"/>
                  </a:lnTo>
                  <a:close/>
                </a:path>
                <a:path w="43814" h="22860">
                  <a:moveTo>
                    <a:pt x="41862" y="7747"/>
                  </a:moveTo>
                  <a:lnTo>
                    <a:pt x="39087" y="10541"/>
                  </a:lnTo>
                  <a:lnTo>
                    <a:pt x="40766" y="10541"/>
                  </a:lnTo>
                  <a:lnTo>
                    <a:pt x="41087" y="10287"/>
                  </a:lnTo>
                  <a:lnTo>
                    <a:pt x="43014" y="8509"/>
                  </a:lnTo>
                  <a:lnTo>
                    <a:pt x="42606" y="8255"/>
                  </a:lnTo>
                  <a:lnTo>
                    <a:pt x="41862" y="7747"/>
                  </a:lnTo>
                  <a:close/>
                </a:path>
                <a:path w="43814" h="22860">
                  <a:moveTo>
                    <a:pt x="4388" y="9271"/>
                  </a:moveTo>
                  <a:lnTo>
                    <a:pt x="2544" y="9271"/>
                  </a:lnTo>
                  <a:lnTo>
                    <a:pt x="2188" y="9525"/>
                  </a:lnTo>
                  <a:lnTo>
                    <a:pt x="1853" y="9906"/>
                  </a:lnTo>
                  <a:lnTo>
                    <a:pt x="1465" y="10287"/>
                  </a:lnTo>
                  <a:lnTo>
                    <a:pt x="3252" y="10287"/>
                  </a:lnTo>
                  <a:lnTo>
                    <a:pt x="3581" y="10033"/>
                  </a:lnTo>
                  <a:lnTo>
                    <a:pt x="4388" y="9271"/>
                  </a:lnTo>
                  <a:close/>
                </a:path>
                <a:path w="43814" h="22860">
                  <a:moveTo>
                    <a:pt x="24977" y="9525"/>
                  </a:moveTo>
                  <a:lnTo>
                    <a:pt x="22795" y="9525"/>
                  </a:lnTo>
                  <a:lnTo>
                    <a:pt x="23203" y="9906"/>
                  </a:lnTo>
                  <a:lnTo>
                    <a:pt x="23517" y="10033"/>
                  </a:lnTo>
                  <a:lnTo>
                    <a:pt x="23946" y="10287"/>
                  </a:lnTo>
                  <a:lnTo>
                    <a:pt x="26215" y="10287"/>
                  </a:lnTo>
                  <a:lnTo>
                    <a:pt x="25852" y="10033"/>
                  </a:lnTo>
                  <a:lnTo>
                    <a:pt x="24977" y="9525"/>
                  </a:lnTo>
                  <a:close/>
                </a:path>
                <a:path w="43814" h="22860">
                  <a:moveTo>
                    <a:pt x="5434" y="8128"/>
                  </a:moveTo>
                  <a:lnTo>
                    <a:pt x="3581" y="8128"/>
                  </a:lnTo>
                  <a:lnTo>
                    <a:pt x="2858" y="8509"/>
                  </a:lnTo>
                  <a:lnTo>
                    <a:pt x="2188" y="8763"/>
                  </a:lnTo>
                  <a:lnTo>
                    <a:pt x="1298" y="9144"/>
                  </a:lnTo>
                  <a:lnTo>
                    <a:pt x="1193" y="9398"/>
                  </a:lnTo>
                  <a:lnTo>
                    <a:pt x="1078" y="9525"/>
                  </a:lnTo>
                  <a:lnTo>
                    <a:pt x="1560" y="9525"/>
                  </a:lnTo>
                  <a:lnTo>
                    <a:pt x="2136" y="9398"/>
                  </a:lnTo>
                  <a:lnTo>
                    <a:pt x="2544" y="9271"/>
                  </a:lnTo>
                  <a:lnTo>
                    <a:pt x="4388" y="9271"/>
                  </a:lnTo>
                  <a:lnTo>
                    <a:pt x="5434" y="8128"/>
                  </a:lnTo>
                  <a:close/>
                </a:path>
                <a:path w="43814" h="22860">
                  <a:moveTo>
                    <a:pt x="35856" y="8636"/>
                  </a:moveTo>
                  <a:lnTo>
                    <a:pt x="33339" y="8636"/>
                  </a:lnTo>
                  <a:lnTo>
                    <a:pt x="34082" y="9017"/>
                  </a:lnTo>
                  <a:lnTo>
                    <a:pt x="34396" y="9271"/>
                  </a:lnTo>
                  <a:lnTo>
                    <a:pt x="36784" y="9271"/>
                  </a:lnTo>
                  <a:lnTo>
                    <a:pt x="35856" y="8636"/>
                  </a:lnTo>
                  <a:close/>
                </a:path>
                <a:path w="43814" h="22860">
                  <a:moveTo>
                    <a:pt x="15013" y="8128"/>
                  </a:moveTo>
                  <a:lnTo>
                    <a:pt x="13172" y="8128"/>
                  </a:lnTo>
                  <a:lnTo>
                    <a:pt x="12900" y="8509"/>
                  </a:lnTo>
                  <a:lnTo>
                    <a:pt x="12512" y="8763"/>
                  </a:lnTo>
                  <a:lnTo>
                    <a:pt x="12209" y="9144"/>
                  </a:lnTo>
                  <a:lnTo>
                    <a:pt x="13940" y="9144"/>
                  </a:lnTo>
                  <a:lnTo>
                    <a:pt x="14104" y="9017"/>
                  </a:lnTo>
                  <a:lnTo>
                    <a:pt x="15013" y="8128"/>
                  </a:lnTo>
                  <a:close/>
                </a:path>
                <a:path w="43814" h="22860">
                  <a:moveTo>
                    <a:pt x="16051" y="7112"/>
                  </a:moveTo>
                  <a:lnTo>
                    <a:pt x="14198" y="7112"/>
                  </a:lnTo>
                  <a:lnTo>
                    <a:pt x="13172" y="7620"/>
                  </a:lnTo>
                  <a:lnTo>
                    <a:pt x="12209" y="8001"/>
                  </a:lnTo>
                  <a:lnTo>
                    <a:pt x="11088" y="8382"/>
                  </a:lnTo>
                  <a:lnTo>
                    <a:pt x="12565" y="8382"/>
                  </a:lnTo>
                  <a:lnTo>
                    <a:pt x="13172" y="8128"/>
                  </a:lnTo>
                  <a:lnTo>
                    <a:pt x="15013" y="8128"/>
                  </a:lnTo>
                  <a:lnTo>
                    <a:pt x="16051" y="7112"/>
                  </a:lnTo>
                  <a:close/>
                </a:path>
                <a:path w="43814" h="22860">
                  <a:moveTo>
                    <a:pt x="7559" y="7874"/>
                  </a:moveTo>
                  <a:lnTo>
                    <a:pt x="3800" y="7874"/>
                  </a:lnTo>
                  <a:lnTo>
                    <a:pt x="3696" y="8001"/>
                  </a:lnTo>
                  <a:lnTo>
                    <a:pt x="3507" y="8001"/>
                  </a:lnTo>
                  <a:lnTo>
                    <a:pt x="3371" y="8128"/>
                  </a:lnTo>
                  <a:lnTo>
                    <a:pt x="8376" y="8128"/>
                  </a:lnTo>
                  <a:lnTo>
                    <a:pt x="7559" y="7874"/>
                  </a:lnTo>
                  <a:close/>
                </a:path>
                <a:path w="43814" h="22860">
                  <a:moveTo>
                    <a:pt x="25484" y="7112"/>
                  </a:moveTo>
                  <a:lnTo>
                    <a:pt x="23569" y="7112"/>
                  </a:lnTo>
                  <a:lnTo>
                    <a:pt x="23350" y="7493"/>
                  </a:lnTo>
                  <a:lnTo>
                    <a:pt x="22962" y="7747"/>
                  </a:lnTo>
                  <a:lnTo>
                    <a:pt x="22627" y="8128"/>
                  </a:lnTo>
                  <a:lnTo>
                    <a:pt x="24419" y="8128"/>
                  </a:lnTo>
                  <a:lnTo>
                    <a:pt x="24721" y="7874"/>
                  </a:lnTo>
                  <a:lnTo>
                    <a:pt x="25484" y="7112"/>
                  </a:lnTo>
                  <a:close/>
                </a:path>
                <a:path w="43814" h="22860">
                  <a:moveTo>
                    <a:pt x="14058" y="2921"/>
                  </a:moveTo>
                  <a:lnTo>
                    <a:pt x="11455" y="2921"/>
                  </a:lnTo>
                  <a:lnTo>
                    <a:pt x="11905" y="3048"/>
                  </a:lnTo>
                  <a:lnTo>
                    <a:pt x="12565" y="3556"/>
                  </a:lnTo>
                  <a:lnTo>
                    <a:pt x="8879" y="3556"/>
                  </a:lnTo>
                  <a:lnTo>
                    <a:pt x="7381" y="5080"/>
                  </a:lnTo>
                  <a:lnTo>
                    <a:pt x="6649" y="5715"/>
                  </a:lnTo>
                  <a:lnTo>
                    <a:pt x="4251" y="5715"/>
                  </a:lnTo>
                  <a:lnTo>
                    <a:pt x="4251" y="5969"/>
                  </a:lnTo>
                  <a:lnTo>
                    <a:pt x="5120" y="6604"/>
                  </a:lnTo>
                  <a:lnTo>
                    <a:pt x="4251" y="7366"/>
                  </a:lnTo>
                  <a:lnTo>
                    <a:pt x="3968" y="7874"/>
                  </a:lnTo>
                  <a:lnTo>
                    <a:pt x="5874" y="7874"/>
                  </a:lnTo>
                  <a:lnTo>
                    <a:pt x="5874" y="7747"/>
                  </a:lnTo>
                  <a:lnTo>
                    <a:pt x="6565" y="7239"/>
                  </a:lnTo>
                  <a:lnTo>
                    <a:pt x="6785" y="7112"/>
                  </a:lnTo>
                  <a:lnTo>
                    <a:pt x="9231" y="7112"/>
                  </a:lnTo>
                  <a:lnTo>
                    <a:pt x="8879" y="6858"/>
                  </a:lnTo>
                  <a:lnTo>
                    <a:pt x="7779" y="6350"/>
                  </a:lnTo>
                  <a:lnTo>
                    <a:pt x="8837" y="5588"/>
                  </a:lnTo>
                  <a:lnTo>
                    <a:pt x="9748" y="4699"/>
                  </a:lnTo>
                  <a:lnTo>
                    <a:pt x="10617" y="3683"/>
                  </a:lnTo>
                  <a:lnTo>
                    <a:pt x="15303" y="3683"/>
                  </a:lnTo>
                  <a:lnTo>
                    <a:pt x="14962" y="3429"/>
                  </a:lnTo>
                  <a:lnTo>
                    <a:pt x="14058" y="2921"/>
                  </a:lnTo>
                  <a:close/>
                </a:path>
                <a:path w="43814" h="22860">
                  <a:moveTo>
                    <a:pt x="24627" y="1905"/>
                  </a:moveTo>
                  <a:lnTo>
                    <a:pt x="22145" y="1905"/>
                  </a:lnTo>
                  <a:lnTo>
                    <a:pt x="22533" y="2159"/>
                  </a:lnTo>
                  <a:lnTo>
                    <a:pt x="22795" y="2286"/>
                  </a:lnTo>
                  <a:lnTo>
                    <a:pt x="23203" y="2540"/>
                  </a:lnTo>
                  <a:lnTo>
                    <a:pt x="19475" y="2540"/>
                  </a:lnTo>
                  <a:lnTo>
                    <a:pt x="19235" y="2667"/>
                  </a:lnTo>
                  <a:lnTo>
                    <a:pt x="21392" y="2667"/>
                  </a:lnTo>
                  <a:lnTo>
                    <a:pt x="23664" y="3175"/>
                  </a:lnTo>
                  <a:lnTo>
                    <a:pt x="24763" y="3556"/>
                  </a:lnTo>
                  <a:lnTo>
                    <a:pt x="25255" y="3810"/>
                  </a:lnTo>
                  <a:lnTo>
                    <a:pt x="25685" y="4191"/>
                  </a:lnTo>
                  <a:lnTo>
                    <a:pt x="26260" y="4572"/>
                  </a:lnTo>
                  <a:lnTo>
                    <a:pt x="25779" y="4953"/>
                  </a:lnTo>
                  <a:lnTo>
                    <a:pt x="25370" y="5334"/>
                  </a:lnTo>
                  <a:lnTo>
                    <a:pt x="25056" y="5715"/>
                  </a:lnTo>
                  <a:lnTo>
                    <a:pt x="24910" y="5842"/>
                  </a:lnTo>
                  <a:lnTo>
                    <a:pt x="24763" y="5969"/>
                  </a:lnTo>
                  <a:lnTo>
                    <a:pt x="23727" y="6477"/>
                  </a:lnTo>
                  <a:lnTo>
                    <a:pt x="22795" y="6985"/>
                  </a:lnTo>
                  <a:lnTo>
                    <a:pt x="21664" y="7239"/>
                  </a:lnTo>
                  <a:lnTo>
                    <a:pt x="23077" y="7239"/>
                  </a:lnTo>
                  <a:lnTo>
                    <a:pt x="23569" y="7112"/>
                  </a:lnTo>
                  <a:lnTo>
                    <a:pt x="25484" y="7112"/>
                  </a:lnTo>
                  <a:lnTo>
                    <a:pt x="26501" y="6096"/>
                  </a:lnTo>
                  <a:lnTo>
                    <a:pt x="29412" y="6096"/>
                  </a:lnTo>
                  <a:lnTo>
                    <a:pt x="28575" y="5842"/>
                  </a:lnTo>
                  <a:lnTo>
                    <a:pt x="27779" y="5715"/>
                  </a:lnTo>
                  <a:lnTo>
                    <a:pt x="26889" y="5715"/>
                  </a:lnTo>
                  <a:lnTo>
                    <a:pt x="27004" y="5588"/>
                  </a:lnTo>
                  <a:lnTo>
                    <a:pt x="27318" y="5461"/>
                  </a:lnTo>
                  <a:lnTo>
                    <a:pt x="27632" y="5207"/>
                  </a:lnTo>
                  <a:lnTo>
                    <a:pt x="27873" y="4953"/>
                  </a:lnTo>
                  <a:lnTo>
                    <a:pt x="30323" y="4953"/>
                  </a:lnTo>
                  <a:lnTo>
                    <a:pt x="28878" y="4318"/>
                  </a:lnTo>
                  <a:lnTo>
                    <a:pt x="29520" y="3810"/>
                  </a:lnTo>
                  <a:lnTo>
                    <a:pt x="27779" y="3810"/>
                  </a:lnTo>
                  <a:lnTo>
                    <a:pt x="27444" y="3556"/>
                  </a:lnTo>
                  <a:lnTo>
                    <a:pt x="27130" y="3556"/>
                  </a:lnTo>
                  <a:lnTo>
                    <a:pt x="25465" y="2540"/>
                  </a:lnTo>
                  <a:lnTo>
                    <a:pt x="24627" y="1905"/>
                  </a:lnTo>
                  <a:close/>
                </a:path>
                <a:path w="43814" h="22860">
                  <a:moveTo>
                    <a:pt x="15303" y="3683"/>
                  </a:moveTo>
                  <a:lnTo>
                    <a:pt x="10617" y="3683"/>
                  </a:lnTo>
                  <a:lnTo>
                    <a:pt x="11905" y="3810"/>
                  </a:lnTo>
                  <a:lnTo>
                    <a:pt x="14271" y="4572"/>
                  </a:lnTo>
                  <a:lnTo>
                    <a:pt x="14680" y="4953"/>
                  </a:lnTo>
                  <a:lnTo>
                    <a:pt x="15400" y="5461"/>
                  </a:lnTo>
                  <a:lnTo>
                    <a:pt x="15462" y="5715"/>
                  </a:lnTo>
                  <a:lnTo>
                    <a:pt x="14515" y="6731"/>
                  </a:lnTo>
                  <a:lnTo>
                    <a:pt x="14397" y="6985"/>
                  </a:lnTo>
                  <a:lnTo>
                    <a:pt x="13905" y="6985"/>
                  </a:lnTo>
                  <a:lnTo>
                    <a:pt x="13716" y="7112"/>
                  </a:lnTo>
                  <a:lnTo>
                    <a:pt x="18889" y="7112"/>
                  </a:lnTo>
                  <a:lnTo>
                    <a:pt x="18030" y="6858"/>
                  </a:lnTo>
                  <a:lnTo>
                    <a:pt x="16418" y="6858"/>
                  </a:lnTo>
                  <a:lnTo>
                    <a:pt x="16418" y="6731"/>
                  </a:lnTo>
                  <a:lnTo>
                    <a:pt x="17046" y="6350"/>
                  </a:lnTo>
                  <a:lnTo>
                    <a:pt x="17423" y="6096"/>
                  </a:lnTo>
                  <a:lnTo>
                    <a:pt x="19674" y="6096"/>
                  </a:lnTo>
                  <a:lnTo>
                    <a:pt x="18418" y="5334"/>
                  </a:lnTo>
                  <a:lnTo>
                    <a:pt x="19123" y="4826"/>
                  </a:lnTo>
                  <a:lnTo>
                    <a:pt x="17308" y="4826"/>
                  </a:lnTo>
                  <a:lnTo>
                    <a:pt x="16324" y="4445"/>
                  </a:lnTo>
                  <a:lnTo>
                    <a:pt x="15303" y="3683"/>
                  </a:lnTo>
                  <a:close/>
                </a:path>
                <a:path w="43814" h="22860">
                  <a:moveTo>
                    <a:pt x="36155" y="4191"/>
                  </a:moveTo>
                  <a:lnTo>
                    <a:pt x="34208" y="6096"/>
                  </a:lnTo>
                  <a:lnTo>
                    <a:pt x="33098" y="7112"/>
                  </a:lnTo>
                  <a:lnTo>
                    <a:pt x="34930" y="7112"/>
                  </a:lnTo>
                  <a:lnTo>
                    <a:pt x="36375" y="5842"/>
                  </a:lnTo>
                  <a:lnTo>
                    <a:pt x="37360" y="4826"/>
                  </a:lnTo>
                  <a:lnTo>
                    <a:pt x="36155" y="4191"/>
                  </a:lnTo>
                  <a:close/>
                </a:path>
                <a:path w="43814" h="22860">
                  <a:moveTo>
                    <a:pt x="6429" y="5588"/>
                  </a:moveTo>
                  <a:lnTo>
                    <a:pt x="4523" y="5588"/>
                  </a:lnTo>
                  <a:lnTo>
                    <a:pt x="4429" y="5715"/>
                  </a:lnTo>
                  <a:lnTo>
                    <a:pt x="6649" y="5715"/>
                  </a:lnTo>
                  <a:lnTo>
                    <a:pt x="6429" y="5588"/>
                  </a:lnTo>
                  <a:close/>
                </a:path>
                <a:path w="43814" h="22860">
                  <a:moveTo>
                    <a:pt x="5303" y="5080"/>
                  </a:moveTo>
                  <a:lnTo>
                    <a:pt x="5120" y="5080"/>
                  </a:lnTo>
                  <a:lnTo>
                    <a:pt x="5005" y="5334"/>
                  </a:lnTo>
                  <a:lnTo>
                    <a:pt x="4785" y="5334"/>
                  </a:lnTo>
                  <a:lnTo>
                    <a:pt x="4785" y="5461"/>
                  </a:lnTo>
                  <a:lnTo>
                    <a:pt x="4659" y="5588"/>
                  </a:lnTo>
                  <a:lnTo>
                    <a:pt x="6041" y="5588"/>
                  </a:lnTo>
                  <a:lnTo>
                    <a:pt x="5528" y="5334"/>
                  </a:lnTo>
                  <a:lnTo>
                    <a:pt x="5382" y="5207"/>
                  </a:lnTo>
                  <a:lnTo>
                    <a:pt x="5303" y="5080"/>
                  </a:lnTo>
                  <a:close/>
                </a:path>
                <a:path w="43814" h="22860">
                  <a:moveTo>
                    <a:pt x="5224" y="4953"/>
                  </a:moveTo>
                  <a:lnTo>
                    <a:pt x="5224" y="5080"/>
                  </a:lnTo>
                  <a:lnTo>
                    <a:pt x="5224" y="4953"/>
                  </a:lnTo>
                  <a:close/>
                </a:path>
                <a:path w="43814" h="22860">
                  <a:moveTo>
                    <a:pt x="21392" y="2667"/>
                  </a:moveTo>
                  <a:lnTo>
                    <a:pt x="19643" y="2667"/>
                  </a:lnTo>
                  <a:lnTo>
                    <a:pt x="18125" y="4191"/>
                  </a:lnTo>
                  <a:lnTo>
                    <a:pt x="17308" y="4826"/>
                  </a:lnTo>
                  <a:lnTo>
                    <a:pt x="19123" y="4826"/>
                  </a:lnTo>
                  <a:lnTo>
                    <a:pt x="19475" y="4572"/>
                  </a:lnTo>
                  <a:lnTo>
                    <a:pt x="20669" y="3429"/>
                  </a:lnTo>
                  <a:lnTo>
                    <a:pt x="21392" y="2667"/>
                  </a:lnTo>
                  <a:close/>
                </a:path>
                <a:path w="43814" h="22860">
                  <a:moveTo>
                    <a:pt x="30742" y="1651"/>
                  </a:moveTo>
                  <a:lnTo>
                    <a:pt x="29999" y="1651"/>
                  </a:lnTo>
                  <a:lnTo>
                    <a:pt x="29245" y="2286"/>
                  </a:lnTo>
                  <a:lnTo>
                    <a:pt x="27779" y="3810"/>
                  </a:lnTo>
                  <a:lnTo>
                    <a:pt x="29520" y="3810"/>
                  </a:lnTo>
                  <a:lnTo>
                    <a:pt x="29842" y="3556"/>
                  </a:lnTo>
                  <a:lnTo>
                    <a:pt x="31506" y="1905"/>
                  </a:lnTo>
                  <a:lnTo>
                    <a:pt x="31192" y="1905"/>
                  </a:lnTo>
                  <a:lnTo>
                    <a:pt x="30742" y="1651"/>
                  </a:lnTo>
                  <a:close/>
                </a:path>
                <a:path w="43814" h="22860">
                  <a:moveTo>
                    <a:pt x="11905" y="1651"/>
                  </a:moveTo>
                  <a:lnTo>
                    <a:pt x="10177" y="2286"/>
                  </a:lnTo>
                  <a:lnTo>
                    <a:pt x="8973" y="3556"/>
                  </a:lnTo>
                  <a:lnTo>
                    <a:pt x="12565" y="3556"/>
                  </a:lnTo>
                  <a:lnTo>
                    <a:pt x="12083" y="3429"/>
                  </a:lnTo>
                  <a:lnTo>
                    <a:pt x="10994" y="3429"/>
                  </a:lnTo>
                  <a:lnTo>
                    <a:pt x="11172" y="3175"/>
                  </a:lnTo>
                  <a:lnTo>
                    <a:pt x="11339" y="3048"/>
                  </a:lnTo>
                  <a:lnTo>
                    <a:pt x="11455" y="2921"/>
                  </a:lnTo>
                  <a:lnTo>
                    <a:pt x="14058" y="2921"/>
                  </a:lnTo>
                  <a:lnTo>
                    <a:pt x="12250" y="1905"/>
                  </a:lnTo>
                  <a:lnTo>
                    <a:pt x="11905" y="1651"/>
                  </a:lnTo>
                  <a:close/>
                </a:path>
                <a:path w="43814" h="22860">
                  <a:moveTo>
                    <a:pt x="22041" y="0"/>
                  </a:moveTo>
                  <a:lnTo>
                    <a:pt x="20512" y="0"/>
                  </a:lnTo>
                  <a:lnTo>
                    <a:pt x="19800" y="127"/>
                  </a:lnTo>
                  <a:lnTo>
                    <a:pt x="19643" y="127"/>
                  </a:lnTo>
                  <a:lnTo>
                    <a:pt x="19235" y="254"/>
                  </a:lnTo>
                  <a:lnTo>
                    <a:pt x="18847" y="254"/>
                  </a:lnTo>
                  <a:lnTo>
                    <a:pt x="19549" y="508"/>
                  </a:lnTo>
                  <a:lnTo>
                    <a:pt x="20313" y="889"/>
                  </a:lnTo>
                  <a:lnTo>
                    <a:pt x="20941" y="1143"/>
                  </a:lnTo>
                  <a:lnTo>
                    <a:pt x="20512" y="1651"/>
                  </a:lnTo>
                  <a:lnTo>
                    <a:pt x="20145" y="2159"/>
                  </a:lnTo>
                  <a:lnTo>
                    <a:pt x="19737" y="2540"/>
                  </a:lnTo>
                  <a:lnTo>
                    <a:pt x="23203" y="2540"/>
                  </a:lnTo>
                  <a:lnTo>
                    <a:pt x="22627" y="2413"/>
                  </a:lnTo>
                  <a:lnTo>
                    <a:pt x="21664" y="2413"/>
                  </a:lnTo>
                  <a:lnTo>
                    <a:pt x="22145" y="1905"/>
                  </a:lnTo>
                  <a:lnTo>
                    <a:pt x="24627" y="1905"/>
                  </a:lnTo>
                  <a:lnTo>
                    <a:pt x="24292" y="1651"/>
                  </a:lnTo>
                  <a:lnTo>
                    <a:pt x="22962" y="1016"/>
                  </a:lnTo>
                  <a:lnTo>
                    <a:pt x="23203" y="889"/>
                  </a:lnTo>
                  <a:lnTo>
                    <a:pt x="22795" y="508"/>
                  </a:lnTo>
                  <a:lnTo>
                    <a:pt x="22041" y="0"/>
                  </a:lnTo>
                  <a:close/>
                </a:path>
                <a:path w="43814" h="22860">
                  <a:moveTo>
                    <a:pt x="30323" y="1524"/>
                  </a:moveTo>
                  <a:lnTo>
                    <a:pt x="29653" y="1524"/>
                  </a:lnTo>
                  <a:lnTo>
                    <a:pt x="29465" y="1651"/>
                  </a:lnTo>
                  <a:lnTo>
                    <a:pt x="30428" y="1651"/>
                  </a:lnTo>
                  <a:lnTo>
                    <a:pt x="30323" y="1524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835605" y="3150914"/>
              <a:ext cx="20955" cy="533400"/>
            </a:xfrm>
            <a:custGeom>
              <a:avLst/>
              <a:gdLst/>
              <a:ahLst/>
              <a:cxnLst/>
              <a:rect l="l" t="t" r="r" b="b"/>
              <a:pathLst>
                <a:path w="20955" h="533400">
                  <a:moveTo>
                    <a:pt x="14439" y="8051"/>
                  </a:moveTo>
                  <a:lnTo>
                    <a:pt x="3517" y="0"/>
                  </a:lnTo>
                  <a:lnTo>
                    <a:pt x="3517" y="228"/>
                  </a:lnTo>
                  <a:lnTo>
                    <a:pt x="3517" y="558"/>
                  </a:lnTo>
                  <a:lnTo>
                    <a:pt x="3517" y="8051"/>
                  </a:lnTo>
                  <a:lnTo>
                    <a:pt x="8978" y="8051"/>
                  </a:lnTo>
                  <a:lnTo>
                    <a:pt x="14122" y="8051"/>
                  </a:lnTo>
                  <a:lnTo>
                    <a:pt x="14439" y="8051"/>
                  </a:lnTo>
                  <a:close/>
                </a:path>
                <a:path w="20955" h="533400">
                  <a:moveTo>
                    <a:pt x="20916" y="516813"/>
                  </a:moveTo>
                  <a:lnTo>
                    <a:pt x="16179" y="512140"/>
                  </a:lnTo>
                  <a:lnTo>
                    <a:pt x="10464" y="512140"/>
                  </a:lnTo>
                  <a:lnTo>
                    <a:pt x="4737" y="512140"/>
                  </a:lnTo>
                  <a:lnTo>
                    <a:pt x="0" y="516813"/>
                  </a:lnTo>
                  <a:lnTo>
                    <a:pt x="0" y="528281"/>
                  </a:lnTo>
                  <a:lnTo>
                    <a:pt x="4737" y="533019"/>
                  </a:lnTo>
                  <a:lnTo>
                    <a:pt x="16179" y="533019"/>
                  </a:lnTo>
                  <a:lnTo>
                    <a:pt x="20916" y="528281"/>
                  </a:lnTo>
                  <a:lnTo>
                    <a:pt x="20916" y="516813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839123" y="3144068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5" h="15239">
                  <a:moveTo>
                    <a:pt x="14401" y="10337"/>
                  </a:moveTo>
                  <a:lnTo>
                    <a:pt x="342" y="0"/>
                  </a:lnTo>
                  <a:lnTo>
                    <a:pt x="177" y="482"/>
                  </a:lnTo>
                  <a:lnTo>
                    <a:pt x="127" y="685"/>
                  </a:lnTo>
                  <a:lnTo>
                    <a:pt x="88" y="876"/>
                  </a:lnTo>
                  <a:lnTo>
                    <a:pt x="25" y="1295"/>
                  </a:lnTo>
                  <a:lnTo>
                    <a:pt x="0" y="1422"/>
                  </a:lnTo>
                  <a:lnTo>
                    <a:pt x="0" y="1536"/>
                  </a:lnTo>
                  <a:lnTo>
                    <a:pt x="0" y="4508"/>
                  </a:lnTo>
                  <a:lnTo>
                    <a:pt x="0" y="4775"/>
                  </a:lnTo>
                  <a:lnTo>
                    <a:pt x="0" y="7086"/>
                  </a:lnTo>
                  <a:lnTo>
                    <a:pt x="10591" y="14897"/>
                  </a:lnTo>
                  <a:lnTo>
                    <a:pt x="14401" y="14897"/>
                  </a:lnTo>
                  <a:lnTo>
                    <a:pt x="14401" y="14884"/>
                  </a:lnTo>
                  <a:lnTo>
                    <a:pt x="14401" y="10706"/>
                  </a:lnTo>
                  <a:lnTo>
                    <a:pt x="14401" y="10337"/>
                  </a:lnTo>
                  <a:close/>
                </a:path>
              </a:pathLst>
            </a:custGeom>
            <a:solidFill>
              <a:srgbClr val="1F1D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837510" y="3135686"/>
              <a:ext cx="16510" cy="19685"/>
            </a:xfrm>
            <a:custGeom>
              <a:avLst/>
              <a:gdLst/>
              <a:ahLst/>
              <a:cxnLst/>
              <a:rect l="l" t="t" r="r" b="b"/>
              <a:pathLst>
                <a:path w="16510" h="19685">
                  <a:moveTo>
                    <a:pt x="16014" y="11734"/>
                  </a:moveTo>
                  <a:lnTo>
                    <a:pt x="114" y="0"/>
                  </a:lnTo>
                  <a:lnTo>
                    <a:pt x="63" y="304"/>
                  </a:lnTo>
                  <a:lnTo>
                    <a:pt x="0" y="647"/>
                  </a:lnTo>
                  <a:lnTo>
                    <a:pt x="101" y="1193"/>
                  </a:lnTo>
                  <a:lnTo>
                    <a:pt x="203" y="1803"/>
                  </a:lnTo>
                  <a:lnTo>
                    <a:pt x="1130" y="3746"/>
                  </a:lnTo>
                  <a:lnTo>
                    <a:pt x="1257" y="3949"/>
                  </a:lnTo>
                  <a:lnTo>
                    <a:pt x="1574" y="4267"/>
                  </a:lnTo>
                  <a:lnTo>
                    <a:pt x="1790" y="4483"/>
                  </a:lnTo>
                  <a:lnTo>
                    <a:pt x="2870" y="5537"/>
                  </a:lnTo>
                  <a:lnTo>
                    <a:pt x="3695" y="6045"/>
                  </a:lnTo>
                  <a:lnTo>
                    <a:pt x="3556" y="6197"/>
                  </a:lnTo>
                  <a:lnTo>
                    <a:pt x="3289" y="6438"/>
                  </a:lnTo>
                  <a:lnTo>
                    <a:pt x="3098" y="6629"/>
                  </a:lnTo>
                  <a:lnTo>
                    <a:pt x="2984" y="6769"/>
                  </a:lnTo>
                  <a:lnTo>
                    <a:pt x="2781" y="6997"/>
                  </a:lnTo>
                  <a:lnTo>
                    <a:pt x="2641" y="7175"/>
                  </a:lnTo>
                  <a:lnTo>
                    <a:pt x="2527" y="7315"/>
                  </a:lnTo>
                  <a:lnTo>
                    <a:pt x="2387" y="7556"/>
                  </a:lnTo>
                  <a:lnTo>
                    <a:pt x="2260" y="7759"/>
                  </a:lnTo>
                  <a:lnTo>
                    <a:pt x="2159" y="7912"/>
                  </a:lnTo>
                  <a:lnTo>
                    <a:pt x="2082" y="8051"/>
                  </a:lnTo>
                  <a:lnTo>
                    <a:pt x="1955" y="8394"/>
                  </a:lnTo>
                  <a:lnTo>
                    <a:pt x="1866" y="8661"/>
                  </a:lnTo>
                  <a:lnTo>
                    <a:pt x="16014" y="19100"/>
                  </a:lnTo>
                  <a:lnTo>
                    <a:pt x="16014" y="18719"/>
                  </a:lnTo>
                  <a:lnTo>
                    <a:pt x="16014" y="18503"/>
                  </a:lnTo>
                  <a:lnTo>
                    <a:pt x="16014" y="12014"/>
                  </a:lnTo>
                  <a:lnTo>
                    <a:pt x="16014" y="11734"/>
                  </a:lnTo>
                  <a:close/>
                </a:path>
              </a:pathLst>
            </a:custGeom>
            <a:solidFill>
              <a:srgbClr val="1E1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837573" y="3134912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10" h="13335">
                  <a:moveTo>
                    <a:pt x="15951" y="11569"/>
                  </a:moveTo>
                  <a:lnTo>
                    <a:pt x="228" y="0"/>
                  </a:lnTo>
                  <a:lnTo>
                    <a:pt x="152" y="177"/>
                  </a:lnTo>
                  <a:lnTo>
                    <a:pt x="127" y="304"/>
                  </a:lnTo>
                  <a:lnTo>
                    <a:pt x="50" y="787"/>
                  </a:lnTo>
                  <a:lnTo>
                    <a:pt x="0" y="1079"/>
                  </a:lnTo>
                  <a:lnTo>
                    <a:pt x="15951" y="12801"/>
                  </a:lnTo>
                  <a:lnTo>
                    <a:pt x="15951" y="12509"/>
                  </a:lnTo>
                  <a:lnTo>
                    <a:pt x="15951" y="12242"/>
                  </a:lnTo>
                  <a:lnTo>
                    <a:pt x="15951" y="11963"/>
                  </a:lnTo>
                  <a:lnTo>
                    <a:pt x="15951" y="11569"/>
                  </a:lnTo>
                  <a:close/>
                </a:path>
              </a:pathLst>
            </a:custGeom>
            <a:solidFill>
              <a:srgbClr val="1D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837700" y="3133019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69">
                  <a:moveTo>
                    <a:pt x="15824" y="12484"/>
                  </a:moveTo>
                  <a:lnTo>
                    <a:pt x="15798" y="12344"/>
                  </a:lnTo>
                  <a:lnTo>
                    <a:pt x="15760" y="12014"/>
                  </a:lnTo>
                  <a:lnTo>
                    <a:pt x="15722" y="11734"/>
                  </a:lnTo>
                  <a:lnTo>
                    <a:pt x="15659" y="11506"/>
                  </a:lnTo>
                  <a:lnTo>
                    <a:pt x="15595" y="11303"/>
                  </a:lnTo>
                  <a:lnTo>
                    <a:pt x="15494" y="10960"/>
                  </a:lnTo>
                  <a:lnTo>
                    <a:pt x="15417" y="10731"/>
                  </a:lnTo>
                  <a:lnTo>
                    <a:pt x="15265" y="10464"/>
                  </a:lnTo>
                  <a:lnTo>
                    <a:pt x="1054" y="0"/>
                  </a:lnTo>
                  <a:lnTo>
                    <a:pt x="914" y="254"/>
                  </a:lnTo>
                  <a:lnTo>
                    <a:pt x="812" y="419"/>
                  </a:lnTo>
                  <a:lnTo>
                    <a:pt x="673" y="635"/>
                  </a:lnTo>
                  <a:lnTo>
                    <a:pt x="558" y="812"/>
                  </a:lnTo>
                  <a:lnTo>
                    <a:pt x="469" y="977"/>
                  </a:lnTo>
                  <a:lnTo>
                    <a:pt x="355" y="1244"/>
                  </a:lnTo>
                  <a:lnTo>
                    <a:pt x="254" y="1485"/>
                  </a:lnTo>
                  <a:lnTo>
                    <a:pt x="177" y="1689"/>
                  </a:lnTo>
                  <a:lnTo>
                    <a:pt x="101" y="1892"/>
                  </a:lnTo>
                  <a:lnTo>
                    <a:pt x="25" y="2082"/>
                  </a:lnTo>
                  <a:lnTo>
                    <a:pt x="15824" y="13855"/>
                  </a:lnTo>
                  <a:lnTo>
                    <a:pt x="15824" y="13474"/>
                  </a:lnTo>
                  <a:lnTo>
                    <a:pt x="15824" y="13246"/>
                  </a:lnTo>
                  <a:lnTo>
                    <a:pt x="15824" y="12661"/>
                  </a:lnTo>
                  <a:lnTo>
                    <a:pt x="15824" y="12484"/>
                  </a:lnTo>
                  <a:close/>
                </a:path>
              </a:pathLst>
            </a:custGeom>
            <a:solidFill>
              <a:srgbClr val="1C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838602" y="3132321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5" h="12064">
                  <a:moveTo>
                    <a:pt x="14592" y="11658"/>
                  </a:moveTo>
                  <a:lnTo>
                    <a:pt x="14516" y="11417"/>
                  </a:lnTo>
                  <a:lnTo>
                    <a:pt x="14363" y="11176"/>
                  </a:lnTo>
                  <a:lnTo>
                    <a:pt x="14173" y="10845"/>
                  </a:lnTo>
                  <a:lnTo>
                    <a:pt x="14084" y="10680"/>
                  </a:lnTo>
                  <a:lnTo>
                    <a:pt x="13042" y="9613"/>
                  </a:lnTo>
                  <a:lnTo>
                    <a:pt x="12852" y="9410"/>
                  </a:lnTo>
                  <a:lnTo>
                    <a:pt x="13233" y="9156"/>
                  </a:lnTo>
                  <a:lnTo>
                    <a:pt x="825" y="0"/>
                  </a:lnTo>
                  <a:lnTo>
                    <a:pt x="673" y="152"/>
                  </a:lnTo>
                  <a:lnTo>
                    <a:pt x="457" y="381"/>
                  </a:lnTo>
                  <a:lnTo>
                    <a:pt x="304" y="546"/>
                  </a:lnTo>
                  <a:lnTo>
                    <a:pt x="165" y="685"/>
                  </a:lnTo>
                  <a:lnTo>
                    <a:pt x="0" y="939"/>
                  </a:lnTo>
                  <a:lnTo>
                    <a:pt x="14592" y="11658"/>
                  </a:lnTo>
                  <a:close/>
                </a:path>
              </a:pathLst>
            </a:custGeom>
            <a:solidFill>
              <a:srgbClr val="1D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839275" y="3131089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5" h="10794">
                  <a:moveTo>
                    <a:pt x="14084" y="9182"/>
                  </a:moveTo>
                  <a:lnTo>
                    <a:pt x="1638" y="0"/>
                  </a:lnTo>
                  <a:lnTo>
                    <a:pt x="1397" y="139"/>
                  </a:lnTo>
                  <a:lnTo>
                    <a:pt x="1168" y="266"/>
                  </a:lnTo>
                  <a:lnTo>
                    <a:pt x="990" y="419"/>
                  </a:lnTo>
                  <a:lnTo>
                    <a:pt x="812" y="584"/>
                  </a:lnTo>
                  <a:lnTo>
                    <a:pt x="673" y="723"/>
                  </a:lnTo>
                  <a:lnTo>
                    <a:pt x="482" y="914"/>
                  </a:lnTo>
                  <a:lnTo>
                    <a:pt x="292" y="1092"/>
                  </a:lnTo>
                  <a:lnTo>
                    <a:pt x="152" y="1231"/>
                  </a:lnTo>
                  <a:lnTo>
                    <a:pt x="0" y="1397"/>
                  </a:lnTo>
                  <a:lnTo>
                    <a:pt x="12369" y="10515"/>
                  </a:lnTo>
                  <a:lnTo>
                    <a:pt x="12547" y="10401"/>
                  </a:lnTo>
                  <a:lnTo>
                    <a:pt x="12750" y="10274"/>
                  </a:lnTo>
                  <a:lnTo>
                    <a:pt x="12979" y="10134"/>
                  </a:lnTo>
                  <a:lnTo>
                    <a:pt x="13157" y="9969"/>
                  </a:lnTo>
                  <a:lnTo>
                    <a:pt x="13347" y="9817"/>
                  </a:lnTo>
                  <a:lnTo>
                    <a:pt x="13563" y="9652"/>
                  </a:lnTo>
                  <a:lnTo>
                    <a:pt x="13741" y="9512"/>
                  </a:lnTo>
                  <a:lnTo>
                    <a:pt x="13919" y="9359"/>
                  </a:lnTo>
                  <a:lnTo>
                    <a:pt x="14084" y="9182"/>
                  </a:lnTo>
                  <a:close/>
                </a:path>
              </a:pathLst>
            </a:custGeom>
            <a:solidFill>
              <a:srgbClr val="1C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840672" y="3130467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69" h="10160">
                  <a:moveTo>
                    <a:pt x="13436" y="8877"/>
                  </a:moveTo>
                  <a:lnTo>
                    <a:pt x="1371" y="0"/>
                  </a:lnTo>
                  <a:lnTo>
                    <a:pt x="1193" y="152"/>
                  </a:lnTo>
                  <a:lnTo>
                    <a:pt x="1066" y="203"/>
                  </a:lnTo>
                  <a:lnTo>
                    <a:pt x="939" y="254"/>
                  </a:lnTo>
                  <a:lnTo>
                    <a:pt x="774" y="317"/>
                  </a:lnTo>
                  <a:lnTo>
                    <a:pt x="444" y="508"/>
                  </a:lnTo>
                  <a:lnTo>
                    <a:pt x="241" y="622"/>
                  </a:lnTo>
                  <a:lnTo>
                    <a:pt x="0" y="762"/>
                  </a:lnTo>
                  <a:lnTo>
                    <a:pt x="12522" y="9969"/>
                  </a:lnTo>
                  <a:lnTo>
                    <a:pt x="12674" y="9804"/>
                  </a:lnTo>
                  <a:lnTo>
                    <a:pt x="12827" y="9639"/>
                  </a:lnTo>
                  <a:lnTo>
                    <a:pt x="13017" y="9436"/>
                  </a:lnTo>
                  <a:lnTo>
                    <a:pt x="13182" y="9258"/>
                  </a:lnTo>
                  <a:lnTo>
                    <a:pt x="13309" y="9080"/>
                  </a:lnTo>
                  <a:lnTo>
                    <a:pt x="13436" y="8877"/>
                  </a:lnTo>
                  <a:close/>
                </a:path>
              </a:pathLst>
            </a:custGeom>
            <a:solidFill>
              <a:srgbClr val="1B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841866" y="3128142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055" y="9461"/>
                  </a:moveTo>
                  <a:lnTo>
                    <a:pt x="177" y="0"/>
                  </a:lnTo>
                  <a:lnTo>
                    <a:pt x="177" y="266"/>
                  </a:lnTo>
                  <a:lnTo>
                    <a:pt x="177" y="546"/>
                  </a:lnTo>
                  <a:lnTo>
                    <a:pt x="177" y="2400"/>
                  </a:lnTo>
                  <a:lnTo>
                    <a:pt x="0" y="2476"/>
                  </a:lnTo>
                  <a:lnTo>
                    <a:pt x="12115" y="11404"/>
                  </a:lnTo>
                  <a:lnTo>
                    <a:pt x="12230" y="11201"/>
                  </a:lnTo>
                  <a:lnTo>
                    <a:pt x="12357" y="10998"/>
                  </a:lnTo>
                  <a:lnTo>
                    <a:pt x="12484" y="10820"/>
                  </a:lnTo>
                  <a:lnTo>
                    <a:pt x="12611" y="10604"/>
                  </a:lnTo>
                  <a:lnTo>
                    <a:pt x="12687" y="10477"/>
                  </a:lnTo>
                  <a:lnTo>
                    <a:pt x="12788" y="10185"/>
                  </a:lnTo>
                  <a:lnTo>
                    <a:pt x="12877" y="9931"/>
                  </a:lnTo>
                  <a:lnTo>
                    <a:pt x="12979" y="9702"/>
                  </a:lnTo>
                  <a:lnTo>
                    <a:pt x="13055" y="9461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841879" y="3126834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195" y="9702"/>
                  </a:moveTo>
                  <a:lnTo>
                    <a:pt x="0" y="0"/>
                  </a:lnTo>
                  <a:lnTo>
                    <a:pt x="63" y="571"/>
                  </a:lnTo>
                  <a:lnTo>
                    <a:pt x="114" y="939"/>
                  </a:lnTo>
                  <a:lnTo>
                    <a:pt x="165" y="1308"/>
                  </a:lnTo>
                  <a:lnTo>
                    <a:pt x="165" y="1574"/>
                  </a:lnTo>
                  <a:lnTo>
                    <a:pt x="12954" y="11010"/>
                  </a:lnTo>
                  <a:lnTo>
                    <a:pt x="13042" y="10782"/>
                  </a:lnTo>
                  <a:lnTo>
                    <a:pt x="13081" y="10515"/>
                  </a:lnTo>
                  <a:lnTo>
                    <a:pt x="13131" y="10261"/>
                  </a:lnTo>
                  <a:lnTo>
                    <a:pt x="13169" y="10007"/>
                  </a:lnTo>
                  <a:lnTo>
                    <a:pt x="13195" y="9702"/>
                  </a:lnTo>
                  <a:close/>
                </a:path>
              </a:pathLst>
            </a:custGeom>
            <a:solidFill>
              <a:srgbClr val="1B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41256" y="3124040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69" h="13335">
                  <a:moveTo>
                    <a:pt x="13855" y="12293"/>
                  </a:moveTo>
                  <a:lnTo>
                    <a:pt x="13804" y="11950"/>
                  </a:lnTo>
                  <a:lnTo>
                    <a:pt x="13766" y="11620"/>
                  </a:lnTo>
                  <a:lnTo>
                    <a:pt x="13716" y="11264"/>
                  </a:lnTo>
                  <a:lnTo>
                    <a:pt x="13690" y="11061"/>
                  </a:lnTo>
                  <a:lnTo>
                    <a:pt x="13627" y="10896"/>
                  </a:lnTo>
                  <a:lnTo>
                    <a:pt x="13525" y="10591"/>
                  </a:lnTo>
                  <a:lnTo>
                    <a:pt x="13360" y="10121"/>
                  </a:lnTo>
                  <a:lnTo>
                    <a:pt x="13309" y="9956"/>
                  </a:lnTo>
                  <a:lnTo>
                    <a:pt x="13106" y="9652"/>
                  </a:lnTo>
                  <a:lnTo>
                    <a:pt x="0" y="0"/>
                  </a:lnTo>
                  <a:lnTo>
                    <a:pt x="165" y="762"/>
                  </a:lnTo>
                  <a:lnTo>
                    <a:pt x="203" y="952"/>
                  </a:lnTo>
                  <a:lnTo>
                    <a:pt x="254" y="1193"/>
                  </a:lnTo>
                  <a:lnTo>
                    <a:pt x="317" y="1422"/>
                  </a:lnTo>
                  <a:lnTo>
                    <a:pt x="406" y="1790"/>
                  </a:lnTo>
                  <a:lnTo>
                    <a:pt x="495" y="2197"/>
                  </a:lnTo>
                  <a:lnTo>
                    <a:pt x="546" y="2489"/>
                  </a:lnTo>
                  <a:lnTo>
                    <a:pt x="660" y="3124"/>
                  </a:lnTo>
                  <a:lnTo>
                    <a:pt x="13779" y="12814"/>
                  </a:lnTo>
                  <a:lnTo>
                    <a:pt x="13817" y="12509"/>
                  </a:lnTo>
                  <a:lnTo>
                    <a:pt x="13855" y="12293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840444" y="3121907"/>
              <a:ext cx="14604" cy="12700"/>
            </a:xfrm>
            <a:custGeom>
              <a:avLst/>
              <a:gdLst/>
              <a:ahLst/>
              <a:cxnLst/>
              <a:rect l="l" t="t" r="r" b="b"/>
              <a:pathLst>
                <a:path w="14605" h="12700">
                  <a:moveTo>
                    <a:pt x="14173" y="12255"/>
                  </a:moveTo>
                  <a:lnTo>
                    <a:pt x="14109" y="12090"/>
                  </a:lnTo>
                  <a:lnTo>
                    <a:pt x="13931" y="11811"/>
                  </a:lnTo>
                  <a:lnTo>
                    <a:pt x="13843" y="11684"/>
                  </a:lnTo>
                  <a:lnTo>
                    <a:pt x="13589" y="11264"/>
                  </a:lnTo>
                  <a:lnTo>
                    <a:pt x="13500" y="11099"/>
                  </a:lnTo>
                  <a:lnTo>
                    <a:pt x="13119" y="10680"/>
                  </a:lnTo>
                  <a:lnTo>
                    <a:pt x="12877" y="10426"/>
                  </a:lnTo>
                  <a:lnTo>
                    <a:pt x="12750" y="10261"/>
                  </a:lnTo>
                  <a:lnTo>
                    <a:pt x="11798" y="9486"/>
                  </a:lnTo>
                  <a:lnTo>
                    <a:pt x="10845" y="8915"/>
                  </a:lnTo>
                  <a:lnTo>
                    <a:pt x="10998" y="9029"/>
                  </a:lnTo>
                  <a:lnTo>
                    <a:pt x="10845" y="8940"/>
                  </a:lnTo>
                  <a:lnTo>
                    <a:pt x="10147" y="8648"/>
                  </a:lnTo>
                  <a:lnTo>
                    <a:pt x="10147" y="8394"/>
                  </a:lnTo>
                  <a:lnTo>
                    <a:pt x="10134" y="8102"/>
                  </a:lnTo>
                  <a:lnTo>
                    <a:pt x="10147" y="7467"/>
                  </a:lnTo>
                  <a:lnTo>
                    <a:pt x="0" y="0"/>
                  </a:lnTo>
                  <a:lnTo>
                    <a:pt x="228" y="431"/>
                  </a:lnTo>
                  <a:lnTo>
                    <a:pt x="304" y="660"/>
                  </a:lnTo>
                  <a:lnTo>
                    <a:pt x="355" y="825"/>
                  </a:lnTo>
                  <a:lnTo>
                    <a:pt x="558" y="1333"/>
                  </a:lnTo>
                  <a:lnTo>
                    <a:pt x="698" y="1739"/>
                  </a:lnTo>
                  <a:lnTo>
                    <a:pt x="800" y="2133"/>
                  </a:lnTo>
                  <a:lnTo>
                    <a:pt x="876" y="2451"/>
                  </a:lnTo>
                  <a:lnTo>
                    <a:pt x="14173" y="12255"/>
                  </a:lnTo>
                  <a:close/>
                </a:path>
              </a:pathLst>
            </a:custGeom>
            <a:solidFill>
              <a:srgbClr val="1A18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836354" y="3113576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39" h="16510">
                  <a:moveTo>
                    <a:pt x="15011" y="10858"/>
                  </a:moveTo>
                  <a:lnTo>
                    <a:pt x="304" y="0"/>
                  </a:lnTo>
                  <a:lnTo>
                    <a:pt x="228" y="571"/>
                  </a:lnTo>
                  <a:lnTo>
                    <a:pt x="190" y="812"/>
                  </a:lnTo>
                  <a:lnTo>
                    <a:pt x="88" y="1397"/>
                  </a:lnTo>
                  <a:lnTo>
                    <a:pt x="50" y="1612"/>
                  </a:lnTo>
                  <a:lnTo>
                    <a:pt x="12" y="1866"/>
                  </a:lnTo>
                  <a:lnTo>
                    <a:pt x="863" y="3136"/>
                  </a:lnTo>
                  <a:lnTo>
                    <a:pt x="1447" y="3924"/>
                  </a:lnTo>
                  <a:lnTo>
                    <a:pt x="1778" y="4356"/>
                  </a:lnTo>
                  <a:lnTo>
                    <a:pt x="2222" y="4953"/>
                  </a:lnTo>
                  <a:lnTo>
                    <a:pt x="2413" y="5207"/>
                  </a:lnTo>
                  <a:lnTo>
                    <a:pt x="2578" y="5486"/>
                  </a:lnTo>
                  <a:lnTo>
                    <a:pt x="3048" y="6235"/>
                  </a:lnTo>
                  <a:lnTo>
                    <a:pt x="3175" y="6477"/>
                  </a:lnTo>
                  <a:lnTo>
                    <a:pt x="3530" y="7073"/>
                  </a:lnTo>
                  <a:lnTo>
                    <a:pt x="3746" y="7416"/>
                  </a:lnTo>
                  <a:lnTo>
                    <a:pt x="3949" y="8001"/>
                  </a:lnTo>
                  <a:lnTo>
                    <a:pt x="4025" y="8191"/>
                  </a:lnTo>
                  <a:lnTo>
                    <a:pt x="4102" y="8343"/>
                  </a:lnTo>
                  <a:lnTo>
                    <a:pt x="4318" y="8763"/>
                  </a:lnTo>
                  <a:lnTo>
                    <a:pt x="4406" y="8991"/>
                  </a:lnTo>
                  <a:lnTo>
                    <a:pt x="14236" y="16217"/>
                  </a:lnTo>
                  <a:lnTo>
                    <a:pt x="14236" y="14681"/>
                  </a:lnTo>
                  <a:lnTo>
                    <a:pt x="14262" y="14503"/>
                  </a:lnTo>
                  <a:lnTo>
                    <a:pt x="14325" y="14122"/>
                  </a:lnTo>
                  <a:lnTo>
                    <a:pt x="14351" y="13906"/>
                  </a:lnTo>
                  <a:lnTo>
                    <a:pt x="14389" y="13652"/>
                  </a:lnTo>
                  <a:lnTo>
                    <a:pt x="14414" y="13373"/>
                  </a:lnTo>
                  <a:lnTo>
                    <a:pt x="14452" y="13131"/>
                  </a:lnTo>
                  <a:lnTo>
                    <a:pt x="14490" y="12852"/>
                  </a:lnTo>
                  <a:lnTo>
                    <a:pt x="14541" y="12573"/>
                  </a:lnTo>
                  <a:lnTo>
                    <a:pt x="14592" y="12357"/>
                  </a:lnTo>
                  <a:lnTo>
                    <a:pt x="14655" y="12153"/>
                  </a:lnTo>
                  <a:lnTo>
                    <a:pt x="14732" y="11836"/>
                  </a:lnTo>
                  <a:lnTo>
                    <a:pt x="14795" y="11607"/>
                  </a:lnTo>
                  <a:lnTo>
                    <a:pt x="14846" y="11379"/>
                  </a:lnTo>
                  <a:lnTo>
                    <a:pt x="14935" y="11112"/>
                  </a:lnTo>
                  <a:lnTo>
                    <a:pt x="15011" y="10858"/>
                  </a:lnTo>
                  <a:close/>
                </a:path>
              </a:pathLst>
            </a:custGeom>
            <a:solidFill>
              <a:srgbClr val="1918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836621" y="3104647"/>
              <a:ext cx="19050" cy="20320"/>
            </a:xfrm>
            <a:custGeom>
              <a:avLst/>
              <a:gdLst/>
              <a:ahLst/>
              <a:cxnLst/>
              <a:rect l="l" t="t" r="r" b="b"/>
              <a:pathLst>
                <a:path w="19050" h="20319">
                  <a:moveTo>
                    <a:pt x="18694" y="12192"/>
                  </a:moveTo>
                  <a:lnTo>
                    <a:pt x="2184" y="0"/>
                  </a:lnTo>
                  <a:lnTo>
                    <a:pt x="2044" y="419"/>
                  </a:lnTo>
                  <a:lnTo>
                    <a:pt x="1943" y="685"/>
                  </a:lnTo>
                  <a:lnTo>
                    <a:pt x="1866" y="952"/>
                  </a:lnTo>
                  <a:lnTo>
                    <a:pt x="1816" y="1168"/>
                  </a:lnTo>
                  <a:lnTo>
                    <a:pt x="1803" y="1295"/>
                  </a:lnTo>
                  <a:lnTo>
                    <a:pt x="1701" y="1739"/>
                  </a:lnTo>
                  <a:lnTo>
                    <a:pt x="1625" y="1955"/>
                  </a:lnTo>
                  <a:lnTo>
                    <a:pt x="1562" y="2120"/>
                  </a:lnTo>
                  <a:lnTo>
                    <a:pt x="1460" y="2425"/>
                  </a:lnTo>
                  <a:lnTo>
                    <a:pt x="1409" y="2654"/>
                  </a:lnTo>
                  <a:lnTo>
                    <a:pt x="1346" y="2895"/>
                  </a:lnTo>
                  <a:lnTo>
                    <a:pt x="1282" y="3124"/>
                  </a:lnTo>
                  <a:lnTo>
                    <a:pt x="1155" y="3543"/>
                  </a:lnTo>
                  <a:lnTo>
                    <a:pt x="1104" y="3695"/>
                  </a:lnTo>
                  <a:lnTo>
                    <a:pt x="1054" y="3886"/>
                  </a:lnTo>
                  <a:lnTo>
                    <a:pt x="990" y="4114"/>
                  </a:lnTo>
                  <a:lnTo>
                    <a:pt x="927" y="4343"/>
                  </a:lnTo>
                  <a:lnTo>
                    <a:pt x="863" y="4584"/>
                  </a:lnTo>
                  <a:lnTo>
                    <a:pt x="812" y="4851"/>
                  </a:lnTo>
                  <a:lnTo>
                    <a:pt x="774" y="5029"/>
                  </a:lnTo>
                  <a:lnTo>
                    <a:pt x="698" y="5384"/>
                  </a:lnTo>
                  <a:lnTo>
                    <a:pt x="647" y="5626"/>
                  </a:lnTo>
                  <a:lnTo>
                    <a:pt x="546" y="6083"/>
                  </a:lnTo>
                  <a:lnTo>
                    <a:pt x="469" y="6426"/>
                  </a:lnTo>
                  <a:lnTo>
                    <a:pt x="406" y="6807"/>
                  </a:lnTo>
                  <a:lnTo>
                    <a:pt x="355" y="7112"/>
                  </a:lnTo>
                  <a:lnTo>
                    <a:pt x="317" y="7442"/>
                  </a:lnTo>
                  <a:lnTo>
                    <a:pt x="292" y="7696"/>
                  </a:lnTo>
                  <a:lnTo>
                    <a:pt x="165" y="8204"/>
                  </a:lnTo>
                  <a:lnTo>
                    <a:pt x="88" y="8445"/>
                  </a:lnTo>
                  <a:lnTo>
                    <a:pt x="50" y="8674"/>
                  </a:lnTo>
                  <a:lnTo>
                    <a:pt x="0" y="9271"/>
                  </a:lnTo>
                  <a:lnTo>
                    <a:pt x="14668" y="20040"/>
                  </a:lnTo>
                  <a:lnTo>
                    <a:pt x="14732" y="19786"/>
                  </a:lnTo>
                  <a:lnTo>
                    <a:pt x="14795" y="19545"/>
                  </a:lnTo>
                  <a:lnTo>
                    <a:pt x="14859" y="19291"/>
                  </a:lnTo>
                  <a:lnTo>
                    <a:pt x="14909" y="19088"/>
                  </a:lnTo>
                  <a:lnTo>
                    <a:pt x="15011" y="18821"/>
                  </a:lnTo>
                  <a:lnTo>
                    <a:pt x="15125" y="18605"/>
                  </a:lnTo>
                  <a:lnTo>
                    <a:pt x="15214" y="18376"/>
                  </a:lnTo>
                  <a:lnTo>
                    <a:pt x="15290" y="18135"/>
                  </a:lnTo>
                  <a:lnTo>
                    <a:pt x="15367" y="17907"/>
                  </a:lnTo>
                  <a:lnTo>
                    <a:pt x="15455" y="17665"/>
                  </a:lnTo>
                  <a:lnTo>
                    <a:pt x="15506" y="17500"/>
                  </a:lnTo>
                  <a:lnTo>
                    <a:pt x="15595" y="17208"/>
                  </a:lnTo>
                  <a:lnTo>
                    <a:pt x="15697" y="17018"/>
                  </a:lnTo>
                  <a:lnTo>
                    <a:pt x="15811" y="16802"/>
                  </a:lnTo>
                  <a:lnTo>
                    <a:pt x="15913" y="16573"/>
                  </a:lnTo>
                  <a:lnTo>
                    <a:pt x="16052" y="16319"/>
                  </a:lnTo>
                  <a:lnTo>
                    <a:pt x="16141" y="16141"/>
                  </a:lnTo>
                  <a:lnTo>
                    <a:pt x="16243" y="15925"/>
                  </a:lnTo>
                  <a:lnTo>
                    <a:pt x="16344" y="15748"/>
                  </a:lnTo>
                  <a:lnTo>
                    <a:pt x="16446" y="15595"/>
                  </a:lnTo>
                  <a:lnTo>
                    <a:pt x="16598" y="15341"/>
                  </a:lnTo>
                  <a:lnTo>
                    <a:pt x="16738" y="15100"/>
                  </a:lnTo>
                  <a:lnTo>
                    <a:pt x="16827" y="14935"/>
                  </a:lnTo>
                  <a:lnTo>
                    <a:pt x="16916" y="14795"/>
                  </a:lnTo>
                  <a:lnTo>
                    <a:pt x="17094" y="14516"/>
                  </a:lnTo>
                  <a:lnTo>
                    <a:pt x="17373" y="14109"/>
                  </a:lnTo>
                  <a:lnTo>
                    <a:pt x="17513" y="13906"/>
                  </a:lnTo>
                  <a:lnTo>
                    <a:pt x="17614" y="13754"/>
                  </a:lnTo>
                  <a:lnTo>
                    <a:pt x="17780" y="13538"/>
                  </a:lnTo>
                  <a:lnTo>
                    <a:pt x="17907" y="13347"/>
                  </a:lnTo>
                  <a:lnTo>
                    <a:pt x="18034" y="13131"/>
                  </a:lnTo>
                  <a:lnTo>
                    <a:pt x="18148" y="12966"/>
                  </a:lnTo>
                  <a:lnTo>
                    <a:pt x="18300" y="12738"/>
                  </a:lnTo>
                  <a:lnTo>
                    <a:pt x="18415" y="12560"/>
                  </a:lnTo>
                  <a:lnTo>
                    <a:pt x="18605" y="12331"/>
                  </a:lnTo>
                  <a:lnTo>
                    <a:pt x="18694" y="12192"/>
                  </a:lnTo>
                  <a:close/>
                </a:path>
              </a:pathLst>
            </a:custGeom>
            <a:solidFill>
              <a:srgbClr val="181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838742" y="309942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627" y="16103"/>
                  </a:moveTo>
                  <a:lnTo>
                    <a:pt x="17551" y="15748"/>
                  </a:lnTo>
                  <a:lnTo>
                    <a:pt x="17487" y="15443"/>
                  </a:lnTo>
                  <a:lnTo>
                    <a:pt x="17424" y="15049"/>
                  </a:lnTo>
                  <a:lnTo>
                    <a:pt x="17360" y="14744"/>
                  </a:lnTo>
                  <a:lnTo>
                    <a:pt x="17310" y="14503"/>
                  </a:lnTo>
                  <a:lnTo>
                    <a:pt x="17221" y="14033"/>
                  </a:lnTo>
                  <a:lnTo>
                    <a:pt x="17145" y="13677"/>
                  </a:lnTo>
                  <a:lnTo>
                    <a:pt x="17106" y="13385"/>
                  </a:lnTo>
                  <a:lnTo>
                    <a:pt x="17056" y="13081"/>
                  </a:lnTo>
                  <a:lnTo>
                    <a:pt x="16967" y="12687"/>
                  </a:lnTo>
                  <a:lnTo>
                    <a:pt x="16916" y="12471"/>
                  </a:lnTo>
                  <a:lnTo>
                    <a:pt x="16814" y="12001"/>
                  </a:lnTo>
                  <a:lnTo>
                    <a:pt x="16738" y="11633"/>
                  </a:lnTo>
                  <a:lnTo>
                    <a:pt x="16662" y="11353"/>
                  </a:lnTo>
                  <a:lnTo>
                    <a:pt x="16598" y="10947"/>
                  </a:lnTo>
                  <a:lnTo>
                    <a:pt x="1752" y="0"/>
                  </a:lnTo>
                  <a:lnTo>
                    <a:pt x="1676" y="203"/>
                  </a:lnTo>
                  <a:lnTo>
                    <a:pt x="1587" y="520"/>
                  </a:lnTo>
                  <a:lnTo>
                    <a:pt x="1524" y="723"/>
                  </a:lnTo>
                  <a:lnTo>
                    <a:pt x="1460" y="939"/>
                  </a:lnTo>
                  <a:lnTo>
                    <a:pt x="1397" y="1181"/>
                  </a:lnTo>
                  <a:lnTo>
                    <a:pt x="1257" y="1676"/>
                  </a:lnTo>
                  <a:lnTo>
                    <a:pt x="1181" y="1892"/>
                  </a:lnTo>
                  <a:lnTo>
                    <a:pt x="1079" y="2133"/>
                  </a:lnTo>
                  <a:lnTo>
                    <a:pt x="990" y="2387"/>
                  </a:lnTo>
                  <a:lnTo>
                    <a:pt x="901" y="2603"/>
                  </a:lnTo>
                  <a:lnTo>
                    <a:pt x="825" y="2819"/>
                  </a:lnTo>
                  <a:lnTo>
                    <a:pt x="711" y="3098"/>
                  </a:lnTo>
                  <a:lnTo>
                    <a:pt x="622" y="3302"/>
                  </a:lnTo>
                  <a:lnTo>
                    <a:pt x="520" y="3530"/>
                  </a:lnTo>
                  <a:lnTo>
                    <a:pt x="431" y="3721"/>
                  </a:lnTo>
                  <a:lnTo>
                    <a:pt x="355" y="3987"/>
                  </a:lnTo>
                  <a:lnTo>
                    <a:pt x="304" y="4305"/>
                  </a:lnTo>
                  <a:lnTo>
                    <a:pt x="215" y="4686"/>
                  </a:lnTo>
                  <a:lnTo>
                    <a:pt x="114" y="5041"/>
                  </a:lnTo>
                  <a:lnTo>
                    <a:pt x="63" y="5207"/>
                  </a:lnTo>
                  <a:lnTo>
                    <a:pt x="0" y="5422"/>
                  </a:lnTo>
                  <a:lnTo>
                    <a:pt x="16471" y="17551"/>
                  </a:lnTo>
                  <a:lnTo>
                    <a:pt x="16573" y="17411"/>
                  </a:lnTo>
                  <a:lnTo>
                    <a:pt x="16713" y="17246"/>
                  </a:lnTo>
                  <a:lnTo>
                    <a:pt x="16903" y="17018"/>
                  </a:lnTo>
                  <a:lnTo>
                    <a:pt x="17157" y="16713"/>
                  </a:lnTo>
                  <a:lnTo>
                    <a:pt x="17310" y="16484"/>
                  </a:lnTo>
                  <a:lnTo>
                    <a:pt x="17437" y="16332"/>
                  </a:lnTo>
                  <a:lnTo>
                    <a:pt x="17602" y="16129"/>
                  </a:lnTo>
                  <a:close/>
                </a:path>
              </a:pathLst>
            </a:custGeom>
            <a:solidFill>
              <a:srgbClr val="171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840418" y="3098856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39" h="12064">
                  <a:moveTo>
                    <a:pt x="14960" y="11811"/>
                  </a:moveTo>
                  <a:lnTo>
                    <a:pt x="14897" y="11531"/>
                  </a:lnTo>
                  <a:lnTo>
                    <a:pt x="14846" y="11176"/>
                  </a:lnTo>
                  <a:lnTo>
                    <a:pt x="14808" y="11010"/>
                  </a:lnTo>
                  <a:lnTo>
                    <a:pt x="14795" y="10858"/>
                  </a:lnTo>
                  <a:lnTo>
                    <a:pt x="14693" y="10452"/>
                  </a:lnTo>
                  <a:lnTo>
                    <a:pt x="444" y="0"/>
                  </a:lnTo>
                  <a:lnTo>
                    <a:pt x="304" y="203"/>
                  </a:lnTo>
                  <a:lnTo>
                    <a:pt x="215" y="355"/>
                  </a:lnTo>
                  <a:lnTo>
                    <a:pt x="63" y="596"/>
                  </a:lnTo>
                  <a:lnTo>
                    <a:pt x="0" y="774"/>
                  </a:lnTo>
                  <a:lnTo>
                    <a:pt x="14960" y="11811"/>
                  </a:lnTo>
                  <a:close/>
                </a:path>
              </a:pathLst>
            </a:custGeom>
            <a:solidFill>
              <a:srgbClr val="161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840736" y="3096850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5" h="13335">
                  <a:moveTo>
                    <a:pt x="14465" y="12865"/>
                  </a:moveTo>
                  <a:lnTo>
                    <a:pt x="14376" y="12471"/>
                  </a:lnTo>
                  <a:lnTo>
                    <a:pt x="14312" y="12153"/>
                  </a:lnTo>
                  <a:lnTo>
                    <a:pt x="14262" y="11950"/>
                  </a:lnTo>
                  <a:lnTo>
                    <a:pt x="14236" y="11772"/>
                  </a:lnTo>
                  <a:lnTo>
                    <a:pt x="14122" y="11480"/>
                  </a:lnTo>
                  <a:lnTo>
                    <a:pt x="13944" y="10947"/>
                  </a:lnTo>
                  <a:lnTo>
                    <a:pt x="13893" y="10680"/>
                  </a:lnTo>
                  <a:lnTo>
                    <a:pt x="13855" y="10375"/>
                  </a:lnTo>
                  <a:lnTo>
                    <a:pt x="13830" y="10210"/>
                  </a:lnTo>
                  <a:lnTo>
                    <a:pt x="13728" y="9994"/>
                  </a:lnTo>
                  <a:lnTo>
                    <a:pt x="13525" y="9499"/>
                  </a:lnTo>
                  <a:lnTo>
                    <a:pt x="13449" y="9220"/>
                  </a:lnTo>
                  <a:lnTo>
                    <a:pt x="901" y="0"/>
                  </a:lnTo>
                  <a:lnTo>
                    <a:pt x="850" y="127"/>
                  </a:lnTo>
                  <a:lnTo>
                    <a:pt x="723" y="419"/>
                  </a:lnTo>
                  <a:lnTo>
                    <a:pt x="622" y="660"/>
                  </a:lnTo>
                  <a:lnTo>
                    <a:pt x="546" y="838"/>
                  </a:lnTo>
                  <a:lnTo>
                    <a:pt x="457" y="1041"/>
                  </a:lnTo>
                  <a:lnTo>
                    <a:pt x="342" y="1346"/>
                  </a:lnTo>
                  <a:lnTo>
                    <a:pt x="292" y="1473"/>
                  </a:lnTo>
                  <a:lnTo>
                    <a:pt x="203" y="1765"/>
                  </a:lnTo>
                  <a:lnTo>
                    <a:pt x="127" y="1993"/>
                  </a:lnTo>
                  <a:lnTo>
                    <a:pt x="0" y="2209"/>
                  </a:lnTo>
                  <a:lnTo>
                    <a:pt x="14465" y="12865"/>
                  </a:lnTo>
                  <a:close/>
                </a:path>
              </a:pathLst>
            </a:custGeom>
            <a:solidFill>
              <a:srgbClr val="151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841587" y="3096138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4">
                  <a:moveTo>
                    <a:pt x="12687" y="10210"/>
                  </a:moveTo>
                  <a:lnTo>
                    <a:pt x="12585" y="9931"/>
                  </a:lnTo>
                  <a:lnTo>
                    <a:pt x="12547" y="9766"/>
                  </a:lnTo>
                  <a:lnTo>
                    <a:pt x="12484" y="9499"/>
                  </a:lnTo>
                  <a:lnTo>
                    <a:pt x="12420" y="9309"/>
                  </a:lnTo>
                  <a:lnTo>
                    <a:pt x="12395" y="9144"/>
                  </a:lnTo>
                  <a:lnTo>
                    <a:pt x="12293" y="8813"/>
                  </a:lnTo>
                  <a:lnTo>
                    <a:pt x="330" y="0"/>
                  </a:lnTo>
                  <a:lnTo>
                    <a:pt x="241" y="254"/>
                  </a:lnTo>
                  <a:lnTo>
                    <a:pt x="101" y="596"/>
                  </a:lnTo>
                  <a:lnTo>
                    <a:pt x="0" y="838"/>
                  </a:lnTo>
                  <a:lnTo>
                    <a:pt x="12687" y="10210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841853" y="309387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12128" y="11417"/>
                  </a:moveTo>
                  <a:lnTo>
                    <a:pt x="12026" y="11061"/>
                  </a:lnTo>
                  <a:lnTo>
                    <a:pt x="11938" y="10693"/>
                  </a:lnTo>
                  <a:lnTo>
                    <a:pt x="11823" y="10312"/>
                  </a:lnTo>
                  <a:lnTo>
                    <a:pt x="11785" y="10121"/>
                  </a:lnTo>
                  <a:lnTo>
                    <a:pt x="11722" y="9956"/>
                  </a:lnTo>
                  <a:lnTo>
                    <a:pt x="11595" y="9499"/>
                  </a:lnTo>
                  <a:lnTo>
                    <a:pt x="11506" y="9207"/>
                  </a:lnTo>
                  <a:lnTo>
                    <a:pt x="11391" y="8890"/>
                  </a:lnTo>
                  <a:lnTo>
                    <a:pt x="11341" y="8648"/>
                  </a:lnTo>
                  <a:lnTo>
                    <a:pt x="11214" y="8394"/>
                  </a:lnTo>
                  <a:lnTo>
                    <a:pt x="11125" y="8178"/>
                  </a:lnTo>
                  <a:lnTo>
                    <a:pt x="11023" y="7924"/>
                  </a:lnTo>
                  <a:lnTo>
                    <a:pt x="10896" y="7620"/>
                  </a:lnTo>
                  <a:lnTo>
                    <a:pt x="10693" y="7124"/>
                  </a:lnTo>
                  <a:lnTo>
                    <a:pt x="1016" y="0"/>
                  </a:lnTo>
                  <a:lnTo>
                    <a:pt x="901" y="266"/>
                  </a:lnTo>
                  <a:lnTo>
                    <a:pt x="838" y="393"/>
                  </a:lnTo>
                  <a:lnTo>
                    <a:pt x="635" y="901"/>
                  </a:lnTo>
                  <a:lnTo>
                    <a:pt x="546" y="1104"/>
                  </a:lnTo>
                  <a:lnTo>
                    <a:pt x="469" y="1295"/>
                  </a:lnTo>
                  <a:lnTo>
                    <a:pt x="355" y="1562"/>
                  </a:lnTo>
                  <a:lnTo>
                    <a:pt x="254" y="1790"/>
                  </a:lnTo>
                  <a:lnTo>
                    <a:pt x="63" y="2273"/>
                  </a:lnTo>
                  <a:lnTo>
                    <a:pt x="0" y="2476"/>
                  </a:lnTo>
                  <a:lnTo>
                    <a:pt x="12128" y="11417"/>
                  </a:lnTo>
                  <a:close/>
                </a:path>
              </a:pathLst>
            </a:custGeom>
            <a:solidFill>
              <a:srgbClr val="151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842755" y="3093459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9994" y="8051"/>
                  </a:moveTo>
                  <a:lnTo>
                    <a:pt x="9829" y="7658"/>
                  </a:lnTo>
                  <a:lnTo>
                    <a:pt x="9639" y="7099"/>
                  </a:lnTo>
                  <a:lnTo>
                    <a:pt x="9512" y="6769"/>
                  </a:lnTo>
                  <a:lnTo>
                    <a:pt x="292" y="0"/>
                  </a:lnTo>
                  <a:lnTo>
                    <a:pt x="190" y="228"/>
                  </a:lnTo>
                  <a:lnTo>
                    <a:pt x="0" y="685"/>
                  </a:lnTo>
                  <a:lnTo>
                    <a:pt x="9994" y="8051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842984" y="3091046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9410" y="9537"/>
                  </a:moveTo>
                  <a:lnTo>
                    <a:pt x="9283" y="9194"/>
                  </a:lnTo>
                  <a:lnTo>
                    <a:pt x="9169" y="8826"/>
                  </a:lnTo>
                  <a:lnTo>
                    <a:pt x="9004" y="8343"/>
                  </a:lnTo>
                  <a:lnTo>
                    <a:pt x="8940" y="8216"/>
                  </a:lnTo>
                  <a:lnTo>
                    <a:pt x="8864" y="7950"/>
                  </a:lnTo>
                  <a:lnTo>
                    <a:pt x="8801" y="7797"/>
                  </a:lnTo>
                  <a:lnTo>
                    <a:pt x="8763" y="7658"/>
                  </a:lnTo>
                  <a:lnTo>
                    <a:pt x="8661" y="7378"/>
                  </a:lnTo>
                  <a:lnTo>
                    <a:pt x="8610" y="7226"/>
                  </a:lnTo>
                  <a:lnTo>
                    <a:pt x="8547" y="6997"/>
                  </a:lnTo>
                  <a:lnTo>
                    <a:pt x="8432" y="6743"/>
                  </a:lnTo>
                  <a:lnTo>
                    <a:pt x="8305" y="6413"/>
                  </a:lnTo>
                  <a:lnTo>
                    <a:pt x="8128" y="5969"/>
                  </a:lnTo>
                  <a:lnTo>
                    <a:pt x="7975" y="5600"/>
                  </a:lnTo>
                  <a:lnTo>
                    <a:pt x="7747" y="5105"/>
                  </a:lnTo>
                  <a:lnTo>
                    <a:pt x="7607" y="4787"/>
                  </a:lnTo>
                  <a:lnTo>
                    <a:pt x="1244" y="0"/>
                  </a:lnTo>
                  <a:lnTo>
                    <a:pt x="1143" y="215"/>
                  </a:lnTo>
                  <a:lnTo>
                    <a:pt x="927" y="647"/>
                  </a:lnTo>
                  <a:lnTo>
                    <a:pt x="812" y="901"/>
                  </a:lnTo>
                  <a:lnTo>
                    <a:pt x="736" y="1079"/>
                  </a:lnTo>
                  <a:lnTo>
                    <a:pt x="622" y="1333"/>
                  </a:lnTo>
                  <a:lnTo>
                    <a:pt x="444" y="1727"/>
                  </a:lnTo>
                  <a:lnTo>
                    <a:pt x="330" y="1943"/>
                  </a:lnTo>
                  <a:lnTo>
                    <a:pt x="165" y="2235"/>
                  </a:lnTo>
                  <a:lnTo>
                    <a:pt x="76" y="2413"/>
                  </a:lnTo>
                  <a:lnTo>
                    <a:pt x="0" y="2578"/>
                  </a:lnTo>
                  <a:lnTo>
                    <a:pt x="9410" y="9537"/>
                  </a:lnTo>
                  <a:close/>
                </a:path>
              </a:pathLst>
            </a:custGeom>
            <a:solidFill>
              <a:srgbClr val="131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844133" y="309083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98" y="0"/>
                  </a:moveTo>
                  <a:lnTo>
                    <a:pt x="0" y="429"/>
                  </a:lnTo>
                  <a:lnTo>
                    <a:pt x="6596" y="5287"/>
                  </a:lnTo>
                  <a:lnTo>
                    <a:pt x="6460" y="5005"/>
                  </a:lnTo>
                  <a:lnTo>
                    <a:pt x="6324" y="452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844228" y="308829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6324" y="7442"/>
                  </a:moveTo>
                  <a:lnTo>
                    <a:pt x="6210" y="7086"/>
                  </a:lnTo>
                  <a:lnTo>
                    <a:pt x="6134" y="6781"/>
                  </a:lnTo>
                  <a:lnTo>
                    <a:pt x="5867" y="6210"/>
                  </a:lnTo>
                  <a:lnTo>
                    <a:pt x="5791" y="6007"/>
                  </a:lnTo>
                  <a:lnTo>
                    <a:pt x="5702" y="5867"/>
                  </a:lnTo>
                  <a:lnTo>
                    <a:pt x="5397" y="5283"/>
                  </a:lnTo>
                  <a:lnTo>
                    <a:pt x="5194" y="4838"/>
                  </a:lnTo>
                  <a:lnTo>
                    <a:pt x="5029" y="4495"/>
                  </a:lnTo>
                  <a:lnTo>
                    <a:pt x="4851" y="4051"/>
                  </a:lnTo>
                  <a:lnTo>
                    <a:pt x="4724" y="3721"/>
                  </a:lnTo>
                  <a:lnTo>
                    <a:pt x="4584" y="3517"/>
                  </a:lnTo>
                  <a:lnTo>
                    <a:pt x="3695" y="1701"/>
                  </a:lnTo>
                  <a:lnTo>
                    <a:pt x="1371" y="0"/>
                  </a:lnTo>
                  <a:lnTo>
                    <a:pt x="1282" y="177"/>
                  </a:lnTo>
                  <a:lnTo>
                    <a:pt x="1168" y="393"/>
                  </a:lnTo>
                  <a:lnTo>
                    <a:pt x="1041" y="647"/>
                  </a:lnTo>
                  <a:lnTo>
                    <a:pt x="952" y="825"/>
                  </a:lnTo>
                  <a:lnTo>
                    <a:pt x="838" y="1066"/>
                  </a:lnTo>
                  <a:lnTo>
                    <a:pt x="736" y="1257"/>
                  </a:lnTo>
                  <a:lnTo>
                    <a:pt x="635" y="1473"/>
                  </a:lnTo>
                  <a:lnTo>
                    <a:pt x="533" y="1676"/>
                  </a:lnTo>
                  <a:lnTo>
                    <a:pt x="393" y="1943"/>
                  </a:lnTo>
                  <a:lnTo>
                    <a:pt x="317" y="2108"/>
                  </a:lnTo>
                  <a:lnTo>
                    <a:pt x="190" y="2362"/>
                  </a:lnTo>
                  <a:lnTo>
                    <a:pt x="88" y="2565"/>
                  </a:lnTo>
                  <a:lnTo>
                    <a:pt x="0" y="2755"/>
                  </a:lnTo>
                  <a:lnTo>
                    <a:pt x="6324" y="7442"/>
                  </a:lnTo>
                  <a:close/>
                </a:path>
              </a:pathLst>
            </a:custGeom>
            <a:solidFill>
              <a:srgbClr val="131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845498" y="308666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616" y="3746"/>
                  </a:moveTo>
                  <a:lnTo>
                    <a:pt x="2425" y="3327"/>
                  </a:lnTo>
                  <a:lnTo>
                    <a:pt x="2235" y="2921"/>
                  </a:lnTo>
                  <a:lnTo>
                    <a:pt x="1981" y="2362"/>
                  </a:lnTo>
                  <a:lnTo>
                    <a:pt x="1828" y="2057"/>
                  </a:lnTo>
                  <a:lnTo>
                    <a:pt x="1651" y="1651"/>
                  </a:lnTo>
                  <a:lnTo>
                    <a:pt x="1346" y="977"/>
                  </a:lnTo>
                  <a:lnTo>
                    <a:pt x="1168" y="622"/>
                  </a:lnTo>
                  <a:lnTo>
                    <a:pt x="1003" y="241"/>
                  </a:lnTo>
                  <a:lnTo>
                    <a:pt x="901" y="12"/>
                  </a:lnTo>
                  <a:lnTo>
                    <a:pt x="749" y="292"/>
                  </a:lnTo>
                  <a:lnTo>
                    <a:pt x="660" y="482"/>
                  </a:lnTo>
                  <a:lnTo>
                    <a:pt x="495" y="800"/>
                  </a:lnTo>
                  <a:lnTo>
                    <a:pt x="419" y="952"/>
                  </a:lnTo>
                  <a:lnTo>
                    <a:pt x="330" y="1143"/>
                  </a:lnTo>
                  <a:lnTo>
                    <a:pt x="190" y="1422"/>
                  </a:lnTo>
                  <a:lnTo>
                    <a:pt x="101" y="1612"/>
                  </a:lnTo>
                  <a:lnTo>
                    <a:pt x="0" y="1803"/>
                  </a:lnTo>
                  <a:lnTo>
                    <a:pt x="2616" y="3746"/>
                  </a:lnTo>
                  <a:close/>
                </a:path>
              </a:pathLst>
            </a:custGeom>
            <a:solidFill>
              <a:srgbClr val="1210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838560" y="3091393"/>
              <a:ext cx="15875" cy="66040"/>
            </a:xfrm>
            <a:custGeom>
              <a:avLst/>
              <a:gdLst/>
              <a:ahLst/>
              <a:cxnLst/>
              <a:rect l="l" t="t" r="r" b="b"/>
              <a:pathLst>
                <a:path w="15875" h="66039">
                  <a:moveTo>
                    <a:pt x="7853" y="0"/>
                  </a:moveTo>
                  <a:lnTo>
                    <a:pt x="3968" y="7915"/>
                  </a:lnTo>
                  <a:lnTo>
                    <a:pt x="1151" y="15737"/>
                  </a:lnTo>
                  <a:lnTo>
                    <a:pt x="0" y="23559"/>
                  </a:lnTo>
                  <a:lnTo>
                    <a:pt x="4020" y="28784"/>
                  </a:lnTo>
                  <a:lnTo>
                    <a:pt x="4889" y="31601"/>
                  </a:lnTo>
                  <a:lnTo>
                    <a:pt x="5664" y="36637"/>
                  </a:lnTo>
                  <a:lnTo>
                    <a:pt x="5664" y="40679"/>
                  </a:lnTo>
                  <a:lnTo>
                    <a:pt x="3057" y="41286"/>
                  </a:lnTo>
                  <a:lnTo>
                    <a:pt x="1151" y="42941"/>
                  </a:lnTo>
                  <a:lnTo>
                    <a:pt x="1151" y="46867"/>
                  </a:lnTo>
                  <a:lnTo>
                    <a:pt x="3057" y="48574"/>
                  </a:lnTo>
                  <a:lnTo>
                    <a:pt x="5664" y="49160"/>
                  </a:lnTo>
                  <a:lnTo>
                    <a:pt x="5664" y="51150"/>
                  </a:lnTo>
                  <a:lnTo>
                    <a:pt x="3968" y="51684"/>
                  </a:lnTo>
                  <a:lnTo>
                    <a:pt x="2670" y="52888"/>
                  </a:lnTo>
                  <a:lnTo>
                    <a:pt x="2670" y="65453"/>
                  </a:lnTo>
                  <a:lnTo>
                    <a:pt x="12910" y="65453"/>
                  </a:lnTo>
                  <a:lnTo>
                    <a:pt x="12910" y="52888"/>
                  </a:lnTo>
                  <a:lnTo>
                    <a:pt x="11727" y="51684"/>
                  </a:lnTo>
                  <a:lnTo>
                    <a:pt x="9915" y="51150"/>
                  </a:lnTo>
                  <a:lnTo>
                    <a:pt x="9915" y="49160"/>
                  </a:lnTo>
                  <a:lnTo>
                    <a:pt x="12565" y="48574"/>
                  </a:lnTo>
                  <a:lnTo>
                    <a:pt x="14470" y="46867"/>
                  </a:lnTo>
                  <a:lnTo>
                    <a:pt x="14470" y="42941"/>
                  </a:lnTo>
                  <a:lnTo>
                    <a:pt x="12565" y="41286"/>
                  </a:lnTo>
                  <a:lnTo>
                    <a:pt x="9915" y="40679"/>
                  </a:lnTo>
                  <a:lnTo>
                    <a:pt x="9915" y="36805"/>
                  </a:lnTo>
                  <a:lnTo>
                    <a:pt x="10711" y="31601"/>
                  </a:lnTo>
                  <a:lnTo>
                    <a:pt x="11319" y="29098"/>
                  </a:lnTo>
                  <a:lnTo>
                    <a:pt x="15507" y="23559"/>
                  </a:lnTo>
                  <a:lnTo>
                    <a:pt x="14229" y="15737"/>
                  </a:lnTo>
                  <a:lnTo>
                    <a:pt x="11580" y="7915"/>
                  </a:lnTo>
                  <a:lnTo>
                    <a:pt x="7853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844455" y="3091393"/>
              <a:ext cx="10160" cy="66040"/>
            </a:xfrm>
            <a:custGeom>
              <a:avLst/>
              <a:gdLst/>
              <a:ahLst/>
              <a:cxnLst/>
              <a:rect l="l" t="t" r="r" b="b"/>
              <a:pathLst>
                <a:path w="10160" h="66039">
                  <a:moveTo>
                    <a:pt x="1958" y="0"/>
                  </a:moveTo>
                  <a:lnTo>
                    <a:pt x="0" y="65453"/>
                  </a:lnTo>
                  <a:lnTo>
                    <a:pt x="7015" y="65453"/>
                  </a:lnTo>
                  <a:lnTo>
                    <a:pt x="7015" y="52888"/>
                  </a:lnTo>
                  <a:lnTo>
                    <a:pt x="5832" y="51684"/>
                  </a:lnTo>
                  <a:lnTo>
                    <a:pt x="4020" y="51150"/>
                  </a:lnTo>
                  <a:lnTo>
                    <a:pt x="4020" y="49160"/>
                  </a:lnTo>
                  <a:lnTo>
                    <a:pt x="6669" y="48574"/>
                  </a:lnTo>
                  <a:lnTo>
                    <a:pt x="8575" y="46867"/>
                  </a:lnTo>
                  <a:lnTo>
                    <a:pt x="8575" y="42941"/>
                  </a:lnTo>
                  <a:lnTo>
                    <a:pt x="6669" y="41286"/>
                  </a:lnTo>
                  <a:lnTo>
                    <a:pt x="4020" y="40679"/>
                  </a:lnTo>
                  <a:lnTo>
                    <a:pt x="4020" y="36805"/>
                  </a:lnTo>
                  <a:lnTo>
                    <a:pt x="4816" y="31601"/>
                  </a:lnTo>
                  <a:lnTo>
                    <a:pt x="5423" y="29098"/>
                  </a:lnTo>
                  <a:lnTo>
                    <a:pt x="9612" y="23559"/>
                  </a:lnTo>
                  <a:lnTo>
                    <a:pt x="8334" y="15737"/>
                  </a:lnTo>
                  <a:lnTo>
                    <a:pt x="5685" y="7915"/>
                  </a:lnTo>
                  <a:lnTo>
                    <a:pt x="1958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843123" y="3152463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6007" y="4406"/>
                  </a:moveTo>
                  <a:lnTo>
                    <a:pt x="0" y="0"/>
                  </a:lnTo>
                  <a:lnTo>
                    <a:pt x="0" y="304"/>
                  </a:lnTo>
                  <a:lnTo>
                    <a:pt x="0" y="546"/>
                  </a:lnTo>
                  <a:lnTo>
                    <a:pt x="0" y="850"/>
                  </a:lnTo>
                  <a:lnTo>
                    <a:pt x="0" y="4406"/>
                  </a:lnTo>
                  <a:lnTo>
                    <a:pt x="4813" y="4406"/>
                  </a:lnTo>
                  <a:lnTo>
                    <a:pt x="5207" y="4406"/>
                  </a:lnTo>
                  <a:lnTo>
                    <a:pt x="5588" y="4406"/>
                  </a:lnTo>
                  <a:lnTo>
                    <a:pt x="6007" y="4406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843123" y="3152095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426" y="4762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0" y="368"/>
                  </a:lnTo>
                  <a:lnTo>
                    <a:pt x="0" y="685"/>
                  </a:lnTo>
                  <a:lnTo>
                    <a:pt x="5562" y="4775"/>
                  </a:lnTo>
                  <a:lnTo>
                    <a:pt x="5994" y="4775"/>
                  </a:lnTo>
                  <a:lnTo>
                    <a:pt x="6324" y="4775"/>
                  </a:lnTo>
                  <a:close/>
                </a:path>
              </a:pathLst>
            </a:custGeom>
            <a:solidFill>
              <a:srgbClr val="FFE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843123" y="315102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26" y="4711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0" y="546"/>
                  </a:lnTo>
                  <a:lnTo>
                    <a:pt x="0" y="762"/>
                  </a:lnTo>
                  <a:lnTo>
                    <a:pt x="0" y="1066"/>
                  </a:lnTo>
                  <a:lnTo>
                    <a:pt x="0" y="1206"/>
                  </a:lnTo>
                  <a:lnTo>
                    <a:pt x="6299" y="5842"/>
                  </a:lnTo>
                  <a:lnTo>
                    <a:pt x="6426" y="5842"/>
                  </a:lnTo>
                  <a:lnTo>
                    <a:pt x="6426" y="5511"/>
                  </a:lnTo>
                  <a:lnTo>
                    <a:pt x="6426" y="5295"/>
                  </a:lnTo>
                  <a:lnTo>
                    <a:pt x="6426" y="4978"/>
                  </a:lnTo>
                  <a:lnTo>
                    <a:pt x="6426" y="4711"/>
                  </a:lnTo>
                  <a:close/>
                </a:path>
              </a:pathLst>
            </a:custGeom>
            <a:solidFill>
              <a:srgbClr val="FFEE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843123" y="315050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11"/>
                  </a:moveTo>
                  <a:lnTo>
                    <a:pt x="0" y="0"/>
                  </a:lnTo>
                  <a:lnTo>
                    <a:pt x="0" y="317"/>
                  </a:lnTo>
                  <a:lnTo>
                    <a:pt x="0" y="533"/>
                  </a:lnTo>
                  <a:lnTo>
                    <a:pt x="0" y="774"/>
                  </a:lnTo>
                  <a:lnTo>
                    <a:pt x="6426" y="5511"/>
                  </a:lnTo>
                  <a:lnTo>
                    <a:pt x="6426" y="5245"/>
                  </a:lnTo>
                  <a:lnTo>
                    <a:pt x="6426" y="5067"/>
                  </a:lnTo>
                  <a:lnTo>
                    <a:pt x="6426" y="4711"/>
                  </a:lnTo>
                  <a:close/>
                </a:path>
              </a:pathLst>
            </a:custGeom>
            <a:solidFill>
              <a:srgbClr val="FFE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843123" y="314984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37"/>
                  </a:moveTo>
                  <a:lnTo>
                    <a:pt x="0" y="0"/>
                  </a:lnTo>
                  <a:lnTo>
                    <a:pt x="0" y="152"/>
                  </a:lnTo>
                  <a:lnTo>
                    <a:pt x="0" y="457"/>
                  </a:lnTo>
                  <a:lnTo>
                    <a:pt x="0" y="660"/>
                  </a:lnTo>
                  <a:lnTo>
                    <a:pt x="0" y="965"/>
                  </a:lnTo>
                  <a:lnTo>
                    <a:pt x="6426" y="5715"/>
                  </a:lnTo>
                  <a:lnTo>
                    <a:pt x="6426" y="5384"/>
                  </a:lnTo>
                  <a:lnTo>
                    <a:pt x="6426" y="5194"/>
                  </a:lnTo>
                  <a:lnTo>
                    <a:pt x="6426" y="4902"/>
                  </a:lnTo>
                  <a:lnTo>
                    <a:pt x="6426" y="4737"/>
                  </a:lnTo>
                  <a:close/>
                </a:path>
              </a:pathLst>
            </a:custGeom>
            <a:solidFill>
              <a:srgbClr val="FFED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843123" y="314932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37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533"/>
                  </a:lnTo>
                  <a:lnTo>
                    <a:pt x="0" y="673"/>
                  </a:lnTo>
                  <a:lnTo>
                    <a:pt x="6426" y="5410"/>
                  </a:lnTo>
                  <a:lnTo>
                    <a:pt x="6426" y="5270"/>
                  </a:lnTo>
                  <a:lnTo>
                    <a:pt x="6426" y="5016"/>
                  </a:lnTo>
                  <a:lnTo>
                    <a:pt x="6426" y="4737"/>
                  </a:lnTo>
                  <a:close/>
                </a:path>
              </a:pathLst>
            </a:custGeom>
            <a:solidFill>
              <a:srgbClr val="FFE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843123" y="314884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24"/>
                  </a:moveTo>
                  <a:lnTo>
                    <a:pt x="0" y="0"/>
                  </a:lnTo>
                  <a:lnTo>
                    <a:pt x="0" y="292"/>
                  </a:lnTo>
                  <a:lnTo>
                    <a:pt x="0" y="482"/>
                  </a:lnTo>
                  <a:lnTo>
                    <a:pt x="0" y="774"/>
                  </a:lnTo>
                  <a:lnTo>
                    <a:pt x="6426" y="5511"/>
                  </a:lnTo>
                  <a:lnTo>
                    <a:pt x="6426" y="5219"/>
                  </a:lnTo>
                  <a:lnTo>
                    <a:pt x="6426" y="5067"/>
                  </a:lnTo>
                  <a:lnTo>
                    <a:pt x="6426" y="4724"/>
                  </a:lnTo>
                  <a:close/>
                </a:path>
              </a:pathLst>
            </a:custGeom>
            <a:solidFill>
              <a:srgbClr val="FFE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843123" y="314785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26" y="4724"/>
                  </a:moveTo>
                  <a:lnTo>
                    <a:pt x="0" y="0"/>
                  </a:lnTo>
                  <a:lnTo>
                    <a:pt x="0" y="215"/>
                  </a:lnTo>
                  <a:lnTo>
                    <a:pt x="0" y="482"/>
                  </a:lnTo>
                  <a:lnTo>
                    <a:pt x="0" y="736"/>
                  </a:lnTo>
                  <a:lnTo>
                    <a:pt x="0" y="1003"/>
                  </a:lnTo>
                  <a:lnTo>
                    <a:pt x="0" y="1295"/>
                  </a:lnTo>
                  <a:lnTo>
                    <a:pt x="6426" y="6057"/>
                  </a:lnTo>
                  <a:lnTo>
                    <a:pt x="6426" y="4914"/>
                  </a:lnTo>
                  <a:lnTo>
                    <a:pt x="6426" y="4724"/>
                  </a:lnTo>
                  <a:close/>
                </a:path>
              </a:pathLst>
            </a:custGeom>
            <a:solidFill>
              <a:srgbClr val="FFE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843131" y="314754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534"/>
                  </a:lnTo>
                  <a:lnTo>
                    <a:pt x="6429" y="5245"/>
                  </a:lnTo>
                  <a:lnTo>
                    <a:pt x="6429" y="4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843131" y="314740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450"/>
                  </a:lnTo>
                  <a:lnTo>
                    <a:pt x="6429" y="5172"/>
                  </a:lnTo>
                  <a:lnTo>
                    <a:pt x="6429" y="4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843123" y="314685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49"/>
                  </a:moveTo>
                  <a:lnTo>
                    <a:pt x="0" y="0"/>
                  </a:lnTo>
                  <a:lnTo>
                    <a:pt x="0" y="292"/>
                  </a:lnTo>
                  <a:lnTo>
                    <a:pt x="0" y="546"/>
                  </a:lnTo>
                  <a:lnTo>
                    <a:pt x="0" y="698"/>
                  </a:lnTo>
                  <a:lnTo>
                    <a:pt x="6426" y="5435"/>
                  </a:lnTo>
                  <a:lnTo>
                    <a:pt x="6426" y="5308"/>
                  </a:lnTo>
                  <a:lnTo>
                    <a:pt x="6426" y="5041"/>
                  </a:lnTo>
                  <a:lnTo>
                    <a:pt x="6426" y="4749"/>
                  </a:lnTo>
                  <a:close/>
                </a:path>
              </a:pathLst>
            </a:custGeom>
            <a:solidFill>
              <a:srgbClr val="FFE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843123" y="3146126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26" y="4724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0" y="495"/>
                  </a:lnTo>
                  <a:lnTo>
                    <a:pt x="0" y="736"/>
                  </a:lnTo>
                  <a:lnTo>
                    <a:pt x="0" y="1016"/>
                  </a:lnTo>
                  <a:lnTo>
                    <a:pt x="6426" y="5778"/>
                  </a:lnTo>
                  <a:lnTo>
                    <a:pt x="6426" y="5499"/>
                  </a:lnTo>
                  <a:lnTo>
                    <a:pt x="6426" y="5257"/>
                  </a:lnTo>
                  <a:lnTo>
                    <a:pt x="6426" y="5003"/>
                  </a:lnTo>
                  <a:lnTo>
                    <a:pt x="6426" y="4724"/>
                  </a:lnTo>
                  <a:close/>
                </a:path>
              </a:pathLst>
            </a:custGeom>
            <a:solidFill>
              <a:srgbClr val="FFE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843131" y="314588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492"/>
                  </a:lnTo>
                  <a:lnTo>
                    <a:pt x="6429" y="5224"/>
                  </a:lnTo>
                  <a:lnTo>
                    <a:pt x="6429" y="4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843131" y="314562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502"/>
                  </a:lnTo>
                  <a:lnTo>
                    <a:pt x="6429" y="5235"/>
                  </a:lnTo>
                  <a:lnTo>
                    <a:pt x="6429" y="4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843123" y="314512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699"/>
                  </a:moveTo>
                  <a:lnTo>
                    <a:pt x="38" y="0"/>
                  </a:lnTo>
                  <a:lnTo>
                    <a:pt x="12" y="266"/>
                  </a:lnTo>
                  <a:lnTo>
                    <a:pt x="0" y="457"/>
                  </a:lnTo>
                  <a:lnTo>
                    <a:pt x="0" y="774"/>
                  </a:lnTo>
                  <a:lnTo>
                    <a:pt x="6426" y="5511"/>
                  </a:lnTo>
                  <a:lnTo>
                    <a:pt x="6426" y="5232"/>
                  </a:lnTo>
                  <a:lnTo>
                    <a:pt x="6426" y="4991"/>
                  </a:lnTo>
                  <a:lnTo>
                    <a:pt x="6426" y="4699"/>
                  </a:lnTo>
                  <a:close/>
                </a:path>
              </a:pathLst>
            </a:custGeom>
            <a:solidFill>
              <a:srgbClr val="FFE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843136" y="314436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13" y="4572"/>
                  </a:moveTo>
                  <a:lnTo>
                    <a:pt x="215" y="0"/>
                  </a:lnTo>
                  <a:lnTo>
                    <a:pt x="152" y="177"/>
                  </a:lnTo>
                  <a:lnTo>
                    <a:pt x="101" y="381"/>
                  </a:lnTo>
                  <a:lnTo>
                    <a:pt x="38" y="609"/>
                  </a:lnTo>
                  <a:lnTo>
                    <a:pt x="0" y="1028"/>
                  </a:lnTo>
                  <a:lnTo>
                    <a:pt x="6413" y="5753"/>
                  </a:lnTo>
                  <a:lnTo>
                    <a:pt x="6413" y="5461"/>
                  </a:lnTo>
                  <a:lnTo>
                    <a:pt x="6413" y="5334"/>
                  </a:lnTo>
                  <a:lnTo>
                    <a:pt x="6413" y="5054"/>
                  </a:lnTo>
                  <a:lnTo>
                    <a:pt x="6413" y="4800"/>
                  </a:lnTo>
                  <a:lnTo>
                    <a:pt x="6413" y="4572"/>
                  </a:lnTo>
                  <a:close/>
                </a:path>
              </a:pathLst>
            </a:custGeom>
            <a:solidFill>
              <a:srgbClr val="FFE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843288" y="3143802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261" y="4368"/>
                  </a:moveTo>
                  <a:lnTo>
                    <a:pt x="355" y="0"/>
                  </a:lnTo>
                  <a:lnTo>
                    <a:pt x="266" y="152"/>
                  </a:lnTo>
                  <a:lnTo>
                    <a:pt x="165" y="330"/>
                  </a:lnTo>
                  <a:lnTo>
                    <a:pt x="88" y="508"/>
                  </a:lnTo>
                  <a:lnTo>
                    <a:pt x="0" y="749"/>
                  </a:lnTo>
                  <a:lnTo>
                    <a:pt x="6261" y="5359"/>
                  </a:lnTo>
                  <a:lnTo>
                    <a:pt x="6261" y="5118"/>
                  </a:lnTo>
                  <a:lnTo>
                    <a:pt x="6261" y="4826"/>
                  </a:lnTo>
                  <a:lnTo>
                    <a:pt x="6261" y="4572"/>
                  </a:lnTo>
                  <a:lnTo>
                    <a:pt x="6261" y="4368"/>
                  </a:lnTo>
                  <a:close/>
                </a:path>
              </a:pathLst>
            </a:custGeom>
            <a:solidFill>
              <a:srgbClr val="FFE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843555" y="3142900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994" y="3759"/>
                  </a:moveTo>
                  <a:lnTo>
                    <a:pt x="901" y="0"/>
                  </a:lnTo>
                  <a:lnTo>
                    <a:pt x="698" y="177"/>
                  </a:lnTo>
                  <a:lnTo>
                    <a:pt x="558" y="292"/>
                  </a:lnTo>
                  <a:lnTo>
                    <a:pt x="444" y="419"/>
                  </a:lnTo>
                  <a:lnTo>
                    <a:pt x="317" y="571"/>
                  </a:lnTo>
                  <a:lnTo>
                    <a:pt x="203" y="723"/>
                  </a:lnTo>
                  <a:lnTo>
                    <a:pt x="88" y="914"/>
                  </a:lnTo>
                  <a:lnTo>
                    <a:pt x="0" y="1054"/>
                  </a:lnTo>
                  <a:lnTo>
                    <a:pt x="5994" y="5473"/>
                  </a:lnTo>
                  <a:lnTo>
                    <a:pt x="5994" y="5270"/>
                  </a:lnTo>
                  <a:lnTo>
                    <a:pt x="5994" y="5003"/>
                  </a:lnTo>
                  <a:lnTo>
                    <a:pt x="5994" y="4089"/>
                  </a:lnTo>
                  <a:lnTo>
                    <a:pt x="5994" y="3759"/>
                  </a:lnTo>
                  <a:close/>
                </a:path>
              </a:pathLst>
            </a:custGeom>
            <a:solidFill>
              <a:srgbClr val="FFE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844254" y="3142379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295" y="3327"/>
                  </a:moveTo>
                  <a:lnTo>
                    <a:pt x="762" y="0"/>
                  </a:lnTo>
                  <a:lnTo>
                    <a:pt x="762" y="177"/>
                  </a:lnTo>
                  <a:lnTo>
                    <a:pt x="520" y="304"/>
                  </a:lnTo>
                  <a:lnTo>
                    <a:pt x="381" y="406"/>
                  </a:lnTo>
                  <a:lnTo>
                    <a:pt x="190" y="533"/>
                  </a:lnTo>
                  <a:lnTo>
                    <a:pt x="0" y="698"/>
                  </a:lnTo>
                  <a:lnTo>
                    <a:pt x="5295" y="4597"/>
                  </a:lnTo>
                  <a:lnTo>
                    <a:pt x="5295" y="3581"/>
                  </a:lnTo>
                  <a:lnTo>
                    <a:pt x="5295" y="3327"/>
                  </a:lnTo>
                  <a:close/>
                </a:path>
              </a:pathLst>
            </a:custGeom>
            <a:solidFill>
              <a:srgbClr val="FFE8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844984" y="314210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1" y="0"/>
                  </a:moveTo>
                  <a:lnTo>
                    <a:pt x="41" y="450"/>
                  </a:lnTo>
                  <a:lnTo>
                    <a:pt x="4575" y="3853"/>
                  </a:lnTo>
                  <a:lnTo>
                    <a:pt x="4575" y="332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E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845016" y="314155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533" y="3683"/>
                  </a:moveTo>
                  <a:lnTo>
                    <a:pt x="4508" y="3467"/>
                  </a:lnTo>
                  <a:lnTo>
                    <a:pt x="4457" y="3276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0" y="546"/>
                  </a:lnTo>
                  <a:lnTo>
                    <a:pt x="0" y="838"/>
                  </a:lnTo>
                  <a:lnTo>
                    <a:pt x="4533" y="4178"/>
                  </a:lnTo>
                  <a:lnTo>
                    <a:pt x="4533" y="4025"/>
                  </a:lnTo>
                  <a:lnTo>
                    <a:pt x="4521" y="3886"/>
                  </a:lnTo>
                  <a:lnTo>
                    <a:pt x="4533" y="3683"/>
                  </a:lnTo>
                  <a:close/>
                </a:path>
              </a:pathLst>
            </a:custGeom>
            <a:solidFill>
              <a:srgbClr val="FFE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843212" y="313933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1485" y="1079"/>
                  </a:moveTo>
                  <a:lnTo>
                    <a:pt x="0" y="0"/>
                  </a:lnTo>
                  <a:lnTo>
                    <a:pt x="419" y="469"/>
                  </a:lnTo>
                  <a:lnTo>
                    <a:pt x="927" y="838"/>
                  </a:lnTo>
                  <a:lnTo>
                    <a:pt x="1485" y="1079"/>
                  </a:lnTo>
                  <a:close/>
                </a:path>
                <a:path w="6350" h="6350">
                  <a:moveTo>
                    <a:pt x="6311" y="5829"/>
                  </a:moveTo>
                  <a:lnTo>
                    <a:pt x="6248" y="5511"/>
                  </a:lnTo>
                  <a:lnTo>
                    <a:pt x="6235" y="5372"/>
                  </a:lnTo>
                  <a:lnTo>
                    <a:pt x="6159" y="5143"/>
                  </a:lnTo>
                  <a:lnTo>
                    <a:pt x="6083" y="4940"/>
                  </a:lnTo>
                  <a:lnTo>
                    <a:pt x="6019" y="4737"/>
                  </a:lnTo>
                  <a:lnTo>
                    <a:pt x="5943" y="4610"/>
                  </a:lnTo>
                  <a:lnTo>
                    <a:pt x="5854" y="4406"/>
                  </a:lnTo>
                  <a:lnTo>
                    <a:pt x="5638" y="4127"/>
                  </a:lnTo>
                  <a:lnTo>
                    <a:pt x="1816" y="1320"/>
                  </a:lnTo>
                  <a:lnTo>
                    <a:pt x="1816" y="1562"/>
                  </a:lnTo>
                  <a:lnTo>
                    <a:pt x="1816" y="1879"/>
                  </a:lnTo>
                  <a:lnTo>
                    <a:pt x="1803" y="2235"/>
                  </a:lnTo>
                  <a:lnTo>
                    <a:pt x="1816" y="2527"/>
                  </a:lnTo>
                  <a:lnTo>
                    <a:pt x="6311" y="5829"/>
                  </a:lnTo>
                  <a:close/>
                </a:path>
              </a:pathLst>
            </a:custGeom>
            <a:solidFill>
              <a:srgbClr val="FFE6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842234" y="313759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6921" y="6375"/>
                  </a:moveTo>
                  <a:lnTo>
                    <a:pt x="6616" y="5753"/>
                  </a:lnTo>
                  <a:lnTo>
                    <a:pt x="6108" y="5245"/>
                  </a:lnTo>
                  <a:lnTo>
                    <a:pt x="5930" y="5168"/>
                  </a:lnTo>
                  <a:lnTo>
                    <a:pt x="5473" y="4965"/>
                  </a:lnTo>
                  <a:lnTo>
                    <a:pt x="5473" y="4737"/>
                  </a:lnTo>
                  <a:lnTo>
                    <a:pt x="5461" y="4546"/>
                  </a:lnTo>
                  <a:lnTo>
                    <a:pt x="5461" y="4330"/>
                  </a:lnTo>
                  <a:lnTo>
                    <a:pt x="5461" y="4025"/>
                  </a:lnTo>
                  <a:lnTo>
                    <a:pt x="0" y="0"/>
                  </a:lnTo>
                  <a:lnTo>
                    <a:pt x="76" y="266"/>
                  </a:lnTo>
                  <a:lnTo>
                    <a:pt x="139" y="431"/>
                  </a:lnTo>
                  <a:lnTo>
                    <a:pt x="241" y="647"/>
                  </a:lnTo>
                  <a:lnTo>
                    <a:pt x="355" y="863"/>
                  </a:lnTo>
                  <a:lnTo>
                    <a:pt x="419" y="990"/>
                  </a:lnTo>
                  <a:lnTo>
                    <a:pt x="2794" y="2959"/>
                  </a:lnTo>
                  <a:lnTo>
                    <a:pt x="2794" y="3314"/>
                  </a:lnTo>
                  <a:lnTo>
                    <a:pt x="6921" y="6375"/>
                  </a:lnTo>
                  <a:close/>
                </a:path>
              </a:pathLst>
            </a:custGeom>
            <a:solidFill>
              <a:srgbClr val="FFE6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842044" y="313649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651" y="4178"/>
                  </a:moveTo>
                  <a:lnTo>
                    <a:pt x="0" y="0"/>
                  </a:lnTo>
                  <a:lnTo>
                    <a:pt x="25" y="279"/>
                  </a:lnTo>
                  <a:lnTo>
                    <a:pt x="38" y="431"/>
                  </a:lnTo>
                  <a:lnTo>
                    <a:pt x="88" y="736"/>
                  </a:lnTo>
                  <a:lnTo>
                    <a:pt x="152" y="1028"/>
                  </a:lnTo>
                  <a:lnTo>
                    <a:pt x="228" y="1282"/>
                  </a:lnTo>
                  <a:lnTo>
                    <a:pt x="330" y="1524"/>
                  </a:lnTo>
                  <a:lnTo>
                    <a:pt x="5651" y="5422"/>
                  </a:lnTo>
                  <a:lnTo>
                    <a:pt x="5651" y="5118"/>
                  </a:lnTo>
                  <a:lnTo>
                    <a:pt x="5651" y="4851"/>
                  </a:lnTo>
                  <a:lnTo>
                    <a:pt x="5651" y="4622"/>
                  </a:lnTo>
                  <a:lnTo>
                    <a:pt x="5651" y="4445"/>
                  </a:lnTo>
                  <a:lnTo>
                    <a:pt x="5651" y="4178"/>
                  </a:lnTo>
                  <a:close/>
                </a:path>
              </a:pathLst>
            </a:custGeom>
            <a:solidFill>
              <a:srgbClr val="FFE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842051" y="3136217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0" y="0"/>
                  </a:moveTo>
                  <a:lnTo>
                    <a:pt x="20" y="565"/>
                  </a:lnTo>
                  <a:lnTo>
                    <a:pt x="5654" y="4722"/>
                  </a:lnTo>
                  <a:lnTo>
                    <a:pt x="5654" y="4324"/>
                  </a:lnTo>
                  <a:lnTo>
                    <a:pt x="5800" y="4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842044" y="3134937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908" y="4902"/>
                  </a:moveTo>
                  <a:lnTo>
                    <a:pt x="215" y="0"/>
                  </a:lnTo>
                  <a:lnTo>
                    <a:pt x="165" y="165"/>
                  </a:lnTo>
                  <a:lnTo>
                    <a:pt x="101" y="419"/>
                  </a:lnTo>
                  <a:lnTo>
                    <a:pt x="63" y="596"/>
                  </a:lnTo>
                  <a:lnTo>
                    <a:pt x="25" y="863"/>
                  </a:lnTo>
                  <a:lnTo>
                    <a:pt x="0" y="1117"/>
                  </a:lnTo>
                  <a:lnTo>
                    <a:pt x="0" y="1295"/>
                  </a:lnTo>
                  <a:lnTo>
                    <a:pt x="0" y="1574"/>
                  </a:lnTo>
                  <a:lnTo>
                    <a:pt x="5651" y="5740"/>
                  </a:lnTo>
                  <a:lnTo>
                    <a:pt x="5651" y="5600"/>
                  </a:lnTo>
                  <a:lnTo>
                    <a:pt x="5778" y="5562"/>
                  </a:lnTo>
                  <a:lnTo>
                    <a:pt x="5943" y="5499"/>
                  </a:lnTo>
                  <a:lnTo>
                    <a:pt x="6159" y="5397"/>
                  </a:lnTo>
                  <a:lnTo>
                    <a:pt x="6388" y="5270"/>
                  </a:lnTo>
                  <a:lnTo>
                    <a:pt x="6540" y="5181"/>
                  </a:lnTo>
                  <a:lnTo>
                    <a:pt x="6781" y="5029"/>
                  </a:lnTo>
                  <a:lnTo>
                    <a:pt x="6908" y="4902"/>
                  </a:lnTo>
                  <a:close/>
                </a:path>
              </a:pathLst>
            </a:custGeom>
            <a:solidFill>
              <a:srgbClr val="FFE4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842209" y="313402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429" y="5118"/>
                  </a:moveTo>
                  <a:lnTo>
                    <a:pt x="469" y="0"/>
                  </a:lnTo>
                  <a:lnTo>
                    <a:pt x="381" y="165"/>
                  </a:lnTo>
                  <a:lnTo>
                    <a:pt x="279" y="355"/>
                  </a:lnTo>
                  <a:lnTo>
                    <a:pt x="203" y="520"/>
                  </a:lnTo>
                  <a:lnTo>
                    <a:pt x="127" y="723"/>
                  </a:lnTo>
                  <a:lnTo>
                    <a:pt x="0" y="1092"/>
                  </a:lnTo>
                  <a:lnTo>
                    <a:pt x="6604" y="5930"/>
                  </a:lnTo>
                  <a:lnTo>
                    <a:pt x="6731" y="5829"/>
                  </a:lnTo>
                  <a:lnTo>
                    <a:pt x="6858" y="5727"/>
                  </a:lnTo>
                  <a:lnTo>
                    <a:pt x="7048" y="5575"/>
                  </a:lnTo>
                  <a:lnTo>
                    <a:pt x="7150" y="5448"/>
                  </a:lnTo>
                  <a:lnTo>
                    <a:pt x="7315" y="5257"/>
                  </a:lnTo>
                  <a:lnTo>
                    <a:pt x="7429" y="5118"/>
                  </a:lnTo>
                  <a:close/>
                </a:path>
              </a:pathLst>
            </a:custGeom>
            <a:solidFill>
              <a:srgbClr val="FFE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842577" y="313334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505" y="5092"/>
                  </a:moveTo>
                  <a:lnTo>
                    <a:pt x="596" y="0"/>
                  </a:lnTo>
                  <a:lnTo>
                    <a:pt x="444" y="177"/>
                  </a:lnTo>
                  <a:lnTo>
                    <a:pt x="330" y="342"/>
                  </a:lnTo>
                  <a:lnTo>
                    <a:pt x="215" y="495"/>
                  </a:lnTo>
                  <a:lnTo>
                    <a:pt x="101" y="685"/>
                  </a:lnTo>
                  <a:lnTo>
                    <a:pt x="0" y="850"/>
                  </a:lnTo>
                  <a:lnTo>
                    <a:pt x="6934" y="5943"/>
                  </a:lnTo>
                  <a:lnTo>
                    <a:pt x="7035" y="5803"/>
                  </a:lnTo>
                  <a:lnTo>
                    <a:pt x="7162" y="5638"/>
                  </a:lnTo>
                  <a:lnTo>
                    <a:pt x="7289" y="5473"/>
                  </a:lnTo>
                  <a:lnTo>
                    <a:pt x="7404" y="5295"/>
                  </a:lnTo>
                  <a:lnTo>
                    <a:pt x="7505" y="5092"/>
                  </a:lnTo>
                  <a:close/>
                </a:path>
              </a:pathLst>
            </a:custGeom>
            <a:solidFill>
              <a:srgbClr val="FFE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843022" y="313281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353" y="4902"/>
                  </a:moveTo>
                  <a:lnTo>
                    <a:pt x="711" y="0"/>
                  </a:lnTo>
                  <a:lnTo>
                    <a:pt x="546" y="152"/>
                  </a:lnTo>
                  <a:lnTo>
                    <a:pt x="406" y="279"/>
                  </a:lnTo>
                  <a:lnTo>
                    <a:pt x="266" y="406"/>
                  </a:lnTo>
                  <a:lnTo>
                    <a:pt x="152" y="533"/>
                  </a:lnTo>
                  <a:lnTo>
                    <a:pt x="0" y="723"/>
                  </a:lnTo>
                  <a:lnTo>
                    <a:pt x="6946" y="5829"/>
                  </a:lnTo>
                  <a:lnTo>
                    <a:pt x="7048" y="5626"/>
                  </a:lnTo>
                  <a:lnTo>
                    <a:pt x="7124" y="5461"/>
                  </a:lnTo>
                  <a:lnTo>
                    <a:pt x="7213" y="5308"/>
                  </a:lnTo>
                  <a:lnTo>
                    <a:pt x="7264" y="5168"/>
                  </a:lnTo>
                  <a:lnTo>
                    <a:pt x="7353" y="4902"/>
                  </a:lnTo>
                  <a:close/>
                </a:path>
              </a:pathLst>
            </a:custGeom>
            <a:solidFill>
              <a:srgbClr val="FF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843562" y="313264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76" y="0"/>
                  </a:moveTo>
                  <a:lnTo>
                    <a:pt x="0" y="303"/>
                  </a:lnTo>
                  <a:lnTo>
                    <a:pt x="6743" y="5298"/>
                  </a:lnTo>
                  <a:lnTo>
                    <a:pt x="6889" y="4816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FFE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843720" y="313224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858" y="4394"/>
                  </a:moveTo>
                  <a:lnTo>
                    <a:pt x="889" y="0"/>
                  </a:lnTo>
                  <a:lnTo>
                    <a:pt x="711" y="101"/>
                  </a:lnTo>
                  <a:lnTo>
                    <a:pt x="508" y="215"/>
                  </a:lnTo>
                  <a:lnTo>
                    <a:pt x="317" y="330"/>
                  </a:lnTo>
                  <a:lnTo>
                    <a:pt x="0" y="558"/>
                  </a:lnTo>
                  <a:lnTo>
                    <a:pt x="6654" y="5473"/>
                  </a:lnTo>
                  <a:lnTo>
                    <a:pt x="6705" y="5232"/>
                  </a:lnTo>
                  <a:lnTo>
                    <a:pt x="6743" y="5080"/>
                  </a:lnTo>
                  <a:lnTo>
                    <a:pt x="6807" y="4851"/>
                  </a:lnTo>
                  <a:lnTo>
                    <a:pt x="6819" y="4711"/>
                  </a:lnTo>
                  <a:lnTo>
                    <a:pt x="6858" y="4394"/>
                  </a:lnTo>
                  <a:close/>
                </a:path>
              </a:pathLst>
            </a:custGeom>
            <a:solidFill>
              <a:srgbClr val="FFE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844419" y="313103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172" y="5295"/>
                  </a:moveTo>
                  <a:lnTo>
                    <a:pt x="6159" y="5080"/>
                  </a:lnTo>
                  <a:lnTo>
                    <a:pt x="6159" y="4902"/>
                  </a:lnTo>
                  <a:lnTo>
                    <a:pt x="6108" y="4597"/>
                  </a:lnTo>
                  <a:lnTo>
                    <a:pt x="6083" y="4470"/>
                  </a:lnTo>
                  <a:lnTo>
                    <a:pt x="6070" y="4305"/>
                  </a:lnTo>
                  <a:lnTo>
                    <a:pt x="5981" y="3987"/>
                  </a:lnTo>
                  <a:lnTo>
                    <a:pt x="609" y="0"/>
                  </a:lnTo>
                  <a:lnTo>
                    <a:pt x="609" y="266"/>
                  </a:lnTo>
                  <a:lnTo>
                    <a:pt x="609" y="495"/>
                  </a:lnTo>
                  <a:lnTo>
                    <a:pt x="596" y="990"/>
                  </a:lnTo>
                  <a:lnTo>
                    <a:pt x="419" y="1104"/>
                  </a:lnTo>
                  <a:lnTo>
                    <a:pt x="190" y="1206"/>
                  </a:lnTo>
                  <a:lnTo>
                    <a:pt x="0" y="1295"/>
                  </a:lnTo>
                  <a:lnTo>
                    <a:pt x="6134" y="5803"/>
                  </a:lnTo>
                  <a:lnTo>
                    <a:pt x="6146" y="5600"/>
                  </a:lnTo>
                  <a:lnTo>
                    <a:pt x="6159" y="5384"/>
                  </a:lnTo>
                  <a:close/>
                </a:path>
              </a:pathLst>
            </a:custGeom>
            <a:solidFill>
              <a:srgbClr val="FFE1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845028" y="313030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461" y="5054"/>
                  </a:moveTo>
                  <a:lnTo>
                    <a:pt x="5359" y="4737"/>
                  </a:lnTo>
                  <a:lnTo>
                    <a:pt x="5334" y="4610"/>
                  </a:lnTo>
                  <a:lnTo>
                    <a:pt x="5283" y="4432"/>
                  </a:lnTo>
                  <a:lnTo>
                    <a:pt x="5181" y="4140"/>
                  </a:lnTo>
                  <a:lnTo>
                    <a:pt x="5041" y="3860"/>
                  </a:lnTo>
                  <a:lnTo>
                    <a:pt x="4889" y="3594"/>
                  </a:lnTo>
                  <a:lnTo>
                    <a:pt x="0" y="0"/>
                  </a:lnTo>
                  <a:lnTo>
                    <a:pt x="0" y="292"/>
                  </a:lnTo>
                  <a:lnTo>
                    <a:pt x="0" y="520"/>
                  </a:lnTo>
                  <a:lnTo>
                    <a:pt x="0" y="749"/>
                  </a:lnTo>
                  <a:lnTo>
                    <a:pt x="0" y="1016"/>
                  </a:lnTo>
                  <a:lnTo>
                    <a:pt x="5461" y="5054"/>
                  </a:lnTo>
                  <a:close/>
                </a:path>
              </a:pathLst>
            </a:custGeom>
            <a:solidFill>
              <a:srgbClr val="FFE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845016" y="312978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168" y="4635"/>
                  </a:moveTo>
                  <a:lnTo>
                    <a:pt x="5016" y="4279"/>
                  </a:lnTo>
                  <a:lnTo>
                    <a:pt x="4914" y="4140"/>
                  </a:lnTo>
                  <a:lnTo>
                    <a:pt x="4813" y="3949"/>
                  </a:lnTo>
                  <a:lnTo>
                    <a:pt x="4406" y="3276"/>
                  </a:lnTo>
                  <a:lnTo>
                    <a:pt x="3632" y="2616"/>
                  </a:lnTo>
                  <a:lnTo>
                    <a:pt x="2781" y="2324"/>
                  </a:lnTo>
                  <a:lnTo>
                    <a:pt x="2679" y="1968"/>
                  </a:lnTo>
                  <a:lnTo>
                    <a:pt x="0" y="0"/>
                  </a:lnTo>
                  <a:lnTo>
                    <a:pt x="0" y="520"/>
                  </a:lnTo>
                  <a:lnTo>
                    <a:pt x="12" y="825"/>
                  </a:lnTo>
                  <a:lnTo>
                    <a:pt x="5168" y="4635"/>
                  </a:lnTo>
                  <a:close/>
                </a:path>
              </a:pathLst>
            </a:custGeom>
            <a:solidFill>
              <a:srgbClr val="FFE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845028" y="312837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679" y="3162"/>
                  </a:moveTo>
                  <a:lnTo>
                    <a:pt x="2667" y="2971"/>
                  </a:lnTo>
                  <a:lnTo>
                    <a:pt x="2667" y="2692"/>
                  </a:lnTo>
                  <a:lnTo>
                    <a:pt x="2667" y="2489"/>
                  </a:lnTo>
                  <a:lnTo>
                    <a:pt x="2667" y="2159"/>
                  </a:lnTo>
                  <a:lnTo>
                    <a:pt x="2667" y="1968"/>
                  </a:lnTo>
                  <a:lnTo>
                    <a:pt x="0" y="0"/>
                  </a:lnTo>
                  <a:lnTo>
                    <a:pt x="0" y="1689"/>
                  </a:lnTo>
                  <a:lnTo>
                    <a:pt x="2679" y="3657"/>
                  </a:lnTo>
                  <a:lnTo>
                    <a:pt x="2679" y="3162"/>
                  </a:lnTo>
                  <a:close/>
                </a:path>
                <a:path w="5080" h="5080">
                  <a:moveTo>
                    <a:pt x="4559" y="5054"/>
                  </a:moveTo>
                  <a:lnTo>
                    <a:pt x="4089" y="4457"/>
                  </a:lnTo>
                  <a:lnTo>
                    <a:pt x="3467" y="4013"/>
                  </a:lnTo>
                  <a:lnTo>
                    <a:pt x="2768" y="3733"/>
                  </a:lnTo>
                  <a:lnTo>
                    <a:pt x="4559" y="5054"/>
                  </a:lnTo>
                  <a:close/>
                </a:path>
              </a:pathLst>
            </a:custGeom>
            <a:solidFill>
              <a:srgbClr val="FFD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844939" y="312729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755" y="2019"/>
                  </a:moveTo>
                  <a:lnTo>
                    <a:pt x="0" y="0"/>
                  </a:lnTo>
                  <a:lnTo>
                    <a:pt x="63" y="596"/>
                  </a:lnTo>
                  <a:lnTo>
                    <a:pt x="88" y="762"/>
                  </a:lnTo>
                  <a:lnTo>
                    <a:pt x="88" y="1066"/>
                  </a:lnTo>
                  <a:lnTo>
                    <a:pt x="88" y="1270"/>
                  </a:lnTo>
                  <a:lnTo>
                    <a:pt x="2755" y="3251"/>
                  </a:lnTo>
                  <a:lnTo>
                    <a:pt x="2755" y="2286"/>
                  </a:lnTo>
                  <a:lnTo>
                    <a:pt x="2755" y="2019"/>
                  </a:lnTo>
                  <a:close/>
                </a:path>
              </a:pathLst>
            </a:custGeom>
            <a:solidFill>
              <a:srgbClr val="FFD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844825" y="3126263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870" y="2120"/>
                  </a:moveTo>
                  <a:lnTo>
                    <a:pt x="0" y="0"/>
                  </a:lnTo>
                  <a:lnTo>
                    <a:pt x="63" y="520"/>
                  </a:lnTo>
                  <a:lnTo>
                    <a:pt x="114" y="1028"/>
                  </a:lnTo>
                  <a:lnTo>
                    <a:pt x="152" y="1320"/>
                  </a:lnTo>
                  <a:lnTo>
                    <a:pt x="2870" y="3327"/>
                  </a:lnTo>
                  <a:lnTo>
                    <a:pt x="2870" y="3048"/>
                  </a:lnTo>
                  <a:lnTo>
                    <a:pt x="2870" y="2857"/>
                  </a:lnTo>
                  <a:lnTo>
                    <a:pt x="2870" y="2603"/>
                  </a:lnTo>
                  <a:lnTo>
                    <a:pt x="2870" y="2362"/>
                  </a:lnTo>
                  <a:lnTo>
                    <a:pt x="2870" y="2120"/>
                  </a:lnTo>
                  <a:close/>
                </a:path>
              </a:pathLst>
            </a:custGeom>
            <a:solidFill>
              <a:srgbClr val="FFDE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844723" y="312542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035" y="2235"/>
                  </a:moveTo>
                  <a:lnTo>
                    <a:pt x="0" y="0"/>
                  </a:lnTo>
                  <a:lnTo>
                    <a:pt x="38" y="342"/>
                  </a:lnTo>
                  <a:lnTo>
                    <a:pt x="101" y="838"/>
                  </a:lnTo>
                  <a:lnTo>
                    <a:pt x="152" y="1104"/>
                  </a:lnTo>
                  <a:lnTo>
                    <a:pt x="2971" y="3200"/>
                  </a:lnTo>
                  <a:lnTo>
                    <a:pt x="2971" y="2946"/>
                  </a:lnTo>
                  <a:lnTo>
                    <a:pt x="2971" y="2768"/>
                  </a:lnTo>
                  <a:lnTo>
                    <a:pt x="3009" y="2514"/>
                  </a:lnTo>
                  <a:lnTo>
                    <a:pt x="3035" y="2235"/>
                  </a:lnTo>
                  <a:close/>
                </a:path>
              </a:pathLst>
            </a:custGeom>
            <a:solidFill>
              <a:srgbClr val="FFD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844571" y="312437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289" y="2425"/>
                  </a:moveTo>
                  <a:lnTo>
                    <a:pt x="0" y="0"/>
                  </a:lnTo>
                  <a:lnTo>
                    <a:pt x="25" y="190"/>
                  </a:lnTo>
                  <a:lnTo>
                    <a:pt x="76" y="508"/>
                  </a:lnTo>
                  <a:lnTo>
                    <a:pt x="114" y="787"/>
                  </a:lnTo>
                  <a:lnTo>
                    <a:pt x="139" y="990"/>
                  </a:lnTo>
                  <a:lnTo>
                    <a:pt x="203" y="1397"/>
                  </a:lnTo>
                  <a:lnTo>
                    <a:pt x="3149" y="3568"/>
                  </a:lnTo>
                  <a:lnTo>
                    <a:pt x="3175" y="3289"/>
                  </a:lnTo>
                  <a:lnTo>
                    <a:pt x="3200" y="3136"/>
                  </a:lnTo>
                  <a:lnTo>
                    <a:pt x="3238" y="2806"/>
                  </a:lnTo>
                  <a:lnTo>
                    <a:pt x="3263" y="2578"/>
                  </a:lnTo>
                  <a:lnTo>
                    <a:pt x="3289" y="2425"/>
                  </a:lnTo>
                  <a:close/>
                </a:path>
              </a:pathLst>
            </a:custGeom>
            <a:solidFill>
              <a:srgbClr val="FFD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844406" y="312349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517" y="2590"/>
                  </a:moveTo>
                  <a:lnTo>
                    <a:pt x="0" y="0"/>
                  </a:lnTo>
                  <a:lnTo>
                    <a:pt x="76" y="406"/>
                  </a:lnTo>
                  <a:lnTo>
                    <a:pt x="101" y="546"/>
                  </a:lnTo>
                  <a:lnTo>
                    <a:pt x="152" y="889"/>
                  </a:lnTo>
                  <a:lnTo>
                    <a:pt x="203" y="1066"/>
                  </a:lnTo>
                  <a:lnTo>
                    <a:pt x="3429" y="3454"/>
                  </a:lnTo>
                  <a:lnTo>
                    <a:pt x="3441" y="3302"/>
                  </a:lnTo>
                  <a:lnTo>
                    <a:pt x="3467" y="3048"/>
                  </a:lnTo>
                  <a:lnTo>
                    <a:pt x="3492" y="2806"/>
                  </a:lnTo>
                  <a:lnTo>
                    <a:pt x="3517" y="2590"/>
                  </a:lnTo>
                  <a:close/>
                </a:path>
              </a:pathLst>
            </a:custGeom>
            <a:solidFill>
              <a:srgbClr val="FFD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844165" y="312232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886" y="2857"/>
                  </a:moveTo>
                  <a:lnTo>
                    <a:pt x="0" y="0"/>
                  </a:lnTo>
                  <a:lnTo>
                    <a:pt x="127" y="596"/>
                  </a:lnTo>
                  <a:lnTo>
                    <a:pt x="177" y="850"/>
                  </a:lnTo>
                  <a:lnTo>
                    <a:pt x="241" y="1143"/>
                  </a:lnTo>
                  <a:lnTo>
                    <a:pt x="304" y="1447"/>
                  </a:lnTo>
                  <a:lnTo>
                    <a:pt x="3733" y="3975"/>
                  </a:lnTo>
                  <a:lnTo>
                    <a:pt x="3759" y="3759"/>
                  </a:lnTo>
                  <a:lnTo>
                    <a:pt x="3784" y="3568"/>
                  </a:lnTo>
                  <a:lnTo>
                    <a:pt x="3822" y="3314"/>
                  </a:lnTo>
                  <a:lnTo>
                    <a:pt x="3848" y="3073"/>
                  </a:lnTo>
                  <a:lnTo>
                    <a:pt x="3886" y="2857"/>
                  </a:lnTo>
                  <a:close/>
                </a:path>
              </a:pathLst>
            </a:custGeom>
            <a:solidFill>
              <a:srgbClr val="FFD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843555" y="312015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737" y="3467"/>
                  </a:moveTo>
                  <a:lnTo>
                    <a:pt x="0" y="0"/>
                  </a:lnTo>
                  <a:lnTo>
                    <a:pt x="101" y="317"/>
                  </a:lnTo>
                  <a:lnTo>
                    <a:pt x="190" y="622"/>
                  </a:lnTo>
                  <a:lnTo>
                    <a:pt x="368" y="1244"/>
                  </a:lnTo>
                  <a:lnTo>
                    <a:pt x="444" y="1536"/>
                  </a:lnTo>
                  <a:lnTo>
                    <a:pt x="546" y="1955"/>
                  </a:lnTo>
                  <a:lnTo>
                    <a:pt x="673" y="2463"/>
                  </a:lnTo>
                  <a:lnTo>
                    <a:pt x="4457" y="5257"/>
                  </a:lnTo>
                  <a:lnTo>
                    <a:pt x="4495" y="5016"/>
                  </a:lnTo>
                  <a:lnTo>
                    <a:pt x="4521" y="4800"/>
                  </a:lnTo>
                  <a:lnTo>
                    <a:pt x="4559" y="4546"/>
                  </a:lnTo>
                  <a:lnTo>
                    <a:pt x="4584" y="4356"/>
                  </a:lnTo>
                  <a:lnTo>
                    <a:pt x="4622" y="4127"/>
                  </a:lnTo>
                  <a:lnTo>
                    <a:pt x="4648" y="3924"/>
                  </a:lnTo>
                  <a:lnTo>
                    <a:pt x="4686" y="3683"/>
                  </a:lnTo>
                  <a:lnTo>
                    <a:pt x="4737" y="3467"/>
                  </a:lnTo>
                  <a:close/>
                </a:path>
              </a:pathLst>
            </a:custGeom>
            <a:solidFill>
              <a:srgbClr val="FFD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843085" y="3118808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59" y="3937"/>
                  </a:moveTo>
                  <a:lnTo>
                    <a:pt x="0" y="0"/>
                  </a:lnTo>
                  <a:lnTo>
                    <a:pt x="190" y="533"/>
                  </a:lnTo>
                  <a:lnTo>
                    <a:pt x="241" y="673"/>
                  </a:lnTo>
                  <a:lnTo>
                    <a:pt x="393" y="1130"/>
                  </a:lnTo>
                  <a:lnTo>
                    <a:pt x="571" y="1663"/>
                  </a:lnTo>
                  <a:lnTo>
                    <a:pt x="5156" y="5054"/>
                  </a:lnTo>
                  <a:lnTo>
                    <a:pt x="5194" y="4813"/>
                  </a:lnTo>
                  <a:lnTo>
                    <a:pt x="5232" y="4622"/>
                  </a:lnTo>
                  <a:lnTo>
                    <a:pt x="5334" y="4152"/>
                  </a:lnTo>
                  <a:lnTo>
                    <a:pt x="5359" y="3937"/>
                  </a:lnTo>
                  <a:close/>
                </a:path>
              </a:pathLst>
            </a:custGeom>
            <a:solidFill>
              <a:srgbClr val="FFD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842691" y="3117779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880" y="4356"/>
                  </a:moveTo>
                  <a:lnTo>
                    <a:pt x="0" y="0"/>
                  </a:lnTo>
                  <a:lnTo>
                    <a:pt x="139" y="381"/>
                  </a:lnTo>
                  <a:lnTo>
                    <a:pt x="381" y="1003"/>
                  </a:lnTo>
                  <a:lnTo>
                    <a:pt x="508" y="1358"/>
                  </a:lnTo>
                  <a:lnTo>
                    <a:pt x="5715" y="5181"/>
                  </a:lnTo>
                  <a:lnTo>
                    <a:pt x="5753" y="4978"/>
                  </a:lnTo>
                  <a:lnTo>
                    <a:pt x="5816" y="4711"/>
                  </a:lnTo>
                  <a:lnTo>
                    <a:pt x="5829" y="4584"/>
                  </a:lnTo>
                  <a:lnTo>
                    <a:pt x="5880" y="4356"/>
                  </a:lnTo>
                  <a:close/>
                </a:path>
              </a:pathLst>
            </a:custGeom>
            <a:solidFill>
              <a:srgbClr val="FFD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842069" y="311634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718" y="4953"/>
                  </a:moveTo>
                  <a:lnTo>
                    <a:pt x="0" y="0"/>
                  </a:lnTo>
                  <a:lnTo>
                    <a:pt x="330" y="762"/>
                  </a:lnTo>
                  <a:lnTo>
                    <a:pt x="622" y="1460"/>
                  </a:lnTo>
                  <a:lnTo>
                    <a:pt x="774" y="1803"/>
                  </a:lnTo>
                  <a:lnTo>
                    <a:pt x="6464" y="6007"/>
                  </a:lnTo>
                  <a:lnTo>
                    <a:pt x="6502" y="5803"/>
                  </a:lnTo>
                  <a:lnTo>
                    <a:pt x="6553" y="5562"/>
                  </a:lnTo>
                  <a:lnTo>
                    <a:pt x="6604" y="5384"/>
                  </a:lnTo>
                  <a:lnTo>
                    <a:pt x="6667" y="5143"/>
                  </a:lnTo>
                  <a:lnTo>
                    <a:pt x="6718" y="4953"/>
                  </a:lnTo>
                  <a:close/>
                </a:path>
              </a:pathLst>
            </a:custGeom>
            <a:solidFill>
              <a:srgbClr val="FDD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841434" y="3114452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7708" y="5651"/>
                  </a:moveTo>
                  <a:lnTo>
                    <a:pt x="50" y="0"/>
                  </a:lnTo>
                  <a:lnTo>
                    <a:pt x="25" y="215"/>
                  </a:lnTo>
                  <a:lnTo>
                    <a:pt x="12" y="406"/>
                  </a:lnTo>
                  <a:lnTo>
                    <a:pt x="292" y="1130"/>
                  </a:lnTo>
                  <a:lnTo>
                    <a:pt x="609" y="1841"/>
                  </a:lnTo>
                  <a:lnTo>
                    <a:pt x="800" y="2260"/>
                  </a:lnTo>
                  <a:lnTo>
                    <a:pt x="7302" y="7035"/>
                  </a:lnTo>
                  <a:lnTo>
                    <a:pt x="7353" y="6845"/>
                  </a:lnTo>
                  <a:lnTo>
                    <a:pt x="7404" y="6642"/>
                  </a:lnTo>
                  <a:lnTo>
                    <a:pt x="7454" y="6477"/>
                  </a:lnTo>
                  <a:lnTo>
                    <a:pt x="7518" y="6235"/>
                  </a:lnTo>
                  <a:lnTo>
                    <a:pt x="7569" y="6108"/>
                  </a:lnTo>
                  <a:lnTo>
                    <a:pt x="7645" y="5854"/>
                  </a:lnTo>
                  <a:lnTo>
                    <a:pt x="7708" y="5651"/>
                  </a:lnTo>
                  <a:close/>
                </a:path>
              </a:pathLst>
            </a:custGeom>
            <a:solidFill>
              <a:srgbClr val="FDD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841472" y="3113576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7924" y="5753"/>
                  </a:moveTo>
                  <a:lnTo>
                    <a:pt x="101" y="0"/>
                  </a:lnTo>
                  <a:lnTo>
                    <a:pt x="76" y="190"/>
                  </a:lnTo>
                  <a:lnTo>
                    <a:pt x="50" y="393"/>
                  </a:lnTo>
                  <a:lnTo>
                    <a:pt x="12" y="863"/>
                  </a:lnTo>
                  <a:lnTo>
                    <a:pt x="0" y="1104"/>
                  </a:lnTo>
                  <a:lnTo>
                    <a:pt x="7607" y="6731"/>
                  </a:lnTo>
                  <a:lnTo>
                    <a:pt x="7658" y="6527"/>
                  </a:lnTo>
                  <a:lnTo>
                    <a:pt x="7734" y="6286"/>
                  </a:lnTo>
                  <a:lnTo>
                    <a:pt x="7785" y="6121"/>
                  </a:lnTo>
                  <a:lnTo>
                    <a:pt x="7848" y="5969"/>
                  </a:lnTo>
                  <a:lnTo>
                    <a:pt x="7924" y="5753"/>
                  </a:lnTo>
                  <a:close/>
                </a:path>
              </a:pathLst>
            </a:custGeom>
            <a:solidFill>
              <a:srgbClr val="FDD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841548" y="3112864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8064" y="5854"/>
                  </a:moveTo>
                  <a:lnTo>
                    <a:pt x="76" y="0"/>
                  </a:lnTo>
                  <a:lnTo>
                    <a:pt x="63" y="177"/>
                  </a:lnTo>
                  <a:lnTo>
                    <a:pt x="12" y="711"/>
                  </a:lnTo>
                  <a:lnTo>
                    <a:pt x="0" y="914"/>
                  </a:lnTo>
                  <a:lnTo>
                    <a:pt x="7797" y="6629"/>
                  </a:lnTo>
                  <a:lnTo>
                    <a:pt x="7848" y="6464"/>
                  </a:lnTo>
                  <a:lnTo>
                    <a:pt x="7937" y="6248"/>
                  </a:lnTo>
                  <a:lnTo>
                    <a:pt x="8001" y="6019"/>
                  </a:lnTo>
                  <a:lnTo>
                    <a:pt x="8064" y="5854"/>
                  </a:lnTo>
                  <a:close/>
                </a:path>
              </a:pathLst>
            </a:custGeom>
            <a:solidFill>
              <a:srgbClr val="FDD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841612" y="3111899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318" y="6019"/>
                  </a:moveTo>
                  <a:lnTo>
                    <a:pt x="127" y="0"/>
                  </a:lnTo>
                  <a:lnTo>
                    <a:pt x="88" y="228"/>
                  </a:lnTo>
                  <a:lnTo>
                    <a:pt x="50" y="660"/>
                  </a:lnTo>
                  <a:lnTo>
                    <a:pt x="12" y="965"/>
                  </a:lnTo>
                  <a:lnTo>
                    <a:pt x="0" y="1143"/>
                  </a:lnTo>
                  <a:lnTo>
                    <a:pt x="7937" y="6985"/>
                  </a:lnTo>
                  <a:lnTo>
                    <a:pt x="7988" y="6832"/>
                  </a:lnTo>
                  <a:lnTo>
                    <a:pt x="8089" y="6591"/>
                  </a:lnTo>
                  <a:lnTo>
                    <a:pt x="8166" y="6413"/>
                  </a:lnTo>
                  <a:lnTo>
                    <a:pt x="8229" y="6235"/>
                  </a:lnTo>
                  <a:lnTo>
                    <a:pt x="8318" y="6019"/>
                  </a:lnTo>
                  <a:close/>
                </a:path>
              </a:pathLst>
            </a:custGeom>
            <a:solidFill>
              <a:srgbClr val="FDD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841701" y="3110578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86" y="6248"/>
                  </a:moveTo>
                  <a:lnTo>
                    <a:pt x="190" y="0"/>
                  </a:lnTo>
                  <a:lnTo>
                    <a:pt x="139" y="406"/>
                  </a:lnTo>
                  <a:lnTo>
                    <a:pt x="101" y="685"/>
                  </a:lnTo>
                  <a:lnTo>
                    <a:pt x="63" y="1054"/>
                  </a:lnTo>
                  <a:lnTo>
                    <a:pt x="0" y="1549"/>
                  </a:lnTo>
                  <a:lnTo>
                    <a:pt x="8140" y="7556"/>
                  </a:lnTo>
                  <a:lnTo>
                    <a:pt x="8216" y="7353"/>
                  </a:lnTo>
                  <a:lnTo>
                    <a:pt x="8280" y="7175"/>
                  </a:lnTo>
                  <a:lnTo>
                    <a:pt x="8356" y="6997"/>
                  </a:lnTo>
                  <a:lnTo>
                    <a:pt x="8445" y="6807"/>
                  </a:lnTo>
                  <a:lnTo>
                    <a:pt x="8521" y="6604"/>
                  </a:lnTo>
                  <a:lnTo>
                    <a:pt x="8610" y="6438"/>
                  </a:lnTo>
                  <a:lnTo>
                    <a:pt x="8686" y="6248"/>
                  </a:lnTo>
                  <a:close/>
                </a:path>
              </a:pathLst>
            </a:custGeom>
            <a:solidFill>
              <a:srgbClr val="FDD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841873" y="3110298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3" y="0"/>
                  </a:moveTo>
                  <a:lnTo>
                    <a:pt x="0" y="523"/>
                  </a:lnTo>
                  <a:lnTo>
                    <a:pt x="8439" y="6711"/>
                  </a:lnTo>
                  <a:lnTo>
                    <a:pt x="8617" y="629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DD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841904" y="3108991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067" y="6515"/>
                  </a:moveTo>
                  <a:lnTo>
                    <a:pt x="228" y="0"/>
                  </a:lnTo>
                  <a:lnTo>
                    <a:pt x="190" y="241"/>
                  </a:lnTo>
                  <a:lnTo>
                    <a:pt x="152" y="520"/>
                  </a:lnTo>
                  <a:lnTo>
                    <a:pt x="127" y="660"/>
                  </a:lnTo>
                  <a:lnTo>
                    <a:pt x="101" y="850"/>
                  </a:lnTo>
                  <a:lnTo>
                    <a:pt x="63" y="1117"/>
                  </a:lnTo>
                  <a:lnTo>
                    <a:pt x="38" y="1320"/>
                  </a:lnTo>
                  <a:lnTo>
                    <a:pt x="0" y="1600"/>
                  </a:lnTo>
                  <a:lnTo>
                    <a:pt x="8470" y="7835"/>
                  </a:lnTo>
                  <a:lnTo>
                    <a:pt x="8559" y="7620"/>
                  </a:lnTo>
                  <a:lnTo>
                    <a:pt x="8636" y="7467"/>
                  </a:lnTo>
                  <a:lnTo>
                    <a:pt x="8724" y="7264"/>
                  </a:lnTo>
                  <a:lnTo>
                    <a:pt x="8813" y="7061"/>
                  </a:lnTo>
                  <a:lnTo>
                    <a:pt x="8877" y="6921"/>
                  </a:lnTo>
                  <a:lnTo>
                    <a:pt x="8978" y="6731"/>
                  </a:lnTo>
                  <a:lnTo>
                    <a:pt x="9067" y="6515"/>
                  </a:lnTo>
                  <a:close/>
                </a:path>
              </a:pathLst>
            </a:custGeom>
            <a:solidFill>
              <a:srgbClr val="FDD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842095" y="3107683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144" y="7264"/>
                  </a:moveTo>
                  <a:lnTo>
                    <a:pt x="9118" y="7035"/>
                  </a:lnTo>
                  <a:lnTo>
                    <a:pt x="9093" y="6756"/>
                  </a:lnTo>
                  <a:lnTo>
                    <a:pt x="9055" y="6502"/>
                  </a:lnTo>
                  <a:lnTo>
                    <a:pt x="254" y="0"/>
                  </a:lnTo>
                  <a:lnTo>
                    <a:pt x="165" y="444"/>
                  </a:lnTo>
                  <a:lnTo>
                    <a:pt x="139" y="647"/>
                  </a:lnTo>
                  <a:lnTo>
                    <a:pt x="101" y="876"/>
                  </a:lnTo>
                  <a:lnTo>
                    <a:pt x="63" y="1104"/>
                  </a:lnTo>
                  <a:lnTo>
                    <a:pt x="25" y="1333"/>
                  </a:lnTo>
                  <a:lnTo>
                    <a:pt x="0" y="1562"/>
                  </a:lnTo>
                  <a:lnTo>
                    <a:pt x="8788" y="8039"/>
                  </a:lnTo>
                  <a:lnTo>
                    <a:pt x="8864" y="7835"/>
                  </a:lnTo>
                  <a:lnTo>
                    <a:pt x="8953" y="7658"/>
                  </a:lnTo>
                  <a:lnTo>
                    <a:pt x="9042" y="7467"/>
                  </a:lnTo>
                  <a:lnTo>
                    <a:pt x="9131" y="7277"/>
                  </a:lnTo>
                  <a:close/>
                </a:path>
              </a:pathLst>
            </a:custGeom>
            <a:solidFill>
              <a:srgbClr val="FDD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842310" y="310706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864" y="7378"/>
                  </a:moveTo>
                  <a:lnTo>
                    <a:pt x="8826" y="7124"/>
                  </a:lnTo>
                  <a:lnTo>
                    <a:pt x="8801" y="6832"/>
                  </a:lnTo>
                  <a:lnTo>
                    <a:pt x="8775" y="6604"/>
                  </a:lnTo>
                  <a:lnTo>
                    <a:pt x="8737" y="6311"/>
                  </a:lnTo>
                  <a:lnTo>
                    <a:pt x="127" y="0"/>
                  </a:lnTo>
                  <a:lnTo>
                    <a:pt x="76" y="342"/>
                  </a:lnTo>
                  <a:lnTo>
                    <a:pt x="38" y="609"/>
                  </a:lnTo>
                  <a:lnTo>
                    <a:pt x="0" y="812"/>
                  </a:lnTo>
                  <a:lnTo>
                    <a:pt x="8864" y="7378"/>
                  </a:lnTo>
                  <a:close/>
                </a:path>
              </a:pathLst>
            </a:custGeom>
            <a:solidFill>
              <a:srgbClr val="FDD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842412" y="310618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74" y="7467"/>
                  </a:moveTo>
                  <a:lnTo>
                    <a:pt x="8636" y="7188"/>
                  </a:lnTo>
                  <a:lnTo>
                    <a:pt x="8597" y="6908"/>
                  </a:lnTo>
                  <a:lnTo>
                    <a:pt x="8559" y="6642"/>
                  </a:lnTo>
                  <a:lnTo>
                    <a:pt x="8534" y="6502"/>
                  </a:lnTo>
                  <a:lnTo>
                    <a:pt x="8521" y="6350"/>
                  </a:lnTo>
                  <a:lnTo>
                    <a:pt x="8483" y="6096"/>
                  </a:lnTo>
                  <a:lnTo>
                    <a:pt x="190" y="0"/>
                  </a:lnTo>
                  <a:lnTo>
                    <a:pt x="127" y="406"/>
                  </a:lnTo>
                  <a:lnTo>
                    <a:pt x="38" y="876"/>
                  </a:lnTo>
                  <a:lnTo>
                    <a:pt x="0" y="1079"/>
                  </a:lnTo>
                  <a:lnTo>
                    <a:pt x="8674" y="7467"/>
                  </a:lnTo>
                  <a:close/>
                </a:path>
              </a:pathLst>
            </a:custGeom>
            <a:solidFill>
              <a:srgbClr val="FC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842577" y="3104063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356" y="8470"/>
                  </a:moveTo>
                  <a:lnTo>
                    <a:pt x="8318" y="8216"/>
                  </a:lnTo>
                  <a:lnTo>
                    <a:pt x="8293" y="7886"/>
                  </a:lnTo>
                  <a:lnTo>
                    <a:pt x="8255" y="7696"/>
                  </a:lnTo>
                  <a:lnTo>
                    <a:pt x="8229" y="7416"/>
                  </a:lnTo>
                  <a:lnTo>
                    <a:pt x="8178" y="7061"/>
                  </a:lnTo>
                  <a:lnTo>
                    <a:pt x="8153" y="6896"/>
                  </a:lnTo>
                  <a:lnTo>
                    <a:pt x="8102" y="6565"/>
                  </a:lnTo>
                  <a:lnTo>
                    <a:pt x="8064" y="6324"/>
                  </a:lnTo>
                  <a:lnTo>
                    <a:pt x="8026" y="6019"/>
                  </a:lnTo>
                  <a:lnTo>
                    <a:pt x="7975" y="5727"/>
                  </a:lnTo>
                  <a:lnTo>
                    <a:pt x="7937" y="5499"/>
                  </a:lnTo>
                  <a:lnTo>
                    <a:pt x="444" y="0"/>
                  </a:lnTo>
                  <a:lnTo>
                    <a:pt x="381" y="330"/>
                  </a:lnTo>
                  <a:lnTo>
                    <a:pt x="317" y="609"/>
                  </a:lnTo>
                  <a:lnTo>
                    <a:pt x="279" y="800"/>
                  </a:lnTo>
                  <a:lnTo>
                    <a:pt x="228" y="1079"/>
                  </a:lnTo>
                  <a:lnTo>
                    <a:pt x="203" y="1219"/>
                  </a:lnTo>
                  <a:lnTo>
                    <a:pt x="152" y="1460"/>
                  </a:lnTo>
                  <a:lnTo>
                    <a:pt x="76" y="1841"/>
                  </a:lnTo>
                  <a:lnTo>
                    <a:pt x="38" y="2082"/>
                  </a:lnTo>
                  <a:lnTo>
                    <a:pt x="0" y="2324"/>
                  </a:lnTo>
                  <a:lnTo>
                    <a:pt x="8356" y="8470"/>
                  </a:lnTo>
                  <a:close/>
                </a:path>
              </a:pathLst>
            </a:custGeom>
            <a:solidFill>
              <a:srgbClr val="FD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842996" y="3101041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7556" y="8750"/>
                  </a:moveTo>
                  <a:lnTo>
                    <a:pt x="7518" y="8521"/>
                  </a:lnTo>
                  <a:lnTo>
                    <a:pt x="7467" y="8204"/>
                  </a:lnTo>
                  <a:lnTo>
                    <a:pt x="7442" y="8001"/>
                  </a:lnTo>
                  <a:lnTo>
                    <a:pt x="7391" y="7683"/>
                  </a:lnTo>
                  <a:lnTo>
                    <a:pt x="7327" y="7366"/>
                  </a:lnTo>
                  <a:lnTo>
                    <a:pt x="7302" y="7188"/>
                  </a:lnTo>
                  <a:lnTo>
                    <a:pt x="7251" y="6819"/>
                  </a:lnTo>
                  <a:lnTo>
                    <a:pt x="7200" y="6502"/>
                  </a:lnTo>
                  <a:lnTo>
                    <a:pt x="7162" y="6286"/>
                  </a:lnTo>
                  <a:lnTo>
                    <a:pt x="7099" y="5956"/>
                  </a:lnTo>
                  <a:lnTo>
                    <a:pt x="7048" y="5689"/>
                  </a:lnTo>
                  <a:lnTo>
                    <a:pt x="7010" y="5448"/>
                  </a:lnTo>
                  <a:lnTo>
                    <a:pt x="6946" y="5130"/>
                  </a:lnTo>
                  <a:lnTo>
                    <a:pt x="6908" y="4914"/>
                  </a:lnTo>
                  <a:lnTo>
                    <a:pt x="6845" y="4533"/>
                  </a:lnTo>
                  <a:lnTo>
                    <a:pt x="711" y="0"/>
                  </a:lnTo>
                  <a:lnTo>
                    <a:pt x="647" y="241"/>
                  </a:lnTo>
                  <a:lnTo>
                    <a:pt x="596" y="419"/>
                  </a:lnTo>
                  <a:lnTo>
                    <a:pt x="520" y="762"/>
                  </a:lnTo>
                  <a:lnTo>
                    <a:pt x="444" y="1117"/>
                  </a:lnTo>
                  <a:lnTo>
                    <a:pt x="393" y="1320"/>
                  </a:lnTo>
                  <a:lnTo>
                    <a:pt x="355" y="1485"/>
                  </a:lnTo>
                  <a:lnTo>
                    <a:pt x="254" y="1993"/>
                  </a:lnTo>
                  <a:lnTo>
                    <a:pt x="203" y="2197"/>
                  </a:lnTo>
                  <a:lnTo>
                    <a:pt x="165" y="2349"/>
                  </a:lnTo>
                  <a:lnTo>
                    <a:pt x="114" y="2565"/>
                  </a:lnTo>
                  <a:lnTo>
                    <a:pt x="25" y="3022"/>
                  </a:lnTo>
                  <a:lnTo>
                    <a:pt x="0" y="3187"/>
                  </a:lnTo>
                  <a:lnTo>
                    <a:pt x="7556" y="875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843644" y="309955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248" y="6337"/>
                  </a:moveTo>
                  <a:lnTo>
                    <a:pt x="6184" y="6007"/>
                  </a:lnTo>
                  <a:lnTo>
                    <a:pt x="6159" y="5816"/>
                  </a:lnTo>
                  <a:lnTo>
                    <a:pt x="6083" y="5448"/>
                  </a:lnTo>
                  <a:lnTo>
                    <a:pt x="6045" y="5232"/>
                  </a:lnTo>
                  <a:lnTo>
                    <a:pt x="6007" y="5054"/>
                  </a:lnTo>
                  <a:lnTo>
                    <a:pt x="5905" y="4572"/>
                  </a:lnTo>
                  <a:lnTo>
                    <a:pt x="5867" y="4343"/>
                  </a:lnTo>
                  <a:lnTo>
                    <a:pt x="5803" y="3987"/>
                  </a:lnTo>
                  <a:lnTo>
                    <a:pt x="419" y="0"/>
                  </a:lnTo>
                  <a:lnTo>
                    <a:pt x="342" y="279"/>
                  </a:lnTo>
                  <a:lnTo>
                    <a:pt x="304" y="444"/>
                  </a:lnTo>
                  <a:lnTo>
                    <a:pt x="241" y="711"/>
                  </a:lnTo>
                  <a:lnTo>
                    <a:pt x="190" y="927"/>
                  </a:lnTo>
                  <a:lnTo>
                    <a:pt x="152" y="1079"/>
                  </a:lnTo>
                  <a:lnTo>
                    <a:pt x="88" y="1346"/>
                  </a:lnTo>
                  <a:lnTo>
                    <a:pt x="0" y="1714"/>
                  </a:lnTo>
                  <a:lnTo>
                    <a:pt x="6248" y="6337"/>
                  </a:lnTo>
                  <a:close/>
                </a:path>
              </a:pathLst>
            </a:custGeom>
            <a:solidFill>
              <a:srgbClr val="FC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844000" y="309818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511" y="5715"/>
                  </a:moveTo>
                  <a:lnTo>
                    <a:pt x="5435" y="5372"/>
                  </a:lnTo>
                  <a:lnTo>
                    <a:pt x="5384" y="5105"/>
                  </a:lnTo>
                  <a:lnTo>
                    <a:pt x="5346" y="4902"/>
                  </a:lnTo>
                  <a:lnTo>
                    <a:pt x="5283" y="4610"/>
                  </a:lnTo>
                  <a:lnTo>
                    <a:pt x="5232" y="4330"/>
                  </a:lnTo>
                  <a:lnTo>
                    <a:pt x="5130" y="3886"/>
                  </a:lnTo>
                  <a:lnTo>
                    <a:pt x="5080" y="3632"/>
                  </a:lnTo>
                  <a:lnTo>
                    <a:pt x="5029" y="3390"/>
                  </a:lnTo>
                  <a:lnTo>
                    <a:pt x="419" y="0"/>
                  </a:lnTo>
                  <a:lnTo>
                    <a:pt x="368" y="165"/>
                  </a:lnTo>
                  <a:lnTo>
                    <a:pt x="241" y="660"/>
                  </a:lnTo>
                  <a:lnTo>
                    <a:pt x="190" y="863"/>
                  </a:lnTo>
                  <a:lnTo>
                    <a:pt x="152" y="1003"/>
                  </a:lnTo>
                  <a:lnTo>
                    <a:pt x="101" y="1206"/>
                  </a:lnTo>
                  <a:lnTo>
                    <a:pt x="63" y="1384"/>
                  </a:lnTo>
                  <a:lnTo>
                    <a:pt x="0" y="1651"/>
                  </a:lnTo>
                  <a:lnTo>
                    <a:pt x="5511" y="5715"/>
                  </a:lnTo>
                  <a:close/>
                </a:path>
              </a:pathLst>
            </a:custGeom>
            <a:solidFill>
              <a:srgbClr val="FF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844368" y="3095275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711" y="6553"/>
                  </a:moveTo>
                  <a:lnTo>
                    <a:pt x="4648" y="6286"/>
                  </a:lnTo>
                  <a:lnTo>
                    <a:pt x="4597" y="5981"/>
                  </a:lnTo>
                  <a:lnTo>
                    <a:pt x="4521" y="5689"/>
                  </a:lnTo>
                  <a:lnTo>
                    <a:pt x="4457" y="5397"/>
                  </a:lnTo>
                  <a:lnTo>
                    <a:pt x="4394" y="5092"/>
                  </a:lnTo>
                  <a:lnTo>
                    <a:pt x="4318" y="4800"/>
                  </a:lnTo>
                  <a:lnTo>
                    <a:pt x="4267" y="4572"/>
                  </a:lnTo>
                  <a:lnTo>
                    <a:pt x="4191" y="4216"/>
                  </a:lnTo>
                  <a:lnTo>
                    <a:pt x="4114" y="3924"/>
                  </a:lnTo>
                  <a:lnTo>
                    <a:pt x="4064" y="3644"/>
                  </a:lnTo>
                  <a:lnTo>
                    <a:pt x="3962" y="3314"/>
                  </a:lnTo>
                  <a:lnTo>
                    <a:pt x="3898" y="3035"/>
                  </a:lnTo>
                  <a:lnTo>
                    <a:pt x="3822" y="2705"/>
                  </a:lnTo>
                  <a:lnTo>
                    <a:pt x="3746" y="2400"/>
                  </a:lnTo>
                  <a:lnTo>
                    <a:pt x="3670" y="2070"/>
                  </a:lnTo>
                  <a:lnTo>
                    <a:pt x="863" y="0"/>
                  </a:lnTo>
                  <a:lnTo>
                    <a:pt x="736" y="419"/>
                  </a:lnTo>
                  <a:lnTo>
                    <a:pt x="673" y="635"/>
                  </a:lnTo>
                  <a:lnTo>
                    <a:pt x="609" y="838"/>
                  </a:lnTo>
                  <a:lnTo>
                    <a:pt x="546" y="1066"/>
                  </a:lnTo>
                  <a:lnTo>
                    <a:pt x="495" y="1257"/>
                  </a:lnTo>
                  <a:lnTo>
                    <a:pt x="444" y="1447"/>
                  </a:lnTo>
                  <a:lnTo>
                    <a:pt x="381" y="1714"/>
                  </a:lnTo>
                  <a:lnTo>
                    <a:pt x="330" y="1854"/>
                  </a:lnTo>
                  <a:lnTo>
                    <a:pt x="279" y="2044"/>
                  </a:lnTo>
                  <a:lnTo>
                    <a:pt x="165" y="2451"/>
                  </a:lnTo>
                  <a:lnTo>
                    <a:pt x="101" y="2679"/>
                  </a:lnTo>
                  <a:lnTo>
                    <a:pt x="38" y="2895"/>
                  </a:lnTo>
                  <a:lnTo>
                    <a:pt x="0" y="3086"/>
                  </a:lnTo>
                  <a:lnTo>
                    <a:pt x="4711" y="6553"/>
                  </a:lnTo>
                  <a:close/>
                </a:path>
              </a:pathLst>
            </a:custGeom>
            <a:solidFill>
              <a:srgbClr val="FF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845155" y="309385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959" y="3810"/>
                  </a:moveTo>
                  <a:lnTo>
                    <a:pt x="2870" y="3505"/>
                  </a:lnTo>
                  <a:lnTo>
                    <a:pt x="2806" y="3238"/>
                  </a:lnTo>
                  <a:lnTo>
                    <a:pt x="2755" y="3048"/>
                  </a:lnTo>
                  <a:lnTo>
                    <a:pt x="2730" y="2921"/>
                  </a:lnTo>
                  <a:lnTo>
                    <a:pt x="2667" y="2641"/>
                  </a:lnTo>
                  <a:lnTo>
                    <a:pt x="2590" y="2362"/>
                  </a:lnTo>
                  <a:lnTo>
                    <a:pt x="2489" y="2032"/>
                  </a:lnTo>
                  <a:lnTo>
                    <a:pt x="2413" y="1739"/>
                  </a:lnTo>
                  <a:lnTo>
                    <a:pt x="2311" y="1333"/>
                  </a:lnTo>
                  <a:lnTo>
                    <a:pt x="482" y="0"/>
                  </a:lnTo>
                  <a:lnTo>
                    <a:pt x="406" y="266"/>
                  </a:lnTo>
                  <a:lnTo>
                    <a:pt x="355" y="444"/>
                  </a:lnTo>
                  <a:lnTo>
                    <a:pt x="279" y="673"/>
                  </a:lnTo>
                  <a:lnTo>
                    <a:pt x="215" y="876"/>
                  </a:lnTo>
                  <a:lnTo>
                    <a:pt x="177" y="1041"/>
                  </a:lnTo>
                  <a:lnTo>
                    <a:pt x="127" y="1193"/>
                  </a:lnTo>
                  <a:lnTo>
                    <a:pt x="0" y="1638"/>
                  </a:lnTo>
                  <a:lnTo>
                    <a:pt x="2959" y="3810"/>
                  </a:lnTo>
                  <a:close/>
                </a:path>
              </a:pathLst>
            </a:custGeom>
            <a:solidFill>
              <a:srgbClr val="F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845562" y="309245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19" y="3149"/>
                  </a:moveTo>
                  <a:lnTo>
                    <a:pt x="1905" y="2730"/>
                  </a:lnTo>
                  <a:lnTo>
                    <a:pt x="1854" y="2527"/>
                  </a:lnTo>
                  <a:lnTo>
                    <a:pt x="1739" y="2120"/>
                  </a:lnTo>
                  <a:lnTo>
                    <a:pt x="1663" y="1854"/>
                  </a:lnTo>
                  <a:lnTo>
                    <a:pt x="1625" y="1714"/>
                  </a:lnTo>
                  <a:lnTo>
                    <a:pt x="1600" y="1587"/>
                  </a:lnTo>
                  <a:lnTo>
                    <a:pt x="1511" y="1295"/>
                  </a:lnTo>
                  <a:lnTo>
                    <a:pt x="1435" y="1028"/>
                  </a:lnTo>
                  <a:lnTo>
                    <a:pt x="1320" y="609"/>
                  </a:lnTo>
                  <a:lnTo>
                    <a:pt x="508" y="0"/>
                  </a:lnTo>
                  <a:lnTo>
                    <a:pt x="419" y="279"/>
                  </a:lnTo>
                  <a:lnTo>
                    <a:pt x="304" y="622"/>
                  </a:lnTo>
                  <a:lnTo>
                    <a:pt x="254" y="800"/>
                  </a:lnTo>
                  <a:lnTo>
                    <a:pt x="203" y="977"/>
                  </a:lnTo>
                  <a:lnTo>
                    <a:pt x="127" y="1244"/>
                  </a:lnTo>
                  <a:lnTo>
                    <a:pt x="88" y="1384"/>
                  </a:lnTo>
                  <a:lnTo>
                    <a:pt x="0" y="1676"/>
                  </a:lnTo>
                  <a:lnTo>
                    <a:pt x="2019" y="3149"/>
                  </a:lnTo>
                  <a:close/>
                </a:path>
              </a:pathLst>
            </a:custGeom>
            <a:solidFill>
              <a:srgbClr val="FDC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845981" y="3091414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016" y="2057"/>
                  </a:moveTo>
                  <a:lnTo>
                    <a:pt x="901" y="1651"/>
                  </a:lnTo>
                  <a:lnTo>
                    <a:pt x="838" y="1409"/>
                  </a:lnTo>
                  <a:lnTo>
                    <a:pt x="419" y="0"/>
                  </a:lnTo>
                  <a:lnTo>
                    <a:pt x="88" y="1054"/>
                  </a:lnTo>
                  <a:lnTo>
                    <a:pt x="0" y="1320"/>
                  </a:lnTo>
                  <a:lnTo>
                    <a:pt x="1016" y="2057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839923" y="3158553"/>
              <a:ext cx="12700" cy="520065"/>
            </a:xfrm>
            <a:custGeom>
              <a:avLst/>
              <a:gdLst/>
              <a:ahLst/>
              <a:cxnLst/>
              <a:rect l="l" t="t" r="r" b="b"/>
              <a:pathLst>
                <a:path w="12700" h="520064">
                  <a:moveTo>
                    <a:pt x="12083" y="0"/>
                  </a:moveTo>
                  <a:lnTo>
                    <a:pt x="0" y="0"/>
                  </a:lnTo>
                  <a:lnTo>
                    <a:pt x="0" y="519858"/>
                  </a:lnTo>
                  <a:lnTo>
                    <a:pt x="12083" y="519858"/>
                  </a:lnTo>
                  <a:lnTo>
                    <a:pt x="12083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841976" y="3158689"/>
              <a:ext cx="6985" cy="518795"/>
            </a:xfrm>
            <a:custGeom>
              <a:avLst/>
              <a:gdLst/>
              <a:ahLst/>
              <a:cxnLst/>
              <a:rect l="l" t="t" r="r" b="b"/>
              <a:pathLst>
                <a:path w="6985" h="518795">
                  <a:moveTo>
                    <a:pt x="6649" y="0"/>
                  </a:moveTo>
                  <a:lnTo>
                    <a:pt x="0" y="0"/>
                  </a:lnTo>
                  <a:lnTo>
                    <a:pt x="0" y="518340"/>
                  </a:lnTo>
                  <a:lnTo>
                    <a:pt x="6649" y="518340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44700" y="3145704"/>
              <a:ext cx="133734" cy="144780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2843347" y="3158741"/>
              <a:ext cx="5715" cy="522605"/>
            </a:xfrm>
            <a:custGeom>
              <a:avLst/>
              <a:gdLst/>
              <a:ahLst/>
              <a:cxnLst/>
              <a:rect l="l" t="t" r="r" b="b"/>
              <a:pathLst>
                <a:path w="5714" h="522604">
                  <a:moveTo>
                    <a:pt x="5183" y="0"/>
                  </a:moveTo>
                  <a:lnTo>
                    <a:pt x="0" y="0"/>
                  </a:lnTo>
                  <a:lnTo>
                    <a:pt x="0" y="522005"/>
                  </a:lnTo>
                  <a:lnTo>
                    <a:pt x="5183" y="522005"/>
                  </a:lnTo>
                  <a:lnTo>
                    <a:pt x="5183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846908" y="3158741"/>
              <a:ext cx="3175" cy="520700"/>
            </a:xfrm>
            <a:custGeom>
              <a:avLst/>
              <a:gdLst/>
              <a:ahLst/>
              <a:cxnLst/>
              <a:rect l="l" t="t" r="r" b="b"/>
              <a:pathLst>
                <a:path w="3175" h="520700">
                  <a:moveTo>
                    <a:pt x="3109" y="0"/>
                  </a:moveTo>
                  <a:lnTo>
                    <a:pt x="0" y="0"/>
                  </a:lnTo>
                  <a:lnTo>
                    <a:pt x="0" y="520465"/>
                  </a:lnTo>
                  <a:lnTo>
                    <a:pt x="3109" y="520465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790799" y="3276618"/>
              <a:ext cx="361315" cy="406400"/>
            </a:xfrm>
            <a:custGeom>
              <a:avLst/>
              <a:gdLst/>
              <a:ahLst/>
              <a:cxnLst/>
              <a:rect l="l" t="t" r="r" b="b"/>
              <a:pathLst>
                <a:path w="361314" h="406400">
                  <a:moveTo>
                    <a:pt x="58039" y="60286"/>
                  </a:moveTo>
                  <a:lnTo>
                    <a:pt x="46634" y="50368"/>
                  </a:lnTo>
                  <a:lnTo>
                    <a:pt x="45478" y="50368"/>
                  </a:lnTo>
                  <a:lnTo>
                    <a:pt x="35331" y="56324"/>
                  </a:lnTo>
                  <a:lnTo>
                    <a:pt x="34251" y="56413"/>
                  </a:lnTo>
                  <a:lnTo>
                    <a:pt x="25844" y="68160"/>
                  </a:lnTo>
                  <a:lnTo>
                    <a:pt x="26238" y="70205"/>
                  </a:lnTo>
                  <a:lnTo>
                    <a:pt x="27444" y="72948"/>
                  </a:lnTo>
                  <a:lnTo>
                    <a:pt x="28105" y="73850"/>
                  </a:lnTo>
                  <a:lnTo>
                    <a:pt x="26479" y="74904"/>
                  </a:lnTo>
                  <a:lnTo>
                    <a:pt x="25234" y="76136"/>
                  </a:lnTo>
                  <a:lnTo>
                    <a:pt x="23583" y="78397"/>
                  </a:lnTo>
                  <a:lnTo>
                    <a:pt x="22606" y="80924"/>
                  </a:lnTo>
                  <a:lnTo>
                    <a:pt x="22326" y="82118"/>
                  </a:lnTo>
                  <a:lnTo>
                    <a:pt x="22326" y="84709"/>
                  </a:lnTo>
                  <a:lnTo>
                    <a:pt x="23253" y="88138"/>
                  </a:lnTo>
                  <a:lnTo>
                    <a:pt x="24942" y="90843"/>
                  </a:lnTo>
                  <a:lnTo>
                    <a:pt x="26238" y="92265"/>
                  </a:lnTo>
                  <a:lnTo>
                    <a:pt x="28105" y="93675"/>
                  </a:lnTo>
                  <a:lnTo>
                    <a:pt x="26479" y="96888"/>
                  </a:lnTo>
                  <a:lnTo>
                    <a:pt x="25920" y="98958"/>
                  </a:lnTo>
                  <a:lnTo>
                    <a:pt x="25844" y="101574"/>
                  </a:lnTo>
                  <a:lnTo>
                    <a:pt x="26238" y="103568"/>
                  </a:lnTo>
                  <a:lnTo>
                    <a:pt x="40779" y="113055"/>
                  </a:lnTo>
                  <a:lnTo>
                    <a:pt x="42202" y="113639"/>
                  </a:lnTo>
                  <a:lnTo>
                    <a:pt x="42849" y="114096"/>
                  </a:lnTo>
                  <a:lnTo>
                    <a:pt x="43611" y="114414"/>
                  </a:lnTo>
                  <a:lnTo>
                    <a:pt x="45885" y="116039"/>
                  </a:lnTo>
                  <a:lnTo>
                    <a:pt x="48577" y="117767"/>
                  </a:lnTo>
                  <a:lnTo>
                    <a:pt x="50190" y="118618"/>
                  </a:lnTo>
                  <a:lnTo>
                    <a:pt x="50190" y="95465"/>
                  </a:lnTo>
                  <a:lnTo>
                    <a:pt x="51638" y="96291"/>
                  </a:lnTo>
                  <a:lnTo>
                    <a:pt x="52209" y="97129"/>
                  </a:lnTo>
                  <a:lnTo>
                    <a:pt x="52882" y="98564"/>
                  </a:lnTo>
                  <a:lnTo>
                    <a:pt x="53327" y="99047"/>
                  </a:lnTo>
                  <a:lnTo>
                    <a:pt x="54063" y="99453"/>
                  </a:lnTo>
                  <a:lnTo>
                    <a:pt x="55029" y="99580"/>
                  </a:lnTo>
                  <a:lnTo>
                    <a:pt x="55892" y="99250"/>
                  </a:lnTo>
                  <a:lnTo>
                    <a:pt x="56527" y="98640"/>
                  </a:lnTo>
                  <a:lnTo>
                    <a:pt x="56908" y="97663"/>
                  </a:lnTo>
                  <a:lnTo>
                    <a:pt x="57048" y="95529"/>
                  </a:lnTo>
                  <a:lnTo>
                    <a:pt x="56908" y="93459"/>
                  </a:lnTo>
                  <a:lnTo>
                    <a:pt x="50190" y="85204"/>
                  </a:lnTo>
                  <a:lnTo>
                    <a:pt x="50190" y="79095"/>
                  </a:lnTo>
                  <a:lnTo>
                    <a:pt x="50825" y="79235"/>
                  </a:lnTo>
                  <a:lnTo>
                    <a:pt x="51777" y="80010"/>
                  </a:lnTo>
                  <a:lnTo>
                    <a:pt x="52717" y="81407"/>
                  </a:lnTo>
                  <a:lnTo>
                    <a:pt x="53086" y="82296"/>
                  </a:lnTo>
                  <a:lnTo>
                    <a:pt x="53581" y="82804"/>
                  </a:lnTo>
                  <a:lnTo>
                    <a:pt x="54216" y="83210"/>
                  </a:lnTo>
                  <a:lnTo>
                    <a:pt x="55270" y="83261"/>
                  </a:lnTo>
                  <a:lnTo>
                    <a:pt x="56134" y="82931"/>
                  </a:lnTo>
                  <a:lnTo>
                    <a:pt x="56997" y="81762"/>
                  </a:lnTo>
                  <a:lnTo>
                    <a:pt x="57277" y="79832"/>
                  </a:lnTo>
                  <a:lnTo>
                    <a:pt x="57048" y="77089"/>
                  </a:lnTo>
                  <a:lnTo>
                    <a:pt x="50190" y="68834"/>
                  </a:lnTo>
                  <a:lnTo>
                    <a:pt x="50190" y="64287"/>
                  </a:lnTo>
                  <a:lnTo>
                    <a:pt x="49999" y="61772"/>
                  </a:lnTo>
                  <a:lnTo>
                    <a:pt x="50190" y="61582"/>
                  </a:lnTo>
                  <a:lnTo>
                    <a:pt x="51066" y="61582"/>
                  </a:lnTo>
                  <a:lnTo>
                    <a:pt x="51638" y="61772"/>
                  </a:lnTo>
                  <a:lnTo>
                    <a:pt x="52654" y="62547"/>
                  </a:lnTo>
                  <a:lnTo>
                    <a:pt x="53416" y="63639"/>
                  </a:lnTo>
                  <a:lnTo>
                    <a:pt x="53467" y="63957"/>
                  </a:lnTo>
                  <a:lnTo>
                    <a:pt x="53898" y="64820"/>
                  </a:lnTo>
                  <a:lnTo>
                    <a:pt x="54406" y="65328"/>
                  </a:lnTo>
                  <a:lnTo>
                    <a:pt x="55029" y="65735"/>
                  </a:lnTo>
                  <a:lnTo>
                    <a:pt x="56083" y="65811"/>
                  </a:lnTo>
                  <a:lnTo>
                    <a:pt x="56997" y="65417"/>
                  </a:lnTo>
                  <a:lnTo>
                    <a:pt x="57492" y="64909"/>
                  </a:lnTo>
                  <a:lnTo>
                    <a:pt x="57937" y="63830"/>
                  </a:lnTo>
                  <a:lnTo>
                    <a:pt x="58039" y="60286"/>
                  </a:lnTo>
                  <a:close/>
                </a:path>
                <a:path w="361314" h="406400">
                  <a:moveTo>
                    <a:pt x="361162" y="82550"/>
                  </a:moveTo>
                  <a:lnTo>
                    <a:pt x="361124" y="78740"/>
                  </a:lnTo>
                  <a:lnTo>
                    <a:pt x="360921" y="77470"/>
                  </a:lnTo>
                  <a:lnTo>
                    <a:pt x="360756" y="76200"/>
                  </a:lnTo>
                  <a:lnTo>
                    <a:pt x="360629" y="74930"/>
                  </a:lnTo>
                  <a:lnTo>
                    <a:pt x="360349" y="74930"/>
                  </a:lnTo>
                  <a:lnTo>
                    <a:pt x="359841" y="72390"/>
                  </a:lnTo>
                  <a:lnTo>
                    <a:pt x="359092" y="72390"/>
                  </a:lnTo>
                  <a:lnTo>
                    <a:pt x="357771" y="71120"/>
                  </a:lnTo>
                  <a:lnTo>
                    <a:pt x="354825" y="71120"/>
                  </a:lnTo>
                  <a:lnTo>
                    <a:pt x="353974" y="72390"/>
                  </a:lnTo>
                  <a:lnTo>
                    <a:pt x="353263" y="73660"/>
                  </a:lnTo>
                  <a:lnTo>
                    <a:pt x="352056" y="76200"/>
                  </a:lnTo>
                  <a:lnTo>
                    <a:pt x="351358" y="76200"/>
                  </a:lnTo>
                  <a:lnTo>
                    <a:pt x="350621" y="77470"/>
                  </a:lnTo>
                  <a:lnTo>
                    <a:pt x="349745" y="78740"/>
                  </a:lnTo>
                  <a:lnTo>
                    <a:pt x="348843" y="78740"/>
                  </a:lnTo>
                  <a:lnTo>
                    <a:pt x="347802" y="80010"/>
                  </a:lnTo>
                  <a:lnTo>
                    <a:pt x="345465" y="81280"/>
                  </a:lnTo>
                  <a:lnTo>
                    <a:pt x="344208" y="81280"/>
                  </a:lnTo>
                  <a:lnTo>
                    <a:pt x="342912" y="82550"/>
                  </a:lnTo>
                  <a:lnTo>
                    <a:pt x="341503" y="83820"/>
                  </a:lnTo>
                  <a:lnTo>
                    <a:pt x="338531" y="83820"/>
                  </a:lnTo>
                  <a:lnTo>
                    <a:pt x="336994" y="85090"/>
                  </a:lnTo>
                  <a:lnTo>
                    <a:pt x="333984" y="85090"/>
                  </a:lnTo>
                  <a:lnTo>
                    <a:pt x="327063" y="87630"/>
                  </a:lnTo>
                  <a:lnTo>
                    <a:pt x="327342" y="86360"/>
                  </a:lnTo>
                  <a:lnTo>
                    <a:pt x="327698" y="85090"/>
                  </a:lnTo>
                  <a:lnTo>
                    <a:pt x="327990" y="83820"/>
                  </a:lnTo>
                  <a:lnTo>
                    <a:pt x="328320" y="83820"/>
                  </a:lnTo>
                  <a:lnTo>
                    <a:pt x="328434" y="81280"/>
                  </a:lnTo>
                  <a:lnTo>
                    <a:pt x="330708" y="81280"/>
                  </a:lnTo>
                  <a:lnTo>
                    <a:pt x="331622" y="80010"/>
                  </a:lnTo>
                  <a:lnTo>
                    <a:pt x="333400" y="80010"/>
                  </a:lnTo>
                  <a:lnTo>
                    <a:pt x="334314" y="78740"/>
                  </a:lnTo>
                  <a:lnTo>
                    <a:pt x="336130" y="78740"/>
                  </a:lnTo>
                  <a:lnTo>
                    <a:pt x="336918" y="77470"/>
                  </a:lnTo>
                  <a:lnTo>
                    <a:pt x="339547" y="77470"/>
                  </a:lnTo>
                  <a:lnTo>
                    <a:pt x="340410" y="76200"/>
                  </a:lnTo>
                  <a:lnTo>
                    <a:pt x="341198" y="76200"/>
                  </a:lnTo>
                  <a:lnTo>
                    <a:pt x="343738" y="74930"/>
                  </a:lnTo>
                  <a:lnTo>
                    <a:pt x="345084" y="73660"/>
                  </a:lnTo>
                  <a:lnTo>
                    <a:pt x="346227" y="72390"/>
                  </a:lnTo>
                  <a:lnTo>
                    <a:pt x="347319" y="72390"/>
                  </a:lnTo>
                  <a:lnTo>
                    <a:pt x="348424" y="71120"/>
                  </a:lnTo>
                  <a:lnTo>
                    <a:pt x="350266" y="68580"/>
                  </a:lnTo>
                  <a:lnTo>
                    <a:pt x="351777" y="67310"/>
                  </a:lnTo>
                  <a:lnTo>
                    <a:pt x="352450" y="66040"/>
                  </a:lnTo>
                  <a:lnTo>
                    <a:pt x="353631" y="63500"/>
                  </a:lnTo>
                  <a:lnTo>
                    <a:pt x="354012" y="62230"/>
                  </a:lnTo>
                  <a:lnTo>
                    <a:pt x="354469" y="60960"/>
                  </a:lnTo>
                  <a:lnTo>
                    <a:pt x="355168" y="58420"/>
                  </a:lnTo>
                  <a:lnTo>
                    <a:pt x="355384" y="57150"/>
                  </a:lnTo>
                  <a:lnTo>
                    <a:pt x="355561" y="55880"/>
                  </a:lnTo>
                  <a:lnTo>
                    <a:pt x="355650" y="54610"/>
                  </a:lnTo>
                  <a:lnTo>
                    <a:pt x="355561" y="49530"/>
                  </a:lnTo>
                  <a:lnTo>
                    <a:pt x="355219" y="46990"/>
                  </a:lnTo>
                  <a:lnTo>
                    <a:pt x="354609" y="44450"/>
                  </a:lnTo>
                  <a:lnTo>
                    <a:pt x="354418" y="43180"/>
                  </a:lnTo>
                  <a:lnTo>
                    <a:pt x="354012" y="41910"/>
                  </a:lnTo>
                  <a:lnTo>
                    <a:pt x="353631" y="41910"/>
                  </a:lnTo>
                  <a:lnTo>
                    <a:pt x="353225" y="40640"/>
                  </a:lnTo>
                  <a:lnTo>
                    <a:pt x="351967" y="38100"/>
                  </a:lnTo>
                  <a:lnTo>
                    <a:pt x="350951" y="36830"/>
                  </a:lnTo>
                  <a:lnTo>
                    <a:pt x="347649" y="36830"/>
                  </a:lnTo>
                  <a:lnTo>
                    <a:pt x="346798" y="38100"/>
                  </a:lnTo>
                  <a:lnTo>
                    <a:pt x="346189" y="39370"/>
                  </a:lnTo>
                  <a:lnTo>
                    <a:pt x="345681" y="40640"/>
                  </a:lnTo>
                  <a:lnTo>
                    <a:pt x="345135" y="41910"/>
                  </a:lnTo>
                  <a:lnTo>
                    <a:pt x="344817" y="43180"/>
                  </a:lnTo>
                  <a:lnTo>
                    <a:pt x="344385" y="44450"/>
                  </a:lnTo>
                  <a:lnTo>
                    <a:pt x="343827" y="44450"/>
                  </a:lnTo>
                  <a:lnTo>
                    <a:pt x="342366" y="46990"/>
                  </a:lnTo>
                  <a:lnTo>
                    <a:pt x="341503" y="48260"/>
                  </a:lnTo>
                  <a:lnTo>
                    <a:pt x="339445" y="49530"/>
                  </a:lnTo>
                  <a:lnTo>
                    <a:pt x="338340" y="50800"/>
                  </a:lnTo>
                  <a:lnTo>
                    <a:pt x="337083" y="52070"/>
                  </a:lnTo>
                  <a:lnTo>
                    <a:pt x="334581" y="53340"/>
                  </a:lnTo>
                  <a:lnTo>
                    <a:pt x="333159" y="54610"/>
                  </a:lnTo>
                  <a:lnTo>
                    <a:pt x="330403" y="55880"/>
                  </a:lnTo>
                  <a:lnTo>
                    <a:pt x="328980" y="57150"/>
                  </a:lnTo>
                  <a:lnTo>
                    <a:pt x="317030" y="62230"/>
                  </a:lnTo>
                  <a:lnTo>
                    <a:pt x="317373" y="60960"/>
                  </a:lnTo>
                  <a:lnTo>
                    <a:pt x="317804" y="59690"/>
                  </a:lnTo>
                  <a:lnTo>
                    <a:pt x="318147" y="58420"/>
                  </a:lnTo>
                  <a:lnTo>
                    <a:pt x="318389" y="58420"/>
                  </a:lnTo>
                  <a:lnTo>
                    <a:pt x="318592" y="57150"/>
                  </a:lnTo>
                  <a:lnTo>
                    <a:pt x="318795" y="54610"/>
                  </a:lnTo>
                  <a:lnTo>
                    <a:pt x="318681" y="50800"/>
                  </a:lnTo>
                  <a:lnTo>
                    <a:pt x="318477" y="48260"/>
                  </a:lnTo>
                  <a:lnTo>
                    <a:pt x="318185" y="46990"/>
                  </a:lnTo>
                  <a:lnTo>
                    <a:pt x="317969" y="45720"/>
                  </a:lnTo>
                  <a:lnTo>
                    <a:pt x="317334" y="43180"/>
                  </a:lnTo>
                  <a:lnTo>
                    <a:pt x="316560" y="41910"/>
                  </a:lnTo>
                  <a:lnTo>
                    <a:pt x="316026" y="40640"/>
                  </a:lnTo>
                  <a:lnTo>
                    <a:pt x="315633" y="39370"/>
                  </a:lnTo>
                  <a:lnTo>
                    <a:pt x="315087" y="38100"/>
                  </a:lnTo>
                  <a:lnTo>
                    <a:pt x="313944" y="36830"/>
                  </a:lnTo>
                  <a:lnTo>
                    <a:pt x="313347" y="35560"/>
                  </a:lnTo>
                  <a:lnTo>
                    <a:pt x="312724" y="35560"/>
                  </a:lnTo>
                  <a:lnTo>
                    <a:pt x="311670" y="34290"/>
                  </a:lnTo>
                  <a:lnTo>
                    <a:pt x="310553" y="33020"/>
                  </a:lnTo>
                  <a:lnTo>
                    <a:pt x="308902" y="33020"/>
                  </a:lnTo>
                  <a:lnTo>
                    <a:pt x="308127" y="33655"/>
                  </a:lnTo>
                  <a:lnTo>
                    <a:pt x="308127" y="176530"/>
                  </a:lnTo>
                  <a:lnTo>
                    <a:pt x="306705" y="176530"/>
                  </a:lnTo>
                  <a:lnTo>
                    <a:pt x="305460" y="177800"/>
                  </a:lnTo>
                  <a:lnTo>
                    <a:pt x="301383" y="177800"/>
                  </a:lnTo>
                  <a:lnTo>
                    <a:pt x="290436" y="171450"/>
                  </a:lnTo>
                  <a:lnTo>
                    <a:pt x="296951" y="171450"/>
                  </a:lnTo>
                  <a:lnTo>
                    <a:pt x="304038" y="175260"/>
                  </a:lnTo>
                  <a:lnTo>
                    <a:pt x="306489" y="175260"/>
                  </a:lnTo>
                  <a:lnTo>
                    <a:pt x="308127" y="176530"/>
                  </a:lnTo>
                  <a:lnTo>
                    <a:pt x="308127" y="33655"/>
                  </a:lnTo>
                  <a:lnTo>
                    <a:pt x="305943" y="39370"/>
                  </a:lnTo>
                  <a:lnTo>
                    <a:pt x="305765" y="40640"/>
                  </a:lnTo>
                  <a:lnTo>
                    <a:pt x="305549" y="40640"/>
                  </a:lnTo>
                  <a:lnTo>
                    <a:pt x="304774" y="43180"/>
                  </a:lnTo>
                  <a:lnTo>
                    <a:pt x="304203" y="44450"/>
                  </a:lnTo>
                  <a:lnTo>
                    <a:pt x="302831" y="46990"/>
                  </a:lnTo>
                  <a:lnTo>
                    <a:pt x="301967" y="48260"/>
                  </a:lnTo>
                  <a:lnTo>
                    <a:pt x="301142" y="48260"/>
                  </a:lnTo>
                  <a:lnTo>
                    <a:pt x="299199" y="50800"/>
                  </a:lnTo>
                  <a:lnTo>
                    <a:pt x="298043" y="52070"/>
                  </a:lnTo>
                  <a:lnTo>
                    <a:pt x="296951" y="53340"/>
                  </a:lnTo>
                  <a:lnTo>
                    <a:pt x="294614" y="55880"/>
                  </a:lnTo>
                  <a:lnTo>
                    <a:pt x="293357" y="55880"/>
                  </a:lnTo>
                  <a:lnTo>
                    <a:pt x="277850" y="68580"/>
                  </a:lnTo>
                  <a:lnTo>
                    <a:pt x="277406" y="66040"/>
                  </a:lnTo>
                  <a:lnTo>
                    <a:pt x="277139" y="66040"/>
                  </a:lnTo>
                  <a:lnTo>
                    <a:pt x="278447" y="64770"/>
                  </a:lnTo>
                  <a:lnTo>
                    <a:pt x="279044" y="63500"/>
                  </a:lnTo>
                  <a:lnTo>
                    <a:pt x="281076" y="60960"/>
                  </a:lnTo>
                  <a:lnTo>
                    <a:pt x="281724" y="60960"/>
                  </a:lnTo>
                  <a:lnTo>
                    <a:pt x="282270" y="59690"/>
                  </a:lnTo>
                  <a:lnTo>
                    <a:pt x="282968" y="59690"/>
                  </a:lnTo>
                  <a:lnTo>
                    <a:pt x="283616" y="58420"/>
                  </a:lnTo>
                  <a:lnTo>
                    <a:pt x="284314" y="58420"/>
                  </a:lnTo>
                  <a:lnTo>
                    <a:pt x="284873" y="57150"/>
                  </a:lnTo>
                  <a:lnTo>
                    <a:pt x="285521" y="57150"/>
                  </a:lnTo>
                  <a:lnTo>
                    <a:pt x="286321" y="55880"/>
                  </a:lnTo>
                  <a:lnTo>
                    <a:pt x="286816" y="54610"/>
                  </a:lnTo>
                  <a:lnTo>
                    <a:pt x="287464" y="54610"/>
                  </a:lnTo>
                  <a:lnTo>
                    <a:pt x="288188" y="53340"/>
                  </a:lnTo>
                  <a:lnTo>
                    <a:pt x="288747" y="53340"/>
                  </a:lnTo>
                  <a:lnTo>
                    <a:pt x="289394" y="52070"/>
                  </a:lnTo>
                  <a:lnTo>
                    <a:pt x="290055" y="52070"/>
                  </a:lnTo>
                  <a:lnTo>
                    <a:pt x="290690" y="50800"/>
                  </a:lnTo>
                  <a:lnTo>
                    <a:pt x="291249" y="50800"/>
                  </a:lnTo>
                  <a:lnTo>
                    <a:pt x="291947" y="49530"/>
                  </a:lnTo>
                  <a:lnTo>
                    <a:pt x="292481" y="48260"/>
                  </a:lnTo>
                  <a:lnTo>
                    <a:pt x="293103" y="48260"/>
                  </a:lnTo>
                  <a:lnTo>
                    <a:pt x="293674" y="46990"/>
                  </a:lnTo>
                  <a:lnTo>
                    <a:pt x="294309" y="46990"/>
                  </a:lnTo>
                  <a:lnTo>
                    <a:pt x="294894" y="45720"/>
                  </a:lnTo>
                  <a:lnTo>
                    <a:pt x="295452" y="45720"/>
                  </a:lnTo>
                  <a:lnTo>
                    <a:pt x="296646" y="44450"/>
                  </a:lnTo>
                  <a:lnTo>
                    <a:pt x="297218" y="43180"/>
                  </a:lnTo>
                  <a:lnTo>
                    <a:pt x="297827" y="41910"/>
                  </a:lnTo>
                  <a:lnTo>
                    <a:pt x="298640" y="40640"/>
                  </a:lnTo>
                  <a:lnTo>
                    <a:pt x="299288" y="39370"/>
                  </a:lnTo>
                  <a:lnTo>
                    <a:pt x="300012" y="38100"/>
                  </a:lnTo>
                  <a:lnTo>
                    <a:pt x="300494" y="36830"/>
                  </a:lnTo>
                  <a:lnTo>
                    <a:pt x="301383" y="34290"/>
                  </a:lnTo>
                  <a:lnTo>
                    <a:pt x="301574" y="33020"/>
                  </a:lnTo>
                  <a:lnTo>
                    <a:pt x="301866" y="31750"/>
                  </a:lnTo>
                  <a:lnTo>
                    <a:pt x="301866" y="25400"/>
                  </a:lnTo>
                  <a:lnTo>
                    <a:pt x="301434" y="22860"/>
                  </a:lnTo>
                  <a:lnTo>
                    <a:pt x="300761" y="20320"/>
                  </a:lnTo>
                  <a:lnTo>
                    <a:pt x="300012" y="17780"/>
                  </a:lnTo>
                  <a:lnTo>
                    <a:pt x="299453" y="17780"/>
                  </a:lnTo>
                  <a:lnTo>
                    <a:pt x="298970" y="16510"/>
                  </a:lnTo>
                  <a:lnTo>
                    <a:pt x="298424" y="15240"/>
                  </a:lnTo>
                  <a:lnTo>
                    <a:pt x="297218" y="12700"/>
                  </a:lnTo>
                  <a:lnTo>
                    <a:pt x="296494" y="12700"/>
                  </a:lnTo>
                  <a:lnTo>
                    <a:pt x="295859" y="11430"/>
                  </a:lnTo>
                  <a:lnTo>
                    <a:pt x="294551" y="10160"/>
                  </a:lnTo>
                  <a:lnTo>
                    <a:pt x="293725" y="8890"/>
                  </a:lnTo>
                  <a:lnTo>
                    <a:pt x="293065" y="7620"/>
                  </a:lnTo>
                  <a:lnTo>
                    <a:pt x="292290" y="7620"/>
                  </a:lnTo>
                  <a:lnTo>
                    <a:pt x="291465" y="6350"/>
                  </a:lnTo>
                  <a:lnTo>
                    <a:pt x="290144" y="6350"/>
                  </a:lnTo>
                  <a:lnTo>
                    <a:pt x="288836" y="5080"/>
                  </a:lnTo>
                  <a:lnTo>
                    <a:pt x="287108" y="5080"/>
                  </a:lnTo>
                  <a:lnTo>
                    <a:pt x="285838" y="6350"/>
                  </a:lnTo>
                  <a:lnTo>
                    <a:pt x="285419" y="7620"/>
                  </a:lnTo>
                  <a:lnTo>
                    <a:pt x="285419" y="10160"/>
                  </a:lnTo>
                  <a:lnTo>
                    <a:pt x="285521" y="15240"/>
                  </a:lnTo>
                  <a:lnTo>
                    <a:pt x="285318" y="16510"/>
                  </a:lnTo>
                  <a:lnTo>
                    <a:pt x="285165" y="16510"/>
                  </a:lnTo>
                  <a:lnTo>
                    <a:pt x="284772" y="17780"/>
                  </a:lnTo>
                  <a:lnTo>
                    <a:pt x="284632" y="19050"/>
                  </a:lnTo>
                  <a:lnTo>
                    <a:pt x="284391" y="19050"/>
                  </a:lnTo>
                  <a:lnTo>
                    <a:pt x="284124" y="20320"/>
                  </a:lnTo>
                  <a:lnTo>
                    <a:pt x="283883" y="20320"/>
                  </a:lnTo>
                  <a:lnTo>
                    <a:pt x="283260" y="21590"/>
                  </a:lnTo>
                  <a:lnTo>
                    <a:pt x="282498" y="22860"/>
                  </a:lnTo>
                  <a:lnTo>
                    <a:pt x="282206" y="24130"/>
                  </a:lnTo>
                  <a:lnTo>
                    <a:pt x="281762" y="25400"/>
                  </a:lnTo>
                  <a:lnTo>
                    <a:pt x="281432" y="25400"/>
                  </a:lnTo>
                  <a:lnTo>
                    <a:pt x="281076" y="26670"/>
                  </a:lnTo>
                  <a:lnTo>
                    <a:pt x="280568" y="26670"/>
                  </a:lnTo>
                  <a:lnTo>
                    <a:pt x="280200" y="27940"/>
                  </a:lnTo>
                  <a:lnTo>
                    <a:pt x="279704" y="27940"/>
                  </a:lnTo>
                  <a:lnTo>
                    <a:pt x="279285" y="29210"/>
                  </a:lnTo>
                  <a:lnTo>
                    <a:pt x="278701" y="29210"/>
                  </a:lnTo>
                  <a:lnTo>
                    <a:pt x="278345" y="30480"/>
                  </a:lnTo>
                  <a:lnTo>
                    <a:pt x="277850" y="30480"/>
                  </a:lnTo>
                  <a:lnTo>
                    <a:pt x="277380" y="31750"/>
                  </a:lnTo>
                  <a:lnTo>
                    <a:pt x="276834" y="31750"/>
                  </a:lnTo>
                  <a:lnTo>
                    <a:pt x="264477" y="46990"/>
                  </a:lnTo>
                  <a:lnTo>
                    <a:pt x="264185" y="45720"/>
                  </a:lnTo>
                  <a:lnTo>
                    <a:pt x="263321" y="44450"/>
                  </a:lnTo>
                  <a:lnTo>
                    <a:pt x="262775" y="44450"/>
                  </a:lnTo>
                  <a:lnTo>
                    <a:pt x="262343" y="43180"/>
                  </a:lnTo>
                  <a:lnTo>
                    <a:pt x="261137" y="41910"/>
                  </a:lnTo>
                  <a:lnTo>
                    <a:pt x="260502" y="41910"/>
                  </a:lnTo>
                  <a:lnTo>
                    <a:pt x="260007" y="40640"/>
                  </a:lnTo>
                  <a:lnTo>
                    <a:pt x="258635" y="40640"/>
                  </a:lnTo>
                  <a:lnTo>
                    <a:pt x="258038" y="39370"/>
                  </a:lnTo>
                  <a:lnTo>
                    <a:pt x="257352" y="39370"/>
                  </a:lnTo>
                  <a:lnTo>
                    <a:pt x="251383" y="36830"/>
                  </a:lnTo>
                  <a:lnTo>
                    <a:pt x="254774" y="43180"/>
                  </a:lnTo>
                  <a:lnTo>
                    <a:pt x="254977" y="43180"/>
                  </a:lnTo>
                  <a:lnTo>
                    <a:pt x="255524" y="44450"/>
                  </a:lnTo>
                  <a:lnTo>
                    <a:pt x="255841" y="45720"/>
                  </a:lnTo>
                  <a:lnTo>
                    <a:pt x="255905" y="49530"/>
                  </a:lnTo>
                  <a:lnTo>
                    <a:pt x="255701" y="49530"/>
                  </a:lnTo>
                  <a:lnTo>
                    <a:pt x="255409" y="50800"/>
                  </a:lnTo>
                  <a:lnTo>
                    <a:pt x="254977" y="52070"/>
                  </a:lnTo>
                  <a:lnTo>
                    <a:pt x="254584" y="52070"/>
                  </a:lnTo>
                  <a:lnTo>
                    <a:pt x="254165" y="53340"/>
                  </a:lnTo>
                  <a:lnTo>
                    <a:pt x="253669" y="54610"/>
                  </a:lnTo>
                  <a:lnTo>
                    <a:pt x="253263" y="54610"/>
                  </a:lnTo>
                  <a:lnTo>
                    <a:pt x="252755" y="55880"/>
                  </a:lnTo>
                  <a:lnTo>
                    <a:pt x="252145" y="55880"/>
                  </a:lnTo>
                  <a:lnTo>
                    <a:pt x="251650" y="57150"/>
                  </a:lnTo>
                  <a:lnTo>
                    <a:pt x="251053" y="57150"/>
                  </a:lnTo>
                  <a:lnTo>
                    <a:pt x="250469" y="58420"/>
                  </a:lnTo>
                  <a:lnTo>
                    <a:pt x="249936" y="59690"/>
                  </a:lnTo>
                  <a:lnTo>
                    <a:pt x="248704" y="59690"/>
                  </a:lnTo>
                  <a:lnTo>
                    <a:pt x="248043" y="60960"/>
                  </a:lnTo>
                  <a:lnTo>
                    <a:pt x="247408" y="60960"/>
                  </a:lnTo>
                  <a:lnTo>
                    <a:pt x="246227" y="63500"/>
                  </a:lnTo>
                  <a:lnTo>
                    <a:pt x="245491" y="63500"/>
                  </a:lnTo>
                  <a:lnTo>
                    <a:pt x="244856" y="64770"/>
                  </a:lnTo>
                  <a:lnTo>
                    <a:pt x="244259" y="64770"/>
                  </a:lnTo>
                  <a:lnTo>
                    <a:pt x="243611" y="66040"/>
                  </a:lnTo>
                  <a:lnTo>
                    <a:pt x="243001" y="66040"/>
                  </a:lnTo>
                  <a:lnTo>
                    <a:pt x="242290" y="67310"/>
                  </a:lnTo>
                  <a:lnTo>
                    <a:pt x="240550" y="69850"/>
                  </a:lnTo>
                  <a:lnTo>
                    <a:pt x="240042" y="71120"/>
                  </a:lnTo>
                  <a:lnTo>
                    <a:pt x="239560" y="71120"/>
                  </a:lnTo>
                  <a:lnTo>
                    <a:pt x="239026" y="72390"/>
                  </a:lnTo>
                  <a:lnTo>
                    <a:pt x="238556" y="73660"/>
                  </a:lnTo>
                  <a:lnTo>
                    <a:pt x="237883" y="76200"/>
                  </a:lnTo>
                  <a:lnTo>
                    <a:pt x="236842" y="77470"/>
                  </a:lnTo>
                  <a:lnTo>
                    <a:pt x="236283" y="78740"/>
                  </a:lnTo>
                  <a:lnTo>
                    <a:pt x="235839" y="80010"/>
                  </a:lnTo>
                  <a:lnTo>
                    <a:pt x="235254" y="80010"/>
                  </a:lnTo>
                  <a:lnTo>
                    <a:pt x="234022" y="83820"/>
                  </a:lnTo>
                  <a:lnTo>
                    <a:pt x="233565" y="85090"/>
                  </a:lnTo>
                  <a:lnTo>
                    <a:pt x="233286" y="86360"/>
                  </a:lnTo>
                  <a:lnTo>
                    <a:pt x="232562" y="87630"/>
                  </a:lnTo>
                  <a:lnTo>
                    <a:pt x="232092" y="90170"/>
                  </a:lnTo>
                  <a:lnTo>
                    <a:pt x="231952" y="91440"/>
                  </a:lnTo>
                  <a:lnTo>
                    <a:pt x="231673" y="92710"/>
                  </a:lnTo>
                  <a:lnTo>
                    <a:pt x="231444" y="93980"/>
                  </a:lnTo>
                  <a:lnTo>
                    <a:pt x="231394" y="95250"/>
                  </a:lnTo>
                  <a:lnTo>
                    <a:pt x="231254" y="96520"/>
                  </a:lnTo>
                  <a:lnTo>
                    <a:pt x="231254" y="104140"/>
                  </a:lnTo>
                  <a:lnTo>
                    <a:pt x="231317" y="105410"/>
                  </a:lnTo>
                  <a:lnTo>
                    <a:pt x="231444" y="106680"/>
                  </a:lnTo>
                  <a:lnTo>
                    <a:pt x="231673" y="107950"/>
                  </a:lnTo>
                  <a:lnTo>
                    <a:pt x="231787" y="109220"/>
                  </a:lnTo>
                  <a:lnTo>
                    <a:pt x="232092" y="110490"/>
                  </a:lnTo>
                  <a:lnTo>
                    <a:pt x="232562" y="113030"/>
                  </a:lnTo>
                  <a:lnTo>
                    <a:pt x="232918" y="114300"/>
                  </a:lnTo>
                  <a:lnTo>
                    <a:pt x="233527" y="116840"/>
                  </a:lnTo>
                  <a:lnTo>
                    <a:pt x="233857" y="116840"/>
                  </a:lnTo>
                  <a:lnTo>
                    <a:pt x="234188" y="118110"/>
                  </a:lnTo>
                  <a:lnTo>
                    <a:pt x="234632" y="119380"/>
                  </a:lnTo>
                  <a:lnTo>
                    <a:pt x="234962" y="120650"/>
                  </a:lnTo>
                  <a:lnTo>
                    <a:pt x="235369" y="121920"/>
                  </a:lnTo>
                  <a:lnTo>
                    <a:pt x="235877" y="121920"/>
                  </a:lnTo>
                  <a:lnTo>
                    <a:pt x="236283" y="123190"/>
                  </a:lnTo>
                  <a:lnTo>
                    <a:pt x="236791" y="124460"/>
                  </a:lnTo>
                  <a:lnTo>
                    <a:pt x="237185" y="125730"/>
                  </a:lnTo>
                  <a:lnTo>
                    <a:pt x="237731" y="127000"/>
                  </a:lnTo>
                  <a:lnTo>
                    <a:pt x="238264" y="127000"/>
                  </a:lnTo>
                  <a:lnTo>
                    <a:pt x="238353" y="128270"/>
                  </a:lnTo>
                  <a:lnTo>
                    <a:pt x="237401" y="128270"/>
                  </a:lnTo>
                  <a:lnTo>
                    <a:pt x="236677" y="129540"/>
                  </a:lnTo>
                  <a:lnTo>
                    <a:pt x="235546" y="129540"/>
                  </a:lnTo>
                  <a:lnTo>
                    <a:pt x="234962" y="130810"/>
                  </a:lnTo>
                  <a:lnTo>
                    <a:pt x="234340" y="130810"/>
                  </a:lnTo>
                  <a:lnTo>
                    <a:pt x="233730" y="132080"/>
                  </a:lnTo>
                  <a:lnTo>
                    <a:pt x="233210" y="132080"/>
                  </a:lnTo>
                  <a:lnTo>
                    <a:pt x="232562" y="133350"/>
                  </a:lnTo>
                  <a:lnTo>
                    <a:pt x="232003" y="133350"/>
                  </a:lnTo>
                  <a:lnTo>
                    <a:pt x="231394" y="134620"/>
                  </a:lnTo>
                  <a:lnTo>
                    <a:pt x="230987" y="134620"/>
                  </a:lnTo>
                  <a:lnTo>
                    <a:pt x="230314" y="135890"/>
                  </a:lnTo>
                  <a:lnTo>
                    <a:pt x="229641" y="135890"/>
                  </a:lnTo>
                  <a:lnTo>
                    <a:pt x="228993" y="137160"/>
                  </a:lnTo>
                  <a:lnTo>
                    <a:pt x="228295" y="138430"/>
                  </a:lnTo>
                  <a:lnTo>
                    <a:pt x="227647" y="138430"/>
                  </a:lnTo>
                  <a:lnTo>
                    <a:pt x="226949" y="139700"/>
                  </a:lnTo>
                  <a:lnTo>
                    <a:pt x="225793" y="140970"/>
                  </a:lnTo>
                  <a:lnTo>
                    <a:pt x="225298" y="142240"/>
                  </a:lnTo>
                  <a:lnTo>
                    <a:pt x="224155" y="144780"/>
                  </a:lnTo>
                  <a:lnTo>
                    <a:pt x="223685" y="144780"/>
                  </a:lnTo>
                  <a:lnTo>
                    <a:pt x="222859" y="147320"/>
                  </a:lnTo>
                  <a:lnTo>
                    <a:pt x="222199" y="148590"/>
                  </a:lnTo>
                  <a:lnTo>
                    <a:pt x="216255" y="148590"/>
                  </a:lnTo>
                  <a:lnTo>
                    <a:pt x="215214" y="147320"/>
                  </a:lnTo>
                  <a:lnTo>
                    <a:pt x="213067" y="147320"/>
                  </a:lnTo>
                  <a:lnTo>
                    <a:pt x="210769" y="148590"/>
                  </a:lnTo>
                  <a:lnTo>
                    <a:pt x="203187" y="148590"/>
                  </a:lnTo>
                  <a:lnTo>
                    <a:pt x="202425" y="149860"/>
                  </a:lnTo>
                  <a:lnTo>
                    <a:pt x="197612" y="149860"/>
                  </a:lnTo>
                  <a:lnTo>
                    <a:pt x="196837" y="151130"/>
                  </a:lnTo>
                  <a:lnTo>
                    <a:pt x="195033" y="151130"/>
                  </a:lnTo>
                  <a:lnTo>
                    <a:pt x="195148" y="148590"/>
                  </a:lnTo>
                  <a:lnTo>
                    <a:pt x="194983" y="147320"/>
                  </a:lnTo>
                  <a:lnTo>
                    <a:pt x="194754" y="146050"/>
                  </a:lnTo>
                  <a:lnTo>
                    <a:pt x="194462" y="146050"/>
                  </a:lnTo>
                  <a:lnTo>
                    <a:pt x="194183" y="144780"/>
                  </a:lnTo>
                  <a:lnTo>
                    <a:pt x="194017" y="144780"/>
                  </a:lnTo>
                  <a:lnTo>
                    <a:pt x="193675" y="143510"/>
                  </a:lnTo>
                  <a:lnTo>
                    <a:pt x="193344" y="143510"/>
                  </a:lnTo>
                  <a:lnTo>
                    <a:pt x="192570" y="142240"/>
                  </a:lnTo>
                  <a:lnTo>
                    <a:pt x="191706" y="140970"/>
                  </a:lnTo>
                  <a:lnTo>
                    <a:pt x="191046" y="140970"/>
                  </a:lnTo>
                  <a:lnTo>
                    <a:pt x="191122" y="139700"/>
                  </a:lnTo>
                  <a:lnTo>
                    <a:pt x="195719" y="133350"/>
                  </a:lnTo>
                  <a:lnTo>
                    <a:pt x="200774" y="125730"/>
                  </a:lnTo>
                  <a:lnTo>
                    <a:pt x="204876" y="118110"/>
                  </a:lnTo>
                  <a:lnTo>
                    <a:pt x="206629" y="107950"/>
                  </a:lnTo>
                  <a:lnTo>
                    <a:pt x="210134" y="111760"/>
                  </a:lnTo>
                  <a:lnTo>
                    <a:pt x="211416" y="121920"/>
                  </a:lnTo>
                  <a:lnTo>
                    <a:pt x="207010" y="125730"/>
                  </a:lnTo>
                  <a:lnTo>
                    <a:pt x="203949" y="129540"/>
                  </a:lnTo>
                  <a:lnTo>
                    <a:pt x="210261" y="129540"/>
                  </a:lnTo>
                  <a:lnTo>
                    <a:pt x="211848" y="128270"/>
                  </a:lnTo>
                  <a:lnTo>
                    <a:pt x="213423" y="128270"/>
                  </a:lnTo>
                  <a:lnTo>
                    <a:pt x="214198" y="127000"/>
                  </a:lnTo>
                  <a:lnTo>
                    <a:pt x="215036" y="127000"/>
                  </a:lnTo>
                  <a:lnTo>
                    <a:pt x="216471" y="125730"/>
                  </a:lnTo>
                  <a:lnTo>
                    <a:pt x="217119" y="124460"/>
                  </a:lnTo>
                  <a:lnTo>
                    <a:pt x="217805" y="124460"/>
                  </a:lnTo>
                  <a:lnTo>
                    <a:pt x="218452" y="123190"/>
                  </a:lnTo>
                  <a:lnTo>
                    <a:pt x="219608" y="120650"/>
                  </a:lnTo>
                  <a:lnTo>
                    <a:pt x="220091" y="120650"/>
                  </a:lnTo>
                  <a:lnTo>
                    <a:pt x="220395" y="119380"/>
                  </a:lnTo>
                  <a:lnTo>
                    <a:pt x="220776" y="118110"/>
                  </a:lnTo>
                  <a:lnTo>
                    <a:pt x="220992" y="116840"/>
                  </a:lnTo>
                  <a:lnTo>
                    <a:pt x="221869" y="115570"/>
                  </a:lnTo>
                  <a:lnTo>
                    <a:pt x="222770" y="114300"/>
                  </a:lnTo>
                  <a:lnTo>
                    <a:pt x="223278" y="113030"/>
                  </a:lnTo>
                  <a:lnTo>
                    <a:pt x="223685" y="113030"/>
                  </a:lnTo>
                  <a:lnTo>
                    <a:pt x="224497" y="110490"/>
                  </a:lnTo>
                  <a:lnTo>
                    <a:pt x="224751" y="110490"/>
                  </a:lnTo>
                  <a:lnTo>
                    <a:pt x="225171" y="109220"/>
                  </a:lnTo>
                  <a:lnTo>
                    <a:pt x="225336" y="107950"/>
                  </a:lnTo>
                  <a:lnTo>
                    <a:pt x="225628" y="106680"/>
                  </a:lnTo>
                  <a:lnTo>
                    <a:pt x="225793" y="106680"/>
                  </a:lnTo>
                  <a:lnTo>
                    <a:pt x="226072" y="105410"/>
                  </a:lnTo>
                  <a:lnTo>
                    <a:pt x="226123" y="104140"/>
                  </a:lnTo>
                  <a:lnTo>
                    <a:pt x="226352" y="104140"/>
                  </a:lnTo>
                  <a:lnTo>
                    <a:pt x="226352" y="96520"/>
                  </a:lnTo>
                  <a:lnTo>
                    <a:pt x="227076" y="96520"/>
                  </a:lnTo>
                  <a:lnTo>
                    <a:pt x="227888" y="95250"/>
                  </a:lnTo>
                  <a:lnTo>
                    <a:pt x="228727" y="95250"/>
                  </a:lnTo>
                  <a:lnTo>
                    <a:pt x="229501" y="93980"/>
                  </a:lnTo>
                  <a:lnTo>
                    <a:pt x="230098" y="92710"/>
                  </a:lnTo>
                  <a:lnTo>
                    <a:pt x="230555" y="91440"/>
                  </a:lnTo>
                  <a:lnTo>
                    <a:pt x="230987" y="90170"/>
                  </a:lnTo>
                  <a:lnTo>
                    <a:pt x="231190" y="88900"/>
                  </a:lnTo>
                  <a:lnTo>
                    <a:pt x="231076" y="86360"/>
                  </a:lnTo>
                  <a:lnTo>
                    <a:pt x="230847" y="85090"/>
                  </a:lnTo>
                  <a:lnTo>
                    <a:pt x="230555" y="83820"/>
                  </a:lnTo>
                  <a:lnTo>
                    <a:pt x="230987" y="83820"/>
                  </a:lnTo>
                  <a:lnTo>
                    <a:pt x="230924" y="81280"/>
                  </a:lnTo>
                  <a:lnTo>
                    <a:pt x="230847" y="80010"/>
                  </a:lnTo>
                  <a:lnTo>
                    <a:pt x="230657" y="78740"/>
                  </a:lnTo>
                  <a:lnTo>
                    <a:pt x="230505" y="77470"/>
                  </a:lnTo>
                  <a:lnTo>
                    <a:pt x="230149" y="76200"/>
                  </a:lnTo>
                  <a:lnTo>
                    <a:pt x="229704" y="74930"/>
                  </a:lnTo>
                  <a:lnTo>
                    <a:pt x="229298" y="74930"/>
                  </a:lnTo>
                  <a:lnTo>
                    <a:pt x="228803" y="73660"/>
                  </a:lnTo>
                  <a:lnTo>
                    <a:pt x="228257" y="72390"/>
                  </a:lnTo>
                  <a:lnTo>
                    <a:pt x="227596" y="71120"/>
                  </a:lnTo>
                  <a:lnTo>
                    <a:pt x="227977" y="69850"/>
                  </a:lnTo>
                  <a:lnTo>
                    <a:pt x="228295" y="68580"/>
                  </a:lnTo>
                  <a:lnTo>
                    <a:pt x="228257" y="67310"/>
                  </a:lnTo>
                  <a:lnTo>
                    <a:pt x="227977" y="66040"/>
                  </a:lnTo>
                  <a:lnTo>
                    <a:pt x="227647" y="64770"/>
                  </a:lnTo>
                  <a:lnTo>
                    <a:pt x="227164" y="63500"/>
                  </a:lnTo>
                  <a:lnTo>
                    <a:pt x="226390" y="63500"/>
                  </a:lnTo>
                  <a:lnTo>
                    <a:pt x="226390" y="62230"/>
                  </a:lnTo>
                  <a:lnTo>
                    <a:pt x="225831" y="62230"/>
                  </a:lnTo>
                  <a:lnTo>
                    <a:pt x="225475" y="60960"/>
                  </a:lnTo>
                  <a:lnTo>
                    <a:pt x="224536" y="59690"/>
                  </a:lnTo>
                  <a:lnTo>
                    <a:pt x="222250" y="57150"/>
                  </a:lnTo>
                  <a:lnTo>
                    <a:pt x="220395" y="57150"/>
                  </a:lnTo>
                  <a:lnTo>
                    <a:pt x="219748" y="55880"/>
                  </a:lnTo>
                  <a:lnTo>
                    <a:pt x="212953" y="55880"/>
                  </a:lnTo>
                  <a:lnTo>
                    <a:pt x="211747" y="57150"/>
                  </a:lnTo>
                  <a:lnTo>
                    <a:pt x="209689" y="57150"/>
                  </a:lnTo>
                  <a:lnTo>
                    <a:pt x="209689" y="55880"/>
                  </a:lnTo>
                  <a:lnTo>
                    <a:pt x="209511" y="55880"/>
                  </a:lnTo>
                  <a:lnTo>
                    <a:pt x="209359" y="54610"/>
                  </a:lnTo>
                  <a:lnTo>
                    <a:pt x="209511" y="54610"/>
                  </a:lnTo>
                  <a:lnTo>
                    <a:pt x="210324" y="53340"/>
                  </a:lnTo>
                  <a:lnTo>
                    <a:pt x="219405" y="53340"/>
                  </a:lnTo>
                  <a:lnTo>
                    <a:pt x="220345" y="52070"/>
                  </a:lnTo>
                  <a:lnTo>
                    <a:pt x="222199" y="52070"/>
                  </a:lnTo>
                  <a:lnTo>
                    <a:pt x="224053" y="50800"/>
                  </a:lnTo>
                  <a:lnTo>
                    <a:pt x="226834" y="50800"/>
                  </a:lnTo>
                  <a:lnTo>
                    <a:pt x="227698" y="49530"/>
                  </a:lnTo>
                  <a:lnTo>
                    <a:pt x="228676" y="49530"/>
                  </a:lnTo>
                  <a:lnTo>
                    <a:pt x="229539" y="48260"/>
                  </a:lnTo>
                  <a:lnTo>
                    <a:pt x="230505" y="48260"/>
                  </a:lnTo>
                  <a:lnTo>
                    <a:pt x="232321" y="46990"/>
                  </a:lnTo>
                  <a:lnTo>
                    <a:pt x="233286" y="45720"/>
                  </a:lnTo>
                  <a:lnTo>
                    <a:pt x="234073" y="45720"/>
                  </a:lnTo>
                  <a:lnTo>
                    <a:pt x="235064" y="44450"/>
                  </a:lnTo>
                  <a:lnTo>
                    <a:pt x="235877" y="43180"/>
                  </a:lnTo>
                  <a:lnTo>
                    <a:pt x="236677" y="43180"/>
                  </a:lnTo>
                  <a:lnTo>
                    <a:pt x="237439" y="41910"/>
                  </a:lnTo>
                  <a:lnTo>
                    <a:pt x="238937" y="40640"/>
                  </a:lnTo>
                  <a:lnTo>
                    <a:pt x="239560" y="39370"/>
                  </a:lnTo>
                  <a:lnTo>
                    <a:pt x="240233" y="38100"/>
                  </a:lnTo>
                  <a:lnTo>
                    <a:pt x="240804" y="36830"/>
                  </a:lnTo>
                  <a:lnTo>
                    <a:pt x="241465" y="36830"/>
                  </a:lnTo>
                  <a:lnTo>
                    <a:pt x="242671" y="34290"/>
                  </a:lnTo>
                  <a:lnTo>
                    <a:pt x="243306" y="33020"/>
                  </a:lnTo>
                  <a:lnTo>
                    <a:pt x="243916" y="33020"/>
                  </a:lnTo>
                  <a:lnTo>
                    <a:pt x="244525" y="31750"/>
                  </a:lnTo>
                  <a:lnTo>
                    <a:pt x="245122" y="30480"/>
                  </a:lnTo>
                  <a:lnTo>
                    <a:pt x="245770" y="30480"/>
                  </a:lnTo>
                  <a:lnTo>
                    <a:pt x="246545" y="29210"/>
                  </a:lnTo>
                  <a:lnTo>
                    <a:pt x="247738" y="25400"/>
                  </a:lnTo>
                  <a:lnTo>
                    <a:pt x="235597" y="25400"/>
                  </a:lnTo>
                  <a:lnTo>
                    <a:pt x="234962" y="26670"/>
                  </a:lnTo>
                  <a:lnTo>
                    <a:pt x="228803" y="26670"/>
                  </a:lnTo>
                  <a:lnTo>
                    <a:pt x="227482" y="27940"/>
                  </a:lnTo>
                  <a:lnTo>
                    <a:pt x="223380" y="27940"/>
                  </a:lnTo>
                  <a:lnTo>
                    <a:pt x="222605" y="29210"/>
                  </a:lnTo>
                  <a:lnTo>
                    <a:pt x="218833" y="29210"/>
                  </a:lnTo>
                  <a:lnTo>
                    <a:pt x="215823" y="30480"/>
                  </a:lnTo>
                  <a:lnTo>
                    <a:pt x="215036" y="30480"/>
                  </a:lnTo>
                  <a:lnTo>
                    <a:pt x="214287" y="31750"/>
                  </a:lnTo>
                  <a:lnTo>
                    <a:pt x="213880" y="31750"/>
                  </a:lnTo>
                  <a:lnTo>
                    <a:pt x="214439" y="30480"/>
                  </a:lnTo>
                  <a:lnTo>
                    <a:pt x="214858" y="30480"/>
                  </a:lnTo>
                  <a:lnTo>
                    <a:pt x="215722" y="29210"/>
                  </a:lnTo>
                  <a:lnTo>
                    <a:pt x="216217" y="27940"/>
                  </a:lnTo>
                  <a:lnTo>
                    <a:pt x="216636" y="27940"/>
                  </a:lnTo>
                  <a:lnTo>
                    <a:pt x="217081" y="26670"/>
                  </a:lnTo>
                  <a:lnTo>
                    <a:pt x="217462" y="25400"/>
                  </a:lnTo>
                  <a:lnTo>
                    <a:pt x="217805" y="25400"/>
                  </a:lnTo>
                  <a:lnTo>
                    <a:pt x="218643" y="24130"/>
                  </a:lnTo>
                  <a:lnTo>
                    <a:pt x="217805" y="21590"/>
                  </a:lnTo>
                  <a:lnTo>
                    <a:pt x="218211" y="21590"/>
                  </a:lnTo>
                  <a:lnTo>
                    <a:pt x="219125" y="19050"/>
                  </a:lnTo>
                  <a:lnTo>
                    <a:pt x="219316" y="19050"/>
                  </a:lnTo>
                  <a:lnTo>
                    <a:pt x="219646" y="17780"/>
                  </a:lnTo>
                  <a:lnTo>
                    <a:pt x="219938" y="17780"/>
                  </a:lnTo>
                  <a:lnTo>
                    <a:pt x="220091" y="16510"/>
                  </a:lnTo>
                  <a:lnTo>
                    <a:pt x="220345" y="15240"/>
                  </a:lnTo>
                  <a:lnTo>
                    <a:pt x="220687" y="13970"/>
                  </a:lnTo>
                  <a:lnTo>
                    <a:pt x="220865" y="13970"/>
                  </a:lnTo>
                  <a:lnTo>
                    <a:pt x="221094" y="12700"/>
                  </a:lnTo>
                  <a:lnTo>
                    <a:pt x="221221" y="12700"/>
                  </a:lnTo>
                  <a:lnTo>
                    <a:pt x="222516" y="8890"/>
                  </a:lnTo>
                  <a:lnTo>
                    <a:pt x="222973" y="8890"/>
                  </a:lnTo>
                  <a:lnTo>
                    <a:pt x="223774" y="7620"/>
                  </a:lnTo>
                  <a:lnTo>
                    <a:pt x="230098" y="0"/>
                  </a:lnTo>
                  <a:lnTo>
                    <a:pt x="220992" y="3810"/>
                  </a:lnTo>
                  <a:lnTo>
                    <a:pt x="219849" y="3810"/>
                  </a:lnTo>
                  <a:lnTo>
                    <a:pt x="218554" y="5080"/>
                  </a:lnTo>
                  <a:lnTo>
                    <a:pt x="217297" y="5080"/>
                  </a:lnTo>
                  <a:lnTo>
                    <a:pt x="216115" y="6350"/>
                  </a:lnTo>
                  <a:lnTo>
                    <a:pt x="214858" y="6350"/>
                  </a:lnTo>
                  <a:lnTo>
                    <a:pt x="213614" y="7620"/>
                  </a:lnTo>
                  <a:lnTo>
                    <a:pt x="212382" y="7620"/>
                  </a:lnTo>
                  <a:lnTo>
                    <a:pt x="210007" y="8890"/>
                  </a:lnTo>
                  <a:lnTo>
                    <a:pt x="208788" y="10160"/>
                  </a:lnTo>
                  <a:lnTo>
                    <a:pt x="207543" y="10160"/>
                  </a:lnTo>
                  <a:lnTo>
                    <a:pt x="201841" y="13970"/>
                  </a:lnTo>
                  <a:lnTo>
                    <a:pt x="200850" y="15240"/>
                  </a:lnTo>
                  <a:lnTo>
                    <a:pt x="198856" y="16510"/>
                  </a:lnTo>
                  <a:lnTo>
                    <a:pt x="197866" y="16510"/>
                  </a:lnTo>
                  <a:lnTo>
                    <a:pt x="196837" y="17780"/>
                  </a:lnTo>
                  <a:lnTo>
                    <a:pt x="195910" y="19050"/>
                  </a:lnTo>
                  <a:lnTo>
                    <a:pt x="194932" y="19050"/>
                  </a:lnTo>
                  <a:lnTo>
                    <a:pt x="192963" y="21590"/>
                  </a:lnTo>
                  <a:lnTo>
                    <a:pt x="191046" y="22860"/>
                  </a:lnTo>
                  <a:lnTo>
                    <a:pt x="189204" y="25400"/>
                  </a:lnTo>
                  <a:lnTo>
                    <a:pt x="188290" y="25400"/>
                  </a:lnTo>
                  <a:lnTo>
                    <a:pt x="186436" y="27940"/>
                  </a:lnTo>
                  <a:lnTo>
                    <a:pt x="185140" y="27940"/>
                  </a:lnTo>
                  <a:lnTo>
                    <a:pt x="184238" y="26670"/>
                  </a:lnTo>
                  <a:lnTo>
                    <a:pt x="181635" y="26670"/>
                  </a:lnTo>
                  <a:lnTo>
                    <a:pt x="180746" y="25400"/>
                  </a:lnTo>
                  <a:lnTo>
                    <a:pt x="175768" y="25400"/>
                  </a:lnTo>
                  <a:lnTo>
                    <a:pt x="174942" y="24130"/>
                  </a:lnTo>
                  <a:lnTo>
                    <a:pt x="154076" y="24130"/>
                  </a:lnTo>
                  <a:lnTo>
                    <a:pt x="153085" y="25400"/>
                  </a:lnTo>
                  <a:lnTo>
                    <a:pt x="149110" y="25400"/>
                  </a:lnTo>
                  <a:lnTo>
                    <a:pt x="148247" y="26670"/>
                  </a:lnTo>
                  <a:lnTo>
                    <a:pt x="146469" y="26670"/>
                  </a:lnTo>
                  <a:lnTo>
                    <a:pt x="145719" y="27940"/>
                  </a:lnTo>
                  <a:lnTo>
                    <a:pt x="144183" y="27940"/>
                  </a:lnTo>
                  <a:lnTo>
                    <a:pt x="142163" y="29210"/>
                  </a:lnTo>
                  <a:lnTo>
                    <a:pt x="140690" y="30480"/>
                  </a:lnTo>
                  <a:lnTo>
                    <a:pt x="139217" y="34290"/>
                  </a:lnTo>
                  <a:lnTo>
                    <a:pt x="133845" y="34290"/>
                  </a:lnTo>
                  <a:lnTo>
                    <a:pt x="132956" y="35560"/>
                  </a:lnTo>
                  <a:lnTo>
                    <a:pt x="131279" y="35560"/>
                  </a:lnTo>
                  <a:lnTo>
                    <a:pt x="130454" y="36830"/>
                  </a:lnTo>
                  <a:lnTo>
                    <a:pt x="128765" y="36830"/>
                  </a:lnTo>
                  <a:lnTo>
                    <a:pt x="127939" y="38100"/>
                  </a:lnTo>
                  <a:lnTo>
                    <a:pt x="127177" y="38100"/>
                  </a:lnTo>
                  <a:lnTo>
                    <a:pt x="125666" y="39370"/>
                  </a:lnTo>
                  <a:lnTo>
                    <a:pt x="124917" y="39370"/>
                  </a:lnTo>
                  <a:lnTo>
                    <a:pt x="123812" y="40640"/>
                  </a:lnTo>
                  <a:lnTo>
                    <a:pt x="122809" y="41910"/>
                  </a:lnTo>
                  <a:lnTo>
                    <a:pt x="121018" y="44450"/>
                  </a:lnTo>
                  <a:lnTo>
                    <a:pt x="120281" y="45720"/>
                  </a:lnTo>
                  <a:lnTo>
                    <a:pt x="119634" y="46990"/>
                  </a:lnTo>
                  <a:lnTo>
                    <a:pt x="118999" y="46990"/>
                  </a:lnTo>
                  <a:lnTo>
                    <a:pt x="116522" y="55880"/>
                  </a:lnTo>
                  <a:lnTo>
                    <a:pt x="116306" y="57150"/>
                  </a:lnTo>
                  <a:lnTo>
                    <a:pt x="116230" y="58420"/>
                  </a:lnTo>
                  <a:lnTo>
                    <a:pt x="116420" y="59690"/>
                  </a:lnTo>
                  <a:lnTo>
                    <a:pt x="117094" y="60960"/>
                  </a:lnTo>
                  <a:lnTo>
                    <a:pt x="120434" y="60960"/>
                  </a:lnTo>
                  <a:lnTo>
                    <a:pt x="121132" y="59690"/>
                  </a:lnTo>
                  <a:lnTo>
                    <a:pt x="121602" y="59690"/>
                  </a:lnTo>
                  <a:lnTo>
                    <a:pt x="121970" y="58420"/>
                  </a:lnTo>
                  <a:lnTo>
                    <a:pt x="122656" y="57150"/>
                  </a:lnTo>
                  <a:lnTo>
                    <a:pt x="123380" y="57150"/>
                  </a:lnTo>
                  <a:lnTo>
                    <a:pt x="124180" y="55880"/>
                  </a:lnTo>
                  <a:lnTo>
                    <a:pt x="124675" y="55880"/>
                  </a:lnTo>
                  <a:lnTo>
                    <a:pt x="125907" y="54610"/>
                  </a:lnTo>
                  <a:lnTo>
                    <a:pt x="130289" y="54610"/>
                  </a:lnTo>
                  <a:lnTo>
                    <a:pt x="130695" y="55880"/>
                  </a:lnTo>
                  <a:lnTo>
                    <a:pt x="131102" y="55880"/>
                  </a:lnTo>
                  <a:lnTo>
                    <a:pt x="132829" y="57150"/>
                  </a:lnTo>
                  <a:lnTo>
                    <a:pt x="134378" y="57150"/>
                  </a:lnTo>
                  <a:lnTo>
                    <a:pt x="134861" y="55880"/>
                  </a:lnTo>
                  <a:lnTo>
                    <a:pt x="140157" y="55880"/>
                  </a:lnTo>
                  <a:lnTo>
                    <a:pt x="140690" y="57150"/>
                  </a:lnTo>
                  <a:lnTo>
                    <a:pt x="144322" y="57150"/>
                  </a:lnTo>
                  <a:lnTo>
                    <a:pt x="146126" y="58420"/>
                  </a:lnTo>
                  <a:lnTo>
                    <a:pt x="148755" y="59690"/>
                  </a:lnTo>
                  <a:lnTo>
                    <a:pt x="149567" y="60960"/>
                  </a:lnTo>
                  <a:lnTo>
                    <a:pt x="150317" y="60960"/>
                  </a:lnTo>
                  <a:lnTo>
                    <a:pt x="151155" y="62230"/>
                  </a:lnTo>
                  <a:lnTo>
                    <a:pt x="151917" y="62230"/>
                  </a:lnTo>
                  <a:lnTo>
                    <a:pt x="152679" y="63500"/>
                  </a:lnTo>
                  <a:lnTo>
                    <a:pt x="153466" y="63500"/>
                  </a:lnTo>
                  <a:lnTo>
                    <a:pt x="154076" y="64770"/>
                  </a:lnTo>
                  <a:lnTo>
                    <a:pt x="154863" y="64770"/>
                  </a:lnTo>
                  <a:lnTo>
                    <a:pt x="155562" y="66040"/>
                  </a:lnTo>
                  <a:lnTo>
                    <a:pt x="156197" y="66040"/>
                  </a:lnTo>
                  <a:lnTo>
                    <a:pt x="157518" y="68580"/>
                  </a:lnTo>
                  <a:lnTo>
                    <a:pt x="158102" y="68580"/>
                  </a:lnTo>
                  <a:lnTo>
                    <a:pt x="158711" y="69850"/>
                  </a:lnTo>
                  <a:lnTo>
                    <a:pt x="159880" y="71120"/>
                  </a:lnTo>
                  <a:lnTo>
                    <a:pt x="159029" y="71120"/>
                  </a:lnTo>
                  <a:lnTo>
                    <a:pt x="157822" y="69850"/>
                  </a:lnTo>
                  <a:lnTo>
                    <a:pt x="155232" y="69850"/>
                  </a:lnTo>
                  <a:lnTo>
                    <a:pt x="153936" y="68580"/>
                  </a:lnTo>
                  <a:lnTo>
                    <a:pt x="151155" y="68580"/>
                  </a:lnTo>
                  <a:lnTo>
                    <a:pt x="135623" y="66040"/>
                  </a:lnTo>
                  <a:lnTo>
                    <a:pt x="135801" y="66040"/>
                  </a:lnTo>
                  <a:lnTo>
                    <a:pt x="136385" y="64770"/>
                  </a:lnTo>
                  <a:lnTo>
                    <a:pt x="136956" y="64770"/>
                  </a:lnTo>
                  <a:lnTo>
                    <a:pt x="137299" y="63500"/>
                  </a:lnTo>
                  <a:lnTo>
                    <a:pt x="137782" y="63500"/>
                  </a:lnTo>
                  <a:lnTo>
                    <a:pt x="137922" y="62230"/>
                  </a:lnTo>
                  <a:lnTo>
                    <a:pt x="138010" y="60960"/>
                  </a:lnTo>
                  <a:lnTo>
                    <a:pt x="137629" y="59690"/>
                  </a:lnTo>
                  <a:lnTo>
                    <a:pt x="134327" y="59690"/>
                  </a:lnTo>
                  <a:lnTo>
                    <a:pt x="133515" y="60960"/>
                  </a:lnTo>
                  <a:lnTo>
                    <a:pt x="132016" y="60960"/>
                  </a:lnTo>
                  <a:lnTo>
                    <a:pt x="130454" y="62230"/>
                  </a:lnTo>
                  <a:lnTo>
                    <a:pt x="129590" y="62230"/>
                  </a:lnTo>
                  <a:lnTo>
                    <a:pt x="127825" y="63500"/>
                  </a:lnTo>
                  <a:lnTo>
                    <a:pt x="117170" y="63500"/>
                  </a:lnTo>
                  <a:lnTo>
                    <a:pt x="116306" y="62230"/>
                  </a:lnTo>
                  <a:lnTo>
                    <a:pt x="115481" y="62230"/>
                  </a:lnTo>
                  <a:lnTo>
                    <a:pt x="114020" y="60960"/>
                  </a:lnTo>
                  <a:lnTo>
                    <a:pt x="112496" y="60960"/>
                  </a:lnTo>
                  <a:lnTo>
                    <a:pt x="111798" y="59690"/>
                  </a:lnTo>
                  <a:lnTo>
                    <a:pt x="111010" y="59690"/>
                  </a:lnTo>
                  <a:lnTo>
                    <a:pt x="110350" y="58420"/>
                  </a:lnTo>
                  <a:lnTo>
                    <a:pt x="109016" y="57150"/>
                  </a:lnTo>
                  <a:lnTo>
                    <a:pt x="108292" y="57150"/>
                  </a:lnTo>
                  <a:lnTo>
                    <a:pt x="107200" y="55880"/>
                  </a:lnTo>
                  <a:lnTo>
                    <a:pt x="103974" y="55880"/>
                  </a:lnTo>
                  <a:lnTo>
                    <a:pt x="103327" y="57150"/>
                  </a:lnTo>
                  <a:lnTo>
                    <a:pt x="103111" y="58420"/>
                  </a:lnTo>
                  <a:lnTo>
                    <a:pt x="103517" y="59690"/>
                  </a:lnTo>
                  <a:lnTo>
                    <a:pt x="103657" y="59690"/>
                  </a:lnTo>
                  <a:lnTo>
                    <a:pt x="103886" y="60960"/>
                  </a:lnTo>
                  <a:lnTo>
                    <a:pt x="104267" y="60960"/>
                  </a:lnTo>
                  <a:lnTo>
                    <a:pt x="104546" y="62230"/>
                  </a:lnTo>
                  <a:lnTo>
                    <a:pt x="104902" y="63500"/>
                  </a:lnTo>
                  <a:lnTo>
                    <a:pt x="105321" y="63500"/>
                  </a:lnTo>
                  <a:lnTo>
                    <a:pt x="105676" y="64770"/>
                  </a:lnTo>
                  <a:lnTo>
                    <a:pt x="106045" y="64770"/>
                  </a:lnTo>
                  <a:lnTo>
                    <a:pt x="106629" y="66040"/>
                  </a:lnTo>
                  <a:lnTo>
                    <a:pt x="107086" y="66040"/>
                  </a:lnTo>
                  <a:lnTo>
                    <a:pt x="107708" y="67310"/>
                  </a:lnTo>
                  <a:lnTo>
                    <a:pt x="108292" y="67310"/>
                  </a:lnTo>
                  <a:lnTo>
                    <a:pt x="109486" y="68580"/>
                  </a:lnTo>
                  <a:lnTo>
                    <a:pt x="110261" y="69850"/>
                  </a:lnTo>
                  <a:lnTo>
                    <a:pt x="110959" y="69850"/>
                  </a:lnTo>
                  <a:lnTo>
                    <a:pt x="111760" y="71120"/>
                  </a:lnTo>
                  <a:lnTo>
                    <a:pt x="112547" y="71120"/>
                  </a:lnTo>
                  <a:lnTo>
                    <a:pt x="113411" y="72390"/>
                  </a:lnTo>
                  <a:lnTo>
                    <a:pt x="115150" y="72390"/>
                  </a:lnTo>
                  <a:lnTo>
                    <a:pt x="116090" y="73660"/>
                  </a:lnTo>
                  <a:lnTo>
                    <a:pt x="117094" y="73660"/>
                  </a:lnTo>
                  <a:lnTo>
                    <a:pt x="119113" y="74930"/>
                  </a:lnTo>
                  <a:lnTo>
                    <a:pt x="124917" y="74930"/>
                  </a:lnTo>
                  <a:lnTo>
                    <a:pt x="126199" y="76200"/>
                  </a:lnTo>
                  <a:lnTo>
                    <a:pt x="132956" y="76200"/>
                  </a:lnTo>
                  <a:lnTo>
                    <a:pt x="133731" y="77470"/>
                  </a:lnTo>
                  <a:lnTo>
                    <a:pt x="133972" y="77470"/>
                  </a:lnTo>
                  <a:lnTo>
                    <a:pt x="134962" y="78740"/>
                  </a:lnTo>
                  <a:lnTo>
                    <a:pt x="142316" y="78740"/>
                  </a:lnTo>
                  <a:lnTo>
                    <a:pt x="143078" y="80010"/>
                  </a:lnTo>
                  <a:lnTo>
                    <a:pt x="145046" y="80010"/>
                  </a:lnTo>
                  <a:lnTo>
                    <a:pt x="145669" y="81280"/>
                  </a:lnTo>
                  <a:lnTo>
                    <a:pt x="146735" y="81280"/>
                  </a:lnTo>
                  <a:lnTo>
                    <a:pt x="147243" y="82550"/>
                  </a:lnTo>
                  <a:lnTo>
                    <a:pt x="147789" y="82550"/>
                  </a:lnTo>
                  <a:lnTo>
                    <a:pt x="148297" y="83820"/>
                  </a:lnTo>
                  <a:lnTo>
                    <a:pt x="149402" y="83820"/>
                  </a:lnTo>
                  <a:lnTo>
                    <a:pt x="150012" y="85090"/>
                  </a:lnTo>
                  <a:lnTo>
                    <a:pt x="150660" y="85090"/>
                  </a:lnTo>
                  <a:lnTo>
                    <a:pt x="151358" y="86360"/>
                  </a:lnTo>
                  <a:lnTo>
                    <a:pt x="152806" y="86360"/>
                  </a:lnTo>
                  <a:lnTo>
                    <a:pt x="153619" y="87630"/>
                  </a:lnTo>
                  <a:lnTo>
                    <a:pt x="154457" y="87630"/>
                  </a:lnTo>
                  <a:lnTo>
                    <a:pt x="155321" y="88900"/>
                  </a:lnTo>
                  <a:lnTo>
                    <a:pt x="158597" y="90170"/>
                  </a:lnTo>
                  <a:lnTo>
                    <a:pt x="159753" y="90170"/>
                  </a:lnTo>
                  <a:lnTo>
                    <a:pt x="162471" y="91440"/>
                  </a:lnTo>
                  <a:lnTo>
                    <a:pt x="163804" y="91440"/>
                  </a:lnTo>
                  <a:lnTo>
                    <a:pt x="164084" y="92710"/>
                  </a:lnTo>
                  <a:lnTo>
                    <a:pt x="165049" y="92710"/>
                  </a:lnTo>
                  <a:lnTo>
                    <a:pt x="165455" y="93980"/>
                  </a:lnTo>
                  <a:lnTo>
                    <a:pt x="166116" y="93980"/>
                  </a:lnTo>
                  <a:lnTo>
                    <a:pt x="165633" y="95250"/>
                  </a:lnTo>
                  <a:lnTo>
                    <a:pt x="165125" y="95250"/>
                  </a:lnTo>
                  <a:lnTo>
                    <a:pt x="164528" y="96520"/>
                  </a:lnTo>
                  <a:lnTo>
                    <a:pt x="163309" y="96520"/>
                  </a:lnTo>
                  <a:lnTo>
                    <a:pt x="162699" y="95250"/>
                  </a:lnTo>
                  <a:lnTo>
                    <a:pt x="160502" y="95250"/>
                  </a:lnTo>
                  <a:lnTo>
                    <a:pt x="159753" y="93980"/>
                  </a:lnTo>
                  <a:lnTo>
                    <a:pt x="151853" y="93980"/>
                  </a:lnTo>
                  <a:lnTo>
                    <a:pt x="151472" y="95250"/>
                  </a:lnTo>
                  <a:lnTo>
                    <a:pt x="148031" y="95250"/>
                  </a:lnTo>
                  <a:lnTo>
                    <a:pt x="147243" y="96520"/>
                  </a:lnTo>
                  <a:lnTo>
                    <a:pt x="145821" y="96520"/>
                  </a:lnTo>
                  <a:lnTo>
                    <a:pt x="145186" y="97790"/>
                  </a:lnTo>
                  <a:lnTo>
                    <a:pt x="144856" y="99060"/>
                  </a:lnTo>
                  <a:lnTo>
                    <a:pt x="144322" y="99060"/>
                  </a:lnTo>
                  <a:lnTo>
                    <a:pt x="144132" y="100330"/>
                  </a:lnTo>
                  <a:lnTo>
                    <a:pt x="139966" y="100330"/>
                  </a:lnTo>
                  <a:lnTo>
                    <a:pt x="138645" y="101600"/>
                  </a:lnTo>
                  <a:lnTo>
                    <a:pt x="137439" y="101600"/>
                  </a:lnTo>
                  <a:lnTo>
                    <a:pt x="136194" y="102870"/>
                  </a:lnTo>
                  <a:lnTo>
                    <a:pt x="134861" y="102870"/>
                  </a:lnTo>
                  <a:lnTo>
                    <a:pt x="132575" y="105410"/>
                  </a:lnTo>
                  <a:lnTo>
                    <a:pt x="130695" y="106680"/>
                  </a:lnTo>
                  <a:lnTo>
                    <a:pt x="130797" y="107950"/>
                  </a:lnTo>
                  <a:lnTo>
                    <a:pt x="129159" y="107950"/>
                  </a:lnTo>
                  <a:lnTo>
                    <a:pt x="128397" y="109220"/>
                  </a:lnTo>
                  <a:lnTo>
                    <a:pt x="127685" y="109220"/>
                  </a:lnTo>
                  <a:lnTo>
                    <a:pt x="127025" y="110490"/>
                  </a:lnTo>
                  <a:lnTo>
                    <a:pt x="125907" y="111760"/>
                  </a:lnTo>
                  <a:lnTo>
                    <a:pt x="125526" y="111760"/>
                  </a:lnTo>
                  <a:lnTo>
                    <a:pt x="125069" y="113030"/>
                  </a:lnTo>
                  <a:lnTo>
                    <a:pt x="124752" y="113030"/>
                  </a:lnTo>
                  <a:lnTo>
                    <a:pt x="124180" y="114300"/>
                  </a:lnTo>
                  <a:lnTo>
                    <a:pt x="123812" y="115570"/>
                  </a:lnTo>
                  <a:lnTo>
                    <a:pt x="123545" y="116840"/>
                  </a:lnTo>
                  <a:lnTo>
                    <a:pt x="123672" y="120650"/>
                  </a:lnTo>
                  <a:lnTo>
                    <a:pt x="123342" y="120650"/>
                  </a:lnTo>
                  <a:lnTo>
                    <a:pt x="121018" y="121920"/>
                  </a:lnTo>
                  <a:lnTo>
                    <a:pt x="120281" y="123190"/>
                  </a:lnTo>
                  <a:lnTo>
                    <a:pt x="117779" y="125730"/>
                  </a:lnTo>
                  <a:lnTo>
                    <a:pt x="117487" y="125730"/>
                  </a:lnTo>
                  <a:lnTo>
                    <a:pt x="116230" y="128270"/>
                  </a:lnTo>
                  <a:lnTo>
                    <a:pt x="115722" y="128270"/>
                  </a:lnTo>
                  <a:lnTo>
                    <a:pt x="115100" y="129540"/>
                  </a:lnTo>
                  <a:lnTo>
                    <a:pt x="114566" y="130810"/>
                  </a:lnTo>
                  <a:lnTo>
                    <a:pt x="113030" y="133350"/>
                  </a:lnTo>
                  <a:lnTo>
                    <a:pt x="112661" y="134620"/>
                  </a:lnTo>
                  <a:lnTo>
                    <a:pt x="112204" y="135890"/>
                  </a:lnTo>
                  <a:lnTo>
                    <a:pt x="111798" y="135890"/>
                  </a:lnTo>
                  <a:lnTo>
                    <a:pt x="111125" y="138430"/>
                  </a:lnTo>
                  <a:lnTo>
                    <a:pt x="111671" y="138430"/>
                  </a:lnTo>
                  <a:lnTo>
                    <a:pt x="110350" y="140970"/>
                  </a:lnTo>
                  <a:lnTo>
                    <a:pt x="109105" y="143510"/>
                  </a:lnTo>
                  <a:lnTo>
                    <a:pt x="108623" y="144780"/>
                  </a:lnTo>
                  <a:lnTo>
                    <a:pt x="108191" y="146050"/>
                  </a:lnTo>
                  <a:lnTo>
                    <a:pt x="107708" y="147320"/>
                  </a:lnTo>
                  <a:lnTo>
                    <a:pt x="107594" y="152400"/>
                  </a:lnTo>
                  <a:lnTo>
                    <a:pt x="107708" y="153670"/>
                  </a:lnTo>
                  <a:lnTo>
                    <a:pt x="107886" y="153670"/>
                  </a:lnTo>
                  <a:lnTo>
                    <a:pt x="108140" y="154940"/>
                  </a:lnTo>
                  <a:lnTo>
                    <a:pt x="109105" y="157480"/>
                  </a:lnTo>
                  <a:lnTo>
                    <a:pt x="109486" y="158750"/>
                  </a:lnTo>
                  <a:lnTo>
                    <a:pt x="109918" y="160020"/>
                  </a:lnTo>
                  <a:lnTo>
                    <a:pt x="110451" y="160020"/>
                  </a:lnTo>
                  <a:lnTo>
                    <a:pt x="114325" y="165100"/>
                  </a:lnTo>
                  <a:lnTo>
                    <a:pt x="114452" y="160020"/>
                  </a:lnTo>
                  <a:lnTo>
                    <a:pt x="114477" y="157480"/>
                  </a:lnTo>
                  <a:lnTo>
                    <a:pt x="114858" y="156210"/>
                  </a:lnTo>
                  <a:lnTo>
                    <a:pt x="114985" y="154940"/>
                  </a:lnTo>
                  <a:lnTo>
                    <a:pt x="115189" y="154940"/>
                  </a:lnTo>
                  <a:lnTo>
                    <a:pt x="115595" y="153670"/>
                  </a:lnTo>
                  <a:lnTo>
                    <a:pt x="115874" y="153670"/>
                  </a:lnTo>
                  <a:lnTo>
                    <a:pt x="116230" y="152400"/>
                  </a:lnTo>
                  <a:lnTo>
                    <a:pt x="116560" y="152400"/>
                  </a:lnTo>
                  <a:lnTo>
                    <a:pt x="117043" y="151130"/>
                  </a:lnTo>
                  <a:lnTo>
                    <a:pt x="117436" y="151130"/>
                  </a:lnTo>
                  <a:lnTo>
                    <a:pt x="118351" y="149860"/>
                  </a:lnTo>
                  <a:lnTo>
                    <a:pt x="119354" y="148590"/>
                  </a:lnTo>
                  <a:lnTo>
                    <a:pt x="119837" y="148590"/>
                  </a:lnTo>
                  <a:lnTo>
                    <a:pt x="119405" y="149860"/>
                  </a:lnTo>
                  <a:lnTo>
                    <a:pt x="118948" y="151130"/>
                  </a:lnTo>
                  <a:lnTo>
                    <a:pt x="118452" y="153670"/>
                  </a:lnTo>
                  <a:lnTo>
                    <a:pt x="117983" y="154940"/>
                  </a:lnTo>
                  <a:lnTo>
                    <a:pt x="117729" y="156210"/>
                  </a:lnTo>
                  <a:lnTo>
                    <a:pt x="117335" y="158750"/>
                  </a:lnTo>
                  <a:lnTo>
                    <a:pt x="117094" y="160020"/>
                  </a:lnTo>
                  <a:lnTo>
                    <a:pt x="116560" y="165100"/>
                  </a:lnTo>
                  <a:lnTo>
                    <a:pt x="116522" y="168910"/>
                  </a:lnTo>
                  <a:lnTo>
                    <a:pt x="115189" y="167640"/>
                  </a:lnTo>
                  <a:lnTo>
                    <a:pt x="112039" y="165100"/>
                  </a:lnTo>
                  <a:lnTo>
                    <a:pt x="110451" y="162560"/>
                  </a:lnTo>
                  <a:lnTo>
                    <a:pt x="108966" y="161290"/>
                  </a:lnTo>
                  <a:lnTo>
                    <a:pt x="107365" y="158750"/>
                  </a:lnTo>
                  <a:lnTo>
                    <a:pt x="105854" y="157480"/>
                  </a:lnTo>
                  <a:lnTo>
                    <a:pt x="104267" y="156210"/>
                  </a:lnTo>
                  <a:lnTo>
                    <a:pt x="101206" y="152400"/>
                  </a:lnTo>
                  <a:lnTo>
                    <a:pt x="99834" y="149860"/>
                  </a:lnTo>
                  <a:lnTo>
                    <a:pt x="98285" y="148590"/>
                  </a:lnTo>
                  <a:lnTo>
                    <a:pt x="96850" y="146050"/>
                  </a:lnTo>
                  <a:lnTo>
                    <a:pt x="95427" y="144780"/>
                  </a:lnTo>
                  <a:lnTo>
                    <a:pt x="94081" y="142240"/>
                  </a:lnTo>
                  <a:lnTo>
                    <a:pt x="92811" y="140970"/>
                  </a:lnTo>
                  <a:lnTo>
                    <a:pt x="91414" y="138430"/>
                  </a:lnTo>
                  <a:lnTo>
                    <a:pt x="90106" y="135890"/>
                  </a:lnTo>
                  <a:lnTo>
                    <a:pt x="87795" y="132080"/>
                  </a:lnTo>
                  <a:lnTo>
                    <a:pt x="86614" y="130810"/>
                  </a:lnTo>
                  <a:lnTo>
                    <a:pt x="84518" y="127000"/>
                  </a:lnTo>
                  <a:lnTo>
                    <a:pt x="83515" y="124460"/>
                  </a:lnTo>
                  <a:lnTo>
                    <a:pt x="82600" y="123190"/>
                  </a:lnTo>
                  <a:lnTo>
                    <a:pt x="81775" y="120650"/>
                  </a:lnTo>
                  <a:lnTo>
                    <a:pt x="80264" y="116840"/>
                  </a:lnTo>
                  <a:lnTo>
                    <a:pt x="80086" y="116840"/>
                  </a:lnTo>
                  <a:lnTo>
                    <a:pt x="79971" y="115570"/>
                  </a:lnTo>
                  <a:lnTo>
                    <a:pt x="79806" y="114300"/>
                  </a:lnTo>
                  <a:lnTo>
                    <a:pt x="79921" y="107950"/>
                  </a:lnTo>
                  <a:lnTo>
                    <a:pt x="79679" y="106680"/>
                  </a:lnTo>
                  <a:lnTo>
                    <a:pt x="79400" y="105410"/>
                  </a:lnTo>
                  <a:lnTo>
                    <a:pt x="78740" y="104140"/>
                  </a:lnTo>
                  <a:lnTo>
                    <a:pt x="77089" y="102870"/>
                  </a:lnTo>
                  <a:lnTo>
                    <a:pt x="76631" y="102870"/>
                  </a:lnTo>
                  <a:lnTo>
                    <a:pt x="75323" y="101600"/>
                  </a:lnTo>
                  <a:lnTo>
                    <a:pt x="74663" y="100330"/>
                  </a:lnTo>
                  <a:lnTo>
                    <a:pt x="73291" y="100330"/>
                  </a:lnTo>
                  <a:lnTo>
                    <a:pt x="76174" y="90170"/>
                  </a:lnTo>
                  <a:lnTo>
                    <a:pt x="70370" y="87630"/>
                  </a:lnTo>
                  <a:lnTo>
                    <a:pt x="62077" y="93980"/>
                  </a:lnTo>
                  <a:lnTo>
                    <a:pt x="57556" y="106680"/>
                  </a:lnTo>
                  <a:lnTo>
                    <a:pt x="57353" y="116840"/>
                  </a:lnTo>
                  <a:lnTo>
                    <a:pt x="60337" y="123190"/>
                  </a:lnTo>
                  <a:lnTo>
                    <a:pt x="99136" y="201930"/>
                  </a:lnTo>
                  <a:lnTo>
                    <a:pt x="99593" y="201930"/>
                  </a:lnTo>
                  <a:lnTo>
                    <a:pt x="99999" y="203200"/>
                  </a:lnTo>
                  <a:lnTo>
                    <a:pt x="100622" y="203200"/>
                  </a:lnTo>
                  <a:lnTo>
                    <a:pt x="101206" y="204470"/>
                  </a:lnTo>
                  <a:lnTo>
                    <a:pt x="101981" y="204470"/>
                  </a:lnTo>
                  <a:lnTo>
                    <a:pt x="100457" y="205740"/>
                  </a:lnTo>
                  <a:lnTo>
                    <a:pt x="105422" y="209550"/>
                  </a:lnTo>
                  <a:lnTo>
                    <a:pt x="106159" y="209550"/>
                  </a:lnTo>
                  <a:lnTo>
                    <a:pt x="107035" y="210820"/>
                  </a:lnTo>
                  <a:lnTo>
                    <a:pt x="107886" y="210820"/>
                  </a:lnTo>
                  <a:lnTo>
                    <a:pt x="108737" y="212090"/>
                  </a:lnTo>
                  <a:lnTo>
                    <a:pt x="101981" y="212090"/>
                  </a:lnTo>
                  <a:lnTo>
                    <a:pt x="99593" y="210820"/>
                  </a:lnTo>
                  <a:lnTo>
                    <a:pt x="85267" y="210820"/>
                  </a:lnTo>
                  <a:lnTo>
                    <a:pt x="80606" y="209550"/>
                  </a:lnTo>
                  <a:lnTo>
                    <a:pt x="73621" y="209550"/>
                  </a:lnTo>
                  <a:lnTo>
                    <a:pt x="71335" y="208280"/>
                  </a:lnTo>
                  <a:lnTo>
                    <a:pt x="66954" y="208280"/>
                  </a:lnTo>
                  <a:lnTo>
                    <a:pt x="64782" y="207010"/>
                  </a:lnTo>
                  <a:lnTo>
                    <a:pt x="62725" y="207010"/>
                  </a:lnTo>
                  <a:lnTo>
                    <a:pt x="60667" y="205740"/>
                  </a:lnTo>
                  <a:lnTo>
                    <a:pt x="56578" y="204470"/>
                  </a:lnTo>
                  <a:lnTo>
                    <a:pt x="53784" y="203200"/>
                  </a:lnTo>
                  <a:lnTo>
                    <a:pt x="51104" y="201930"/>
                  </a:lnTo>
                  <a:lnTo>
                    <a:pt x="50647" y="200660"/>
                  </a:lnTo>
                  <a:lnTo>
                    <a:pt x="49758" y="200660"/>
                  </a:lnTo>
                  <a:lnTo>
                    <a:pt x="50317" y="199390"/>
                  </a:lnTo>
                  <a:lnTo>
                    <a:pt x="51638" y="196850"/>
                  </a:lnTo>
                  <a:lnTo>
                    <a:pt x="53086" y="195580"/>
                  </a:lnTo>
                  <a:lnTo>
                    <a:pt x="53962" y="194310"/>
                  </a:lnTo>
                  <a:lnTo>
                    <a:pt x="54813" y="194310"/>
                  </a:lnTo>
                  <a:lnTo>
                    <a:pt x="55651" y="193040"/>
                  </a:lnTo>
                  <a:lnTo>
                    <a:pt x="56375" y="193040"/>
                  </a:lnTo>
                  <a:lnTo>
                    <a:pt x="57010" y="191770"/>
                  </a:lnTo>
                  <a:lnTo>
                    <a:pt x="57556" y="191770"/>
                  </a:lnTo>
                  <a:lnTo>
                    <a:pt x="58737" y="190500"/>
                  </a:lnTo>
                  <a:lnTo>
                    <a:pt x="59296" y="189230"/>
                  </a:lnTo>
                  <a:lnTo>
                    <a:pt x="59677" y="187960"/>
                  </a:lnTo>
                  <a:lnTo>
                    <a:pt x="59867" y="187960"/>
                  </a:lnTo>
                  <a:lnTo>
                    <a:pt x="59867" y="186690"/>
                  </a:lnTo>
                  <a:lnTo>
                    <a:pt x="59982" y="185420"/>
                  </a:lnTo>
                  <a:lnTo>
                    <a:pt x="60858" y="185420"/>
                  </a:lnTo>
                  <a:lnTo>
                    <a:pt x="62230" y="182880"/>
                  </a:lnTo>
                  <a:lnTo>
                    <a:pt x="62826" y="182880"/>
                  </a:lnTo>
                  <a:lnTo>
                    <a:pt x="63271" y="181610"/>
                  </a:lnTo>
                  <a:lnTo>
                    <a:pt x="63741" y="180340"/>
                  </a:lnTo>
                  <a:lnTo>
                    <a:pt x="64414" y="179070"/>
                  </a:lnTo>
                  <a:lnTo>
                    <a:pt x="65290" y="176530"/>
                  </a:lnTo>
                  <a:lnTo>
                    <a:pt x="65506" y="175260"/>
                  </a:lnTo>
                  <a:lnTo>
                    <a:pt x="65582" y="172720"/>
                  </a:lnTo>
                  <a:lnTo>
                    <a:pt x="64782" y="170180"/>
                  </a:lnTo>
                  <a:lnTo>
                    <a:pt x="64325" y="168910"/>
                  </a:lnTo>
                  <a:lnTo>
                    <a:pt x="63804" y="167640"/>
                  </a:lnTo>
                  <a:lnTo>
                    <a:pt x="63119" y="167640"/>
                  </a:lnTo>
                  <a:lnTo>
                    <a:pt x="62445" y="166370"/>
                  </a:lnTo>
                  <a:lnTo>
                    <a:pt x="61722" y="165100"/>
                  </a:lnTo>
                  <a:lnTo>
                    <a:pt x="60985" y="165100"/>
                  </a:lnTo>
                  <a:lnTo>
                    <a:pt x="60159" y="163830"/>
                  </a:lnTo>
                  <a:lnTo>
                    <a:pt x="58801" y="163830"/>
                  </a:lnTo>
                  <a:lnTo>
                    <a:pt x="58140" y="162560"/>
                  </a:lnTo>
                  <a:lnTo>
                    <a:pt x="50533" y="162560"/>
                  </a:lnTo>
                  <a:lnTo>
                    <a:pt x="49237" y="163830"/>
                  </a:lnTo>
                  <a:lnTo>
                    <a:pt x="48247" y="163830"/>
                  </a:lnTo>
                  <a:lnTo>
                    <a:pt x="47815" y="165100"/>
                  </a:lnTo>
                  <a:lnTo>
                    <a:pt x="48158" y="166370"/>
                  </a:lnTo>
                  <a:lnTo>
                    <a:pt x="48679" y="167640"/>
                  </a:lnTo>
                  <a:lnTo>
                    <a:pt x="51587" y="167640"/>
                  </a:lnTo>
                  <a:lnTo>
                    <a:pt x="52057" y="168910"/>
                  </a:lnTo>
                  <a:lnTo>
                    <a:pt x="53086" y="168910"/>
                  </a:lnTo>
                  <a:lnTo>
                    <a:pt x="53200" y="170180"/>
                  </a:lnTo>
                  <a:lnTo>
                    <a:pt x="51714" y="170180"/>
                  </a:lnTo>
                  <a:lnTo>
                    <a:pt x="50698" y="171450"/>
                  </a:lnTo>
                  <a:lnTo>
                    <a:pt x="47815" y="171450"/>
                  </a:lnTo>
                  <a:lnTo>
                    <a:pt x="46164" y="173990"/>
                  </a:lnTo>
                  <a:lnTo>
                    <a:pt x="44805" y="175260"/>
                  </a:lnTo>
                  <a:lnTo>
                    <a:pt x="44323" y="176530"/>
                  </a:lnTo>
                  <a:lnTo>
                    <a:pt x="43942" y="177800"/>
                  </a:lnTo>
                  <a:lnTo>
                    <a:pt x="43713" y="179070"/>
                  </a:lnTo>
                  <a:lnTo>
                    <a:pt x="43624" y="180340"/>
                  </a:lnTo>
                  <a:lnTo>
                    <a:pt x="43942" y="181610"/>
                  </a:lnTo>
                  <a:lnTo>
                    <a:pt x="43408" y="181610"/>
                  </a:lnTo>
                  <a:lnTo>
                    <a:pt x="43065" y="182880"/>
                  </a:lnTo>
                  <a:lnTo>
                    <a:pt x="42659" y="182880"/>
                  </a:lnTo>
                  <a:lnTo>
                    <a:pt x="42418" y="181610"/>
                  </a:lnTo>
                  <a:lnTo>
                    <a:pt x="42202" y="181610"/>
                  </a:lnTo>
                  <a:lnTo>
                    <a:pt x="42418" y="180340"/>
                  </a:lnTo>
                  <a:lnTo>
                    <a:pt x="42468" y="175260"/>
                  </a:lnTo>
                  <a:lnTo>
                    <a:pt x="38862" y="166370"/>
                  </a:lnTo>
                  <a:lnTo>
                    <a:pt x="37985" y="166370"/>
                  </a:lnTo>
                  <a:lnTo>
                    <a:pt x="37134" y="165100"/>
                  </a:lnTo>
                  <a:lnTo>
                    <a:pt x="36233" y="165100"/>
                  </a:lnTo>
                  <a:lnTo>
                    <a:pt x="34137" y="163830"/>
                  </a:lnTo>
                  <a:lnTo>
                    <a:pt x="26479" y="163830"/>
                  </a:lnTo>
                  <a:lnTo>
                    <a:pt x="25082" y="165100"/>
                  </a:lnTo>
                  <a:lnTo>
                    <a:pt x="23977" y="165100"/>
                  </a:lnTo>
                  <a:lnTo>
                    <a:pt x="23368" y="166370"/>
                  </a:lnTo>
                  <a:lnTo>
                    <a:pt x="22339" y="166370"/>
                  </a:lnTo>
                  <a:lnTo>
                    <a:pt x="21932" y="167640"/>
                  </a:lnTo>
                  <a:lnTo>
                    <a:pt x="21399" y="167640"/>
                  </a:lnTo>
                  <a:lnTo>
                    <a:pt x="21018" y="168910"/>
                  </a:lnTo>
                  <a:lnTo>
                    <a:pt x="20434" y="168910"/>
                  </a:lnTo>
                  <a:lnTo>
                    <a:pt x="20256" y="170180"/>
                  </a:lnTo>
                  <a:lnTo>
                    <a:pt x="20675" y="171450"/>
                  </a:lnTo>
                  <a:lnTo>
                    <a:pt x="21501" y="172720"/>
                  </a:lnTo>
                  <a:lnTo>
                    <a:pt x="23012" y="172720"/>
                  </a:lnTo>
                  <a:lnTo>
                    <a:pt x="24498" y="171450"/>
                  </a:lnTo>
                  <a:lnTo>
                    <a:pt x="27609" y="171450"/>
                  </a:lnTo>
                  <a:lnTo>
                    <a:pt x="28003" y="172720"/>
                  </a:lnTo>
                  <a:lnTo>
                    <a:pt x="27876" y="172720"/>
                  </a:lnTo>
                  <a:lnTo>
                    <a:pt x="26149" y="173990"/>
                  </a:lnTo>
                  <a:lnTo>
                    <a:pt x="25501" y="175260"/>
                  </a:lnTo>
                  <a:lnTo>
                    <a:pt x="24815" y="176530"/>
                  </a:lnTo>
                  <a:lnTo>
                    <a:pt x="24371" y="176530"/>
                  </a:lnTo>
                  <a:lnTo>
                    <a:pt x="23685" y="179070"/>
                  </a:lnTo>
                  <a:lnTo>
                    <a:pt x="23596" y="181610"/>
                  </a:lnTo>
                  <a:lnTo>
                    <a:pt x="23774" y="182880"/>
                  </a:lnTo>
                  <a:lnTo>
                    <a:pt x="24130" y="182880"/>
                  </a:lnTo>
                  <a:lnTo>
                    <a:pt x="24599" y="184150"/>
                  </a:lnTo>
                  <a:lnTo>
                    <a:pt x="25222" y="185420"/>
                  </a:lnTo>
                  <a:lnTo>
                    <a:pt x="25920" y="186690"/>
                  </a:lnTo>
                  <a:lnTo>
                    <a:pt x="26479" y="186690"/>
                  </a:lnTo>
                  <a:lnTo>
                    <a:pt x="26187" y="187960"/>
                  </a:lnTo>
                  <a:lnTo>
                    <a:pt x="25082" y="187960"/>
                  </a:lnTo>
                  <a:lnTo>
                    <a:pt x="24498" y="186690"/>
                  </a:lnTo>
                  <a:lnTo>
                    <a:pt x="23977" y="185420"/>
                  </a:lnTo>
                  <a:lnTo>
                    <a:pt x="23368" y="185420"/>
                  </a:lnTo>
                  <a:lnTo>
                    <a:pt x="22161" y="182880"/>
                  </a:lnTo>
                  <a:lnTo>
                    <a:pt x="20586" y="181610"/>
                  </a:lnTo>
                  <a:lnTo>
                    <a:pt x="18415" y="179070"/>
                  </a:lnTo>
                  <a:lnTo>
                    <a:pt x="17335" y="179070"/>
                  </a:lnTo>
                  <a:lnTo>
                    <a:pt x="16179" y="177800"/>
                  </a:lnTo>
                  <a:lnTo>
                    <a:pt x="7531" y="177800"/>
                  </a:lnTo>
                  <a:lnTo>
                    <a:pt x="6553" y="179070"/>
                  </a:lnTo>
                  <a:lnTo>
                    <a:pt x="4749" y="179070"/>
                  </a:lnTo>
                  <a:lnTo>
                    <a:pt x="2933" y="181610"/>
                  </a:lnTo>
                  <a:lnTo>
                    <a:pt x="2463" y="181610"/>
                  </a:lnTo>
                  <a:lnTo>
                    <a:pt x="1562" y="182880"/>
                  </a:lnTo>
                  <a:lnTo>
                    <a:pt x="1295" y="182880"/>
                  </a:lnTo>
                  <a:lnTo>
                    <a:pt x="914" y="184150"/>
                  </a:lnTo>
                  <a:lnTo>
                    <a:pt x="647" y="184150"/>
                  </a:lnTo>
                  <a:lnTo>
                    <a:pt x="508" y="185420"/>
                  </a:lnTo>
                  <a:lnTo>
                    <a:pt x="241" y="186690"/>
                  </a:lnTo>
                  <a:lnTo>
                    <a:pt x="63" y="187960"/>
                  </a:lnTo>
                  <a:lnTo>
                    <a:pt x="0" y="190500"/>
                  </a:lnTo>
                  <a:lnTo>
                    <a:pt x="241" y="190500"/>
                  </a:lnTo>
                  <a:lnTo>
                    <a:pt x="647" y="191770"/>
                  </a:lnTo>
                  <a:lnTo>
                    <a:pt x="3276" y="191770"/>
                  </a:lnTo>
                  <a:lnTo>
                    <a:pt x="3733" y="190500"/>
                  </a:lnTo>
                  <a:lnTo>
                    <a:pt x="4025" y="190500"/>
                  </a:lnTo>
                  <a:lnTo>
                    <a:pt x="4749" y="189230"/>
                  </a:lnTo>
                  <a:lnTo>
                    <a:pt x="5575" y="189230"/>
                  </a:lnTo>
                  <a:lnTo>
                    <a:pt x="6477" y="187960"/>
                  </a:lnTo>
                  <a:lnTo>
                    <a:pt x="8039" y="187960"/>
                  </a:lnTo>
                  <a:lnTo>
                    <a:pt x="8178" y="189230"/>
                  </a:lnTo>
                  <a:lnTo>
                    <a:pt x="7708" y="190500"/>
                  </a:lnTo>
                  <a:lnTo>
                    <a:pt x="7416" y="191770"/>
                  </a:lnTo>
                  <a:lnTo>
                    <a:pt x="7531" y="194310"/>
                  </a:lnTo>
                  <a:lnTo>
                    <a:pt x="7708" y="195580"/>
                  </a:lnTo>
                  <a:lnTo>
                    <a:pt x="8039" y="195580"/>
                  </a:lnTo>
                  <a:lnTo>
                    <a:pt x="8572" y="196850"/>
                  </a:lnTo>
                  <a:lnTo>
                    <a:pt x="10058" y="199390"/>
                  </a:lnTo>
                  <a:lnTo>
                    <a:pt x="11010" y="199390"/>
                  </a:lnTo>
                  <a:lnTo>
                    <a:pt x="12014" y="200660"/>
                  </a:lnTo>
                  <a:lnTo>
                    <a:pt x="14922" y="200660"/>
                  </a:lnTo>
                  <a:lnTo>
                    <a:pt x="15189" y="201930"/>
                  </a:lnTo>
                  <a:lnTo>
                    <a:pt x="15481" y="201930"/>
                  </a:lnTo>
                  <a:lnTo>
                    <a:pt x="16141" y="203200"/>
                  </a:lnTo>
                  <a:lnTo>
                    <a:pt x="16560" y="204470"/>
                  </a:lnTo>
                  <a:lnTo>
                    <a:pt x="17145" y="204470"/>
                  </a:lnTo>
                  <a:lnTo>
                    <a:pt x="17640" y="205740"/>
                  </a:lnTo>
                  <a:lnTo>
                    <a:pt x="18249" y="207010"/>
                  </a:lnTo>
                  <a:lnTo>
                    <a:pt x="18897" y="207010"/>
                  </a:lnTo>
                  <a:lnTo>
                    <a:pt x="20916" y="209550"/>
                  </a:lnTo>
                  <a:lnTo>
                    <a:pt x="22440" y="210820"/>
                  </a:lnTo>
                  <a:lnTo>
                    <a:pt x="23215" y="212090"/>
                  </a:lnTo>
                  <a:lnTo>
                    <a:pt x="24028" y="212090"/>
                  </a:lnTo>
                  <a:lnTo>
                    <a:pt x="24815" y="213360"/>
                  </a:lnTo>
                  <a:lnTo>
                    <a:pt x="25679" y="213360"/>
                  </a:lnTo>
                  <a:lnTo>
                    <a:pt x="26530" y="214630"/>
                  </a:lnTo>
                  <a:lnTo>
                    <a:pt x="27317" y="214630"/>
                  </a:lnTo>
                  <a:lnTo>
                    <a:pt x="26073" y="217170"/>
                  </a:lnTo>
                  <a:lnTo>
                    <a:pt x="25501" y="218440"/>
                  </a:lnTo>
                  <a:lnTo>
                    <a:pt x="25501" y="250190"/>
                  </a:lnTo>
                  <a:lnTo>
                    <a:pt x="25857" y="250190"/>
                  </a:lnTo>
                  <a:lnTo>
                    <a:pt x="26936" y="248920"/>
                  </a:lnTo>
                  <a:lnTo>
                    <a:pt x="30035" y="248920"/>
                  </a:lnTo>
                  <a:lnTo>
                    <a:pt x="31051" y="247650"/>
                  </a:lnTo>
                  <a:lnTo>
                    <a:pt x="32016" y="247650"/>
                  </a:lnTo>
                  <a:lnTo>
                    <a:pt x="32893" y="246380"/>
                  </a:lnTo>
                  <a:lnTo>
                    <a:pt x="33794" y="246380"/>
                  </a:lnTo>
                  <a:lnTo>
                    <a:pt x="35344" y="243840"/>
                  </a:lnTo>
                  <a:lnTo>
                    <a:pt x="36042" y="242570"/>
                  </a:lnTo>
                  <a:lnTo>
                    <a:pt x="36639" y="241300"/>
                  </a:lnTo>
                  <a:lnTo>
                    <a:pt x="37020" y="240030"/>
                  </a:lnTo>
                  <a:lnTo>
                    <a:pt x="37198" y="240030"/>
                  </a:lnTo>
                  <a:lnTo>
                    <a:pt x="37236" y="238760"/>
                  </a:lnTo>
                  <a:lnTo>
                    <a:pt x="37541" y="238760"/>
                  </a:lnTo>
                  <a:lnTo>
                    <a:pt x="37655" y="237490"/>
                  </a:lnTo>
                  <a:lnTo>
                    <a:pt x="37795" y="236220"/>
                  </a:lnTo>
                  <a:lnTo>
                    <a:pt x="37947" y="234950"/>
                  </a:lnTo>
                  <a:lnTo>
                    <a:pt x="37985" y="233680"/>
                  </a:lnTo>
                  <a:lnTo>
                    <a:pt x="38265" y="233680"/>
                  </a:lnTo>
                  <a:lnTo>
                    <a:pt x="38620" y="232410"/>
                  </a:lnTo>
                  <a:lnTo>
                    <a:pt x="38989" y="232410"/>
                  </a:lnTo>
                  <a:lnTo>
                    <a:pt x="39433" y="231140"/>
                  </a:lnTo>
                  <a:lnTo>
                    <a:pt x="39789" y="231140"/>
                  </a:lnTo>
                  <a:lnTo>
                    <a:pt x="39966" y="229870"/>
                  </a:lnTo>
                  <a:lnTo>
                    <a:pt x="39865" y="226060"/>
                  </a:lnTo>
                  <a:lnTo>
                    <a:pt x="39433" y="223520"/>
                  </a:lnTo>
                  <a:lnTo>
                    <a:pt x="39382" y="222250"/>
                  </a:lnTo>
                  <a:lnTo>
                    <a:pt x="40449" y="222250"/>
                  </a:lnTo>
                  <a:lnTo>
                    <a:pt x="41770" y="220980"/>
                  </a:lnTo>
                  <a:lnTo>
                    <a:pt x="42329" y="220980"/>
                  </a:lnTo>
                  <a:lnTo>
                    <a:pt x="42976" y="222250"/>
                  </a:lnTo>
                  <a:lnTo>
                    <a:pt x="45783" y="222250"/>
                  </a:lnTo>
                  <a:lnTo>
                    <a:pt x="46380" y="223520"/>
                  </a:lnTo>
                  <a:lnTo>
                    <a:pt x="130556" y="245110"/>
                  </a:lnTo>
                  <a:lnTo>
                    <a:pt x="138645" y="245110"/>
                  </a:lnTo>
                  <a:lnTo>
                    <a:pt x="139484" y="243840"/>
                  </a:lnTo>
                  <a:lnTo>
                    <a:pt x="140347" y="243840"/>
                  </a:lnTo>
                  <a:lnTo>
                    <a:pt x="142036" y="242570"/>
                  </a:lnTo>
                  <a:lnTo>
                    <a:pt x="142722" y="241300"/>
                  </a:lnTo>
                  <a:lnTo>
                    <a:pt x="143268" y="240030"/>
                  </a:lnTo>
                  <a:lnTo>
                    <a:pt x="143814" y="240030"/>
                  </a:lnTo>
                  <a:lnTo>
                    <a:pt x="144183" y="238760"/>
                  </a:lnTo>
                  <a:lnTo>
                    <a:pt x="144653" y="237490"/>
                  </a:lnTo>
                  <a:lnTo>
                    <a:pt x="145046" y="236220"/>
                  </a:lnTo>
                  <a:lnTo>
                    <a:pt x="145389" y="234950"/>
                  </a:lnTo>
                  <a:lnTo>
                    <a:pt x="145529" y="234950"/>
                  </a:lnTo>
                  <a:lnTo>
                    <a:pt x="168109" y="222250"/>
                  </a:lnTo>
                  <a:lnTo>
                    <a:pt x="169989" y="223520"/>
                  </a:lnTo>
                  <a:lnTo>
                    <a:pt x="172275" y="224790"/>
                  </a:lnTo>
                  <a:lnTo>
                    <a:pt x="173304" y="224790"/>
                  </a:lnTo>
                  <a:lnTo>
                    <a:pt x="174561" y="226060"/>
                  </a:lnTo>
                  <a:lnTo>
                    <a:pt x="177787" y="227330"/>
                  </a:lnTo>
                  <a:lnTo>
                    <a:pt x="178816" y="228600"/>
                  </a:lnTo>
                  <a:lnTo>
                    <a:pt x="179908" y="228600"/>
                  </a:lnTo>
                  <a:lnTo>
                    <a:pt x="180987" y="229870"/>
                  </a:lnTo>
                  <a:lnTo>
                    <a:pt x="181762" y="229870"/>
                  </a:lnTo>
                  <a:lnTo>
                    <a:pt x="182511" y="231140"/>
                  </a:lnTo>
                  <a:lnTo>
                    <a:pt x="183235" y="231140"/>
                  </a:lnTo>
                  <a:lnTo>
                    <a:pt x="184010" y="232410"/>
                  </a:lnTo>
                  <a:lnTo>
                    <a:pt x="184480" y="232410"/>
                  </a:lnTo>
                  <a:lnTo>
                    <a:pt x="182727" y="233680"/>
                  </a:lnTo>
                  <a:lnTo>
                    <a:pt x="179120" y="233680"/>
                  </a:lnTo>
                  <a:lnTo>
                    <a:pt x="175425" y="234950"/>
                  </a:lnTo>
                  <a:lnTo>
                    <a:pt x="173570" y="236220"/>
                  </a:lnTo>
                  <a:lnTo>
                    <a:pt x="169989" y="237490"/>
                  </a:lnTo>
                  <a:lnTo>
                    <a:pt x="168109" y="238760"/>
                  </a:lnTo>
                  <a:lnTo>
                    <a:pt x="166281" y="238760"/>
                  </a:lnTo>
                  <a:lnTo>
                    <a:pt x="162814" y="241300"/>
                  </a:lnTo>
                  <a:lnTo>
                    <a:pt x="160959" y="242570"/>
                  </a:lnTo>
                  <a:lnTo>
                    <a:pt x="159296" y="242570"/>
                  </a:lnTo>
                  <a:lnTo>
                    <a:pt x="154355" y="246380"/>
                  </a:lnTo>
                  <a:lnTo>
                    <a:pt x="151358" y="248920"/>
                  </a:lnTo>
                  <a:lnTo>
                    <a:pt x="148577" y="251460"/>
                  </a:lnTo>
                  <a:lnTo>
                    <a:pt x="147281" y="252730"/>
                  </a:lnTo>
                  <a:lnTo>
                    <a:pt x="146469" y="254000"/>
                  </a:lnTo>
                  <a:lnTo>
                    <a:pt x="146126" y="254000"/>
                  </a:lnTo>
                  <a:lnTo>
                    <a:pt x="144653" y="255270"/>
                  </a:lnTo>
                  <a:lnTo>
                    <a:pt x="144132" y="255536"/>
                  </a:lnTo>
                  <a:lnTo>
                    <a:pt x="144132" y="257810"/>
                  </a:lnTo>
                  <a:lnTo>
                    <a:pt x="143789" y="258025"/>
                  </a:lnTo>
                  <a:lnTo>
                    <a:pt x="142963" y="260350"/>
                  </a:lnTo>
                  <a:lnTo>
                    <a:pt x="142113" y="261620"/>
                  </a:lnTo>
                  <a:lnTo>
                    <a:pt x="142113" y="259080"/>
                  </a:lnTo>
                  <a:lnTo>
                    <a:pt x="143789" y="258025"/>
                  </a:lnTo>
                  <a:lnTo>
                    <a:pt x="143865" y="257810"/>
                  </a:lnTo>
                  <a:lnTo>
                    <a:pt x="144132" y="257810"/>
                  </a:lnTo>
                  <a:lnTo>
                    <a:pt x="144132" y="255536"/>
                  </a:lnTo>
                  <a:lnTo>
                    <a:pt x="142163" y="256540"/>
                  </a:lnTo>
                  <a:lnTo>
                    <a:pt x="140995" y="257810"/>
                  </a:lnTo>
                  <a:lnTo>
                    <a:pt x="139941" y="257810"/>
                  </a:lnTo>
                  <a:lnTo>
                    <a:pt x="139001" y="259080"/>
                  </a:lnTo>
                  <a:lnTo>
                    <a:pt x="137147" y="260350"/>
                  </a:lnTo>
                  <a:lnTo>
                    <a:pt x="136385" y="261620"/>
                  </a:lnTo>
                  <a:lnTo>
                    <a:pt x="134962" y="262890"/>
                  </a:lnTo>
                  <a:lnTo>
                    <a:pt x="133731" y="264160"/>
                  </a:lnTo>
                  <a:lnTo>
                    <a:pt x="133134" y="265430"/>
                  </a:lnTo>
                  <a:lnTo>
                    <a:pt x="132651" y="266700"/>
                  </a:lnTo>
                  <a:lnTo>
                    <a:pt x="132016" y="266700"/>
                  </a:lnTo>
                  <a:lnTo>
                    <a:pt x="130556" y="269240"/>
                  </a:lnTo>
                  <a:lnTo>
                    <a:pt x="129997" y="270510"/>
                  </a:lnTo>
                  <a:lnTo>
                    <a:pt x="129540" y="271780"/>
                  </a:lnTo>
                  <a:lnTo>
                    <a:pt x="128955" y="271780"/>
                  </a:lnTo>
                  <a:lnTo>
                    <a:pt x="128485" y="273050"/>
                  </a:lnTo>
                  <a:lnTo>
                    <a:pt x="127939" y="273050"/>
                  </a:lnTo>
                  <a:lnTo>
                    <a:pt x="126657" y="275590"/>
                  </a:lnTo>
                  <a:lnTo>
                    <a:pt x="125971" y="275590"/>
                  </a:lnTo>
                  <a:lnTo>
                    <a:pt x="125234" y="276860"/>
                  </a:lnTo>
                  <a:lnTo>
                    <a:pt x="123672" y="278130"/>
                  </a:lnTo>
                  <a:lnTo>
                    <a:pt x="121691" y="278130"/>
                  </a:lnTo>
                  <a:lnTo>
                    <a:pt x="121132" y="279400"/>
                  </a:lnTo>
                  <a:lnTo>
                    <a:pt x="116306" y="279400"/>
                  </a:lnTo>
                  <a:lnTo>
                    <a:pt x="110147" y="276860"/>
                  </a:lnTo>
                  <a:lnTo>
                    <a:pt x="114020" y="281940"/>
                  </a:lnTo>
                  <a:lnTo>
                    <a:pt x="114858" y="283210"/>
                  </a:lnTo>
                  <a:lnTo>
                    <a:pt x="115316" y="283210"/>
                  </a:lnTo>
                  <a:lnTo>
                    <a:pt x="115874" y="284480"/>
                  </a:lnTo>
                  <a:lnTo>
                    <a:pt x="117043" y="284480"/>
                  </a:lnTo>
                  <a:lnTo>
                    <a:pt x="117729" y="285750"/>
                  </a:lnTo>
                  <a:lnTo>
                    <a:pt x="119786" y="285750"/>
                  </a:lnTo>
                  <a:lnTo>
                    <a:pt x="120535" y="287020"/>
                  </a:lnTo>
                  <a:lnTo>
                    <a:pt x="128676" y="287020"/>
                  </a:lnTo>
                  <a:lnTo>
                    <a:pt x="128892" y="285750"/>
                  </a:lnTo>
                  <a:lnTo>
                    <a:pt x="129882" y="287020"/>
                  </a:lnTo>
                  <a:lnTo>
                    <a:pt x="133477" y="287020"/>
                  </a:lnTo>
                  <a:lnTo>
                    <a:pt x="135077" y="285750"/>
                  </a:lnTo>
                  <a:lnTo>
                    <a:pt x="138074" y="285750"/>
                  </a:lnTo>
                  <a:lnTo>
                    <a:pt x="139446" y="284480"/>
                  </a:lnTo>
                  <a:lnTo>
                    <a:pt x="139446" y="285750"/>
                  </a:lnTo>
                  <a:lnTo>
                    <a:pt x="139852" y="288290"/>
                  </a:lnTo>
                  <a:lnTo>
                    <a:pt x="140538" y="290830"/>
                  </a:lnTo>
                  <a:lnTo>
                    <a:pt x="140881" y="292100"/>
                  </a:lnTo>
                  <a:lnTo>
                    <a:pt x="141122" y="293370"/>
                  </a:lnTo>
                  <a:lnTo>
                    <a:pt x="142443" y="297180"/>
                  </a:lnTo>
                  <a:lnTo>
                    <a:pt x="143268" y="299720"/>
                  </a:lnTo>
                  <a:lnTo>
                    <a:pt x="143738" y="300990"/>
                  </a:lnTo>
                  <a:lnTo>
                    <a:pt x="144132" y="300990"/>
                  </a:lnTo>
                  <a:lnTo>
                    <a:pt x="144564" y="302260"/>
                  </a:lnTo>
                  <a:lnTo>
                    <a:pt x="143865" y="303530"/>
                  </a:lnTo>
                  <a:lnTo>
                    <a:pt x="143078" y="304800"/>
                  </a:lnTo>
                  <a:lnTo>
                    <a:pt x="141795" y="306070"/>
                  </a:lnTo>
                  <a:lnTo>
                    <a:pt x="140995" y="307340"/>
                  </a:lnTo>
                  <a:lnTo>
                    <a:pt x="140347" y="307340"/>
                  </a:lnTo>
                  <a:lnTo>
                    <a:pt x="139611" y="308610"/>
                  </a:lnTo>
                  <a:lnTo>
                    <a:pt x="138976" y="308610"/>
                  </a:lnTo>
                  <a:lnTo>
                    <a:pt x="137439" y="309880"/>
                  </a:lnTo>
                  <a:lnTo>
                    <a:pt x="136550" y="311150"/>
                  </a:lnTo>
                  <a:lnTo>
                    <a:pt x="135077" y="312420"/>
                  </a:lnTo>
                  <a:lnTo>
                    <a:pt x="134213" y="312420"/>
                  </a:lnTo>
                  <a:lnTo>
                    <a:pt x="133477" y="313690"/>
                  </a:lnTo>
                  <a:lnTo>
                    <a:pt x="132651" y="313690"/>
                  </a:lnTo>
                  <a:lnTo>
                    <a:pt x="131826" y="314960"/>
                  </a:lnTo>
                  <a:lnTo>
                    <a:pt x="130937" y="314960"/>
                  </a:lnTo>
                  <a:lnTo>
                    <a:pt x="130086" y="316230"/>
                  </a:lnTo>
                  <a:lnTo>
                    <a:pt x="129209" y="316230"/>
                  </a:lnTo>
                  <a:lnTo>
                    <a:pt x="125577" y="318770"/>
                  </a:lnTo>
                  <a:lnTo>
                    <a:pt x="124675" y="318770"/>
                  </a:lnTo>
                  <a:lnTo>
                    <a:pt x="123761" y="320040"/>
                  </a:lnTo>
                  <a:lnTo>
                    <a:pt x="121818" y="320040"/>
                  </a:lnTo>
                  <a:lnTo>
                    <a:pt x="120827" y="321310"/>
                  </a:lnTo>
                  <a:lnTo>
                    <a:pt x="118833" y="321310"/>
                  </a:lnTo>
                  <a:lnTo>
                    <a:pt x="116725" y="322580"/>
                  </a:lnTo>
                  <a:lnTo>
                    <a:pt x="115722" y="322580"/>
                  </a:lnTo>
                  <a:lnTo>
                    <a:pt x="114566" y="323850"/>
                  </a:lnTo>
                  <a:lnTo>
                    <a:pt x="112382" y="323850"/>
                  </a:lnTo>
                  <a:lnTo>
                    <a:pt x="108534" y="325120"/>
                  </a:lnTo>
                  <a:lnTo>
                    <a:pt x="107950" y="325120"/>
                  </a:lnTo>
                  <a:lnTo>
                    <a:pt x="107442" y="326390"/>
                  </a:lnTo>
                  <a:lnTo>
                    <a:pt x="102755" y="326390"/>
                  </a:lnTo>
                  <a:lnTo>
                    <a:pt x="102400" y="325120"/>
                  </a:lnTo>
                  <a:lnTo>
                    <a:pt x="102273" y="323850"/>
                  </a:lnTo>
                  <a:lnTo>
                    <a:pt x="102196" y="322580"/>
                  </a:lnTo>
                  <a:lnTo>
                    <a:pt x="102031" y="321310"/>
                  </a:lnTo>
                  <a:lnTo>
                    <a:pt x="101942" y="320040"/>
                  </a:lnTo>
                  <a:lnTo>
                    <a:pt x="101866" y="317500"/>
                  </a:lnTo>
                  <a:lnTo>
                    <a:pt x="101714" y="316230"/>
                  </a:lnTo>
                  <a:lnTo>
                    <a:pt x="101714" y="314960"/>
                  </a:lnTo>
                  <a:lnTo>
                    <a:pt x="101866" y="313690"/>
                  </a:lnTo>
                  <a:lnTo>
                    <a:pt x="102031" y="312420"/>
                  </a:lnTo>
                  <a:lnTo>
                    <a:pt x="102196" y="311150"/>
                  </a:lnTo>
                  <a:lnTo>
                    <a:pt x="102311" y="309880"/>
                  </a:lnTo>
                  <a:lnTo>
                    <a:pt x="102514" y="309880"/>
                  </a:lnTo>
                  <a:lnTo>
                    <a:pt x="102603" y="308610"/>
                  </a:lnTo>
                  <a:lnTo>
                    <a:pt x="102641" y="307340"/>
                  </a:lnTo>
                  <a:lnTo>
                    <a:pt x="102641" y="303530"/>
                  </a:lnTo>
                  <a:lnTo>
                    <a:pt x="102311" y="302260"/>
                  </a:lnTo>
                  <a:lnTo>
                    <a:pt x="101981" y="300990"/>
                  </a:lnTo>
                  <a:lnTo>
                    <a:pt x="101015" y="300990"/>
                  </a:lnTo>
                  <a:lnTo>
                    <a:pt x="100126" y="299720"/>
                  </a:lnTo>
                  <a:lnTo>
                    <a:pt x="99949" y="299720"/>
                  </a:lnTo>
                  <a:lnTo>
                    <a:pt x="99212" y="297180"/>
                  </a:lnTo>
                  <a:lnTo>
                    <a:pt x="98729" y="295910"/>
                  </a:lnTo>
                  <a:lnTo>
                    <a:pt x="97472" y="293370"/>
                  </a:lnTo>
                  <a:lnTo>
                    <a:pt x="96710" y="292100"/>
                  </a:lnTo>
                  <a:lnTo>
                    <a:pt x="95834" y="292100"/>
                  </a:lnTo>
                  <a:lnTo>
                    <a:pt x="95008" y="290830"/>
                  </a:lnTo>
                  <a:lnTo>
                    <a:pt x="93154" y="290830"/>
                  </a:lnTo>
                  <a:lnTo>
                    <a:pt x="92189" y="289560"/>
                  </a:lnTo>
                  <a:lnTo>
                    <a:pt x="88303" y="289560"/>
                  </a:lnTo>
                  <a:lnTo>
                    <a:pt x="87388" y="290487"/>
                  </a:lnTo>
                  <a:lnTo>
                    <a:pt x="87388" y="298450"/>
                  </a:lnTo>
                  <a:lnTo>
                    <a:pt x="86829" y="298450"/>
                  </a:lnTo>
                  <a:lnTo>
                    <a:pt x="86372" y="299720"/>
                  </a:lnTo>
                  <a:lnTo>
                    <a:pt x="85852" y="299720"/>
                  </a:lnTo>
                  <a:lnTo>
                    <a:pt x="85356" y="300990"/>
                  </a:lnTo>
                  <a:lnTo>
                    <a:pt x="85153" y="300990"/>
                  </a:lnTo>
                  <a:lnTo>
                    <a:pt x="84924" y="299720"/>
                  </a:lnTo>
                  <a:lnTo>
                    <a:pt x="84620" y="299720"/>
                  </a:lnTo>
                  <a:lnTo>
                    <a:pt x="84277" y="298450"/>
                  </a:lnTo>
                  <a:lnTo>
                    <a:pt x="85356" y="298450"/>
                  </a:lnTo>
                  <a:lnTo>
                    <a:pt x="85648" y="297180"/>
                  </a:lnTo>
                  <a:lnTo>
                    <a:pt x="87134" y="297180"/>
                  </a:lnTo>
                  <a:lnTo>
                    <a:pt x="87388" y="298450"/>
                  </a:lnTo>
                  <a:lnTo>
                    <a:pt x="87388" y="290487"/>
                  </a:lnTo>
                  <a:lnTo>
                    <a:pt x="87045" y="290830"/>
                  </a:lnTo>
                  <a:lnTo>
                    <a:pt x="84797" y="290830"/>
                  </a:lnTo>
                  <a:lnTo>
                    <a:pt x="83832" y="292100"/>
                  </a:lnTo>
                  <a:lnTo>
                    <a:pt x="83032" y="293370"/>
                  </a:lnTo>
                  <a:lnTo>
                    <a:pt x="82308" y="293370"/>
                  </a:lnTo>
                  <a:lnTo>
                    <a:pt x="81775" y="294640"/>
                  </a:lnTo>
                  <a:lnTo>
                    <a:pt x="81178" y="295910"/>
                  </a:lnTo>
                  <a:lnTo>
                    <a:pt x="80695" y="294640"/>
                  </a:lnTo>
                  <a:lnTo>
                    <a:pt x="80149" y="294640"/>
                  </a:lnTo>
                  <a:lnTo>
                    <a:pt x="79552" y="293370"/>
                  </a:lnTo>
                  <a:lnTo>
                    <a:pt x="78892" y="292100"/>
                  </a:lnTo>
                  <a:lnTo>
                    <a:pt x="78244" y="292100"/>
                  </a:lnTo>
                  <a:lnTo>
                    <a:pt x="77495" y="290830"/>
                  </a:lnTo>
                  <a:lnTo>
                    <a:pt x="76682" y="290830"/>
                  </a:lnTo>
                  <a:lnTo>
                    <a:pt x="75882" y="289560"/>
                  </a:lnTo>
                  <a:lnTo>
                    <a:pt x="67437" y="289560"/>
                  </a:lnTo>
                  <a:lnTo>
                    <a:pt x="66319" y="290830"/>
                  </a:lnTo>
                  <a:lnTo>
                    <a:pt x="65379" y="290830"/>
                  </a:lnTo>
                  <a:lnTo>
                    <a:pt x="63868" y="293370"/>
                  </a:lnTo>
                  <a:lnTo>
                    <a:pt x="63360" y="294640"/>
                  </a:lnTo>
                  <a:lnTo>
                    <a:pt x="62890" y="295910"/>
                  </a:lnTo>
                  <a:lnTo>
                    <a:pt x="62725" y="295910"/>
                  </a:lnTo>
                  <a:lnTo>
                    <a:pt x="62890" y="297180"/>
                  </a:lnTo>
                  <a:lnTo>
                    <a:pt x="63360" y="297180"/>
                  </a:lnTo>
                  <a:lnTo>
                    <a:pt x="64173" y="298450"/>
                  </a:lnTo>
                  <a:lnTo>
                    <a:pt x="66040" y="298450"/>
                  </a:lnTo>
                  <a:lnTo>
                    <a:pt x="66370" y="297180"/>
                  </a:lnTo>
                  <a:lnTo>
                    <a:pt x="69049" y="297180"/>
                  </a:lnTo>
                  <a:lnTo>
                    <a:pt x="68059" y="298450"/>
                  </a:lnTo>
                  <a:lnTo>
                    <a:pt x="67678" y="299720"/>
                  </a:lnTo>
                  <a:lnTo>
                    <a:pt x="67233" y="299720"/>
                  </a:lnTo>
                  <a:lnTo>
                    <a:pt x="66954" y="300990"/>
                  </a:lnTo>
                  <a:lnTo>
                    <a:pt x="65290" y="300990"/>
                  </a:lnTo>
                  <a:lnTo>
                    <a:pt x="64516" y="299720"/>
                  </a:lnTo>
                  <a:lnTo>
                    <a:pt x="58737" y="299720"/>
                  </a:lnTo>
                  <a:lnTo>
                    <a:pt x="56832" y="300990"/>
                  </a:lnTo>
                  <a:lnTo>
                    <a:pt x="55651" y="300990"/>
                  </a:lnTo>
                  <a:lnTo>
                    <a:pt x="54622" y="302260"/>
                  </a:lnTo>
                  <a:lnTo>
                    <a:pt x="53873" y="303530"/>
                  </a:lnTo>
                  <a:lnTo>
                    <a:pt x="53200" y="303530"/>
                  </a:lnTo>
                  <a:lnTo>
                    <a:pt x="52705" y="304800"/>
                  </a:lnTo>
                  <a:lnTo>
                    <a:pt x="52311" y="306070"/>
                  </a:lnTo>
                  <a:lnTo>
                    <a:pt x="52057" y="307340"/>
                  </a:lnTo>
                  <a:lnTo>
                    <a:pt x="51866" y="308610"/>
                  </a:lnTo>
                  <a:lnTo>
                    <a:pt x="52057" y="309880"/>
                  </a:lnTo>
                  <a:lnTo>
                    <a:pt x="52387" y="309880"/>
                  </a:lnTo>
                  <a:lnTo>
                    <a:pt x="53086" y="311150"/>
                  </a:lnTo>
                  <a:lnTo>
                    <a:pt x="54927" y="311150"/>
                  </a:lnTo>
                  <a:lnTo>
                    <a:pt x="55753" y="309880"/>
                  </a:lnTo>
                  <a:lnTo>
                    <a:pt x="56375" y="309880"/>
                  </a:lnTo>
                  <a:lnTo>
                    <a:pt x="56527" y="308610"/>
                  </a:lnTo>
                  <a:lnTo>
                    <a:pt x="58483" y="308610"/>
                  </a:lnTo>
                  <a:lnTo>
                    <a:pt x="57950" y="309880"/>
                  </a:lnTo>
                  <a:lnTo>
                    <a:pt x="57708" y="311150"/>
                  </a:lnTo>
                  <a:lnTo>
                    <a:pt x="57556" y="312420"/>
                  </a:lnTo>
                  <a:lnTo>
                    <a:pt x="57556" y="313690"/>
                  </a:lnTo>
                  <a:lnTo>
                    <a:pt x="57429" y="313690"/>
                  </a:lnTo>
                  <a:lnTo>
                    <a:pt x="55803" y="312420"/>
                  </a:lnTo>
                  <a:lnTo>
                    <a:pt x="52705" y="312420"/>
                  </a:lnTo>
                  <a:lnTo>
                    <a:pt x="52057" y="313690"/>
                  </a:lnTo>
                  <a:lnTo>
                    <a:pt x="50050" y="313690"/>
                  </a:lnTo>
                  <a:lnTo>
                    <a:pt x="48895" y="314960"/>
                  </a:lnTo>
                  <a:lnTo>
                    <a:pt x="48348" y="314960"/>
                  </a:lnTo>
                  <a:lnTo>
                    <a:pt x="47752" y="316230"/>
                  </a:lnTo>
                  <a:lnTo>
                    <a:pt x="46875" y="316230"/>
                  </a:lnTo>
                  <a:lnTo>
                    <a:pt x="46164" y="317500"/>
                  </a:lnTo>
                  <a:lnTo>
                    <a:pt x="45567" y="318770"/>
                  </a:lnTo>
                  <a:lnTo>
                    <a:pt x="45250" y="320040"/>
                  </a:lnTo>
                  <a:lnTo>
                    <a:pt x="45135" y="323850"/>
                  </a:lnTo>
                  <a:lnTo>
                    <a:pt x="45313" y="325120"/>
                  </a:lnTo>
                  <a:lnTo>
                    <a:pt x="45783" y="325120"/>
                  </a:lnTo>
                  <a:lnTo>
                    <a:pt x="46342" y="326390"/>
                  </a:lnTo>
                  <a:lnTo>
                    <a:pt x="48895" y="326390"/>
                  </a:lnTo>
                  <a:lnTo>
                    <a:pt x="49276" y="325120"/>
                  </a:lnTo>
                  <a:lnTo>
                    <a:pt x="49593" y="325120"/>
                  </a:lnTo>
                  <a:lnTo>
                    <a:pt x="49682" y="323850"/>
                  </a:lnTo>
                  <a:lnTo>
                    <a:pt x="50368" y="323850"/>
                  </a:lnTo>
                  <a:lnTo>
                    <a:pt x="50863" y="322580"/>
                  </a:lnTo>
                  <a:lnTo>
                    <a:pt x="51752" y="322580"/>
                  </a:lnTo>
                  <a:lnTo>
                    <a:pt x="51638" y="325120"/>
                  </a:lnTo>
                  <a:lnTo>
                    <a:pt x="51752" y="326390"/>
                  </a:lnTo>
                  <a:lnTo>
                    <a:pt x="52057" y="327660"/>
                  </a:lnTo>
                  <a:lnTo>
                    <a:pt x="52387" y="327660"/>
                  </a:lnTo>
                  <a:lnTo>
                    <a:pt x="52819" y="328930"/>
                  </a:lnTo>
                  <a:lnTo>
                    <a:pt x="53428" y="328930"/>
                  </a:lnTo>
                  <a:lnTo>
                    <a:pt x="54165" y="330200"/>
                  </a:lnTo>
                  <a:lnTo>
                    <a:pt x="54978" y="331470"/>
                  </a:lnTo>
                  <a:lnTo>
                    <a:pt x="57797" y="331470"/>
                  </a:lnTo>
                  <a:lnTo>
                    <a:pt x="58801" y="332740"/>
                  </a:lnTo>
                  <a:lnTo>
                    <a:pt x="60858" y="332740"/>
                  </a:lnTo>
                  <a:lnTo>
                    <a:pt x="61531" y="334010"/>
                  </a:lnTo>
                  <a:lnTo>
                    <a:pt x="68059" y="334010"/>
                  </a:lnTo>
                  <a:lnTo>
                    <a:pt x="68173" y="335280"/>
                  </a:lnTo>
                  <a:lnTo>
                    <a:pt x="68402" y="335280"/>
                  </a:lnTo>
                  <a:lnTo>
                    <a:pt x="68694" y="336550"/>
                  </a:lnTo>
                  <a:lnTo>
                    <a:pt x="69049" y="336550"/>
                  </a:lnTo>
                  <a:lnTo>
                    <a:pt x="69354" y="337820"/>
                  </a:lnTo>
                  <a:lnTo>
                    <a:pt x="69748" y="337820"/>
                  </a:lnTo>
                  <a:lnTo>
                    <a:pt x="70192" y="339090"/>
                  </a:lnTo>
                  <a:lnTo>
                    <a:pt x="70688" y="339090"/>
                  </a:lnTo>
                  <a:lnTo>
                    <a:pt x="71208" y="340360"/>
                  </a:lnTo>
                  <a:lnTo>
                    <a:pt x="72161" y="340360"/>
                  </a:lnTo>
                  <a:lnTo>
                    <a:pt x="73113" y="341630"/>
                  </a:lnTo>
                  <a:lnTo>
                    <a:pt x="74028" y="341630"/>
                  </a:lnTo>
                  <a:lnTo>
                    <a:pt x="75031" y="342900"/>
                  </a:lnTo>
                  <a:lnTo>
                    <a:pt x="75996" y="342900"/>
                  </a:lnTo>
                  <a:lnTo>
                    <a:pt x="78143" y="344170"/>
                  </a:lnTo>
                  <a:lnTo>
                    <a:pt x="79146" y="345440"/>
                  </a:lnTo>
                  <a:lnTo>
                    <a:pt x="81216" y="345440"/>
                  </a:lnTo>
                  <a:lnTo>
                    <a:pt x="82257" y="346710"/>
                  </a:lnTo>
                  <a:lnTo>
                    <a:pt x="84277" y="346710"/>
                  </a:lnTo>
                  <a:lnTo>
                    <a:pt x="85267" y="347980"/>
                  </a:lnTo>
                  <a:lnTo>
                    <a:pt x="90855" y="347980"/>
                  </a:lnTo>
                  <a:lnTo>
                    <a:pt x="91744" y="349250"/>
                  </a:lnTo>
                  <a:lnTo>
                    <a:pt x="99212" y="349250"/>
                  </a:lnTo>
                  <a:lnTo>
                    <a:pt x="100749" y="350520"/>
                  </a:lnTo>
                  <a:lnTo>
                    <a:pt x="105638" y="350520"/>
                  </a:lnTo>
                  <a:lnTo>
                    <a:pt x="106629" y="351790"/>
                  </a:lnTo>
                  <a:lnTo>
                    <a:pt x="111417" y="351790"/>
                  </a:lnTo>
                  <a:lnTo>
                    <a:pt x="114109" y="350520"/>
                  </a:lnTo>
                  <a:lnTo>
                    <a:pt x="121691" y="350520"/>
                  </a:lnTo>
                  <a:lnTo>
                    <a:pt x="123342" y="349250"/>
                  </a:lnTo>
                  <a:lnTo>
                    <a:pt x="126771" y="349250"/>
                  </a:lnTo>
                  <a:lnTo>
                    <a:pt x="128397" y="347980"/>
                  </a:lnTo>
                  <a:lnTo>
                    <a:pt x="130175" y="347980"/>
                  </a:lnTo>
                  <a:lnTo>
                    <a:pt x="135458" y="346710"/>
                  </a:lnTo>
                  <a:lnTo>
                    <a:pt x="139217" y="344170"/>
                  </a:lnTo>
                  <a:lnTo>
                    <a:pt x="141947" y="344170"/>
                  </a:lnTo>
                  <a:lnTo>
                    <a:pt x="142671" y="345440"/>
                  </a:lnTo>
                  <a:lnTo>
                    <a:pt x="147281" y="345440"/>
                  </a:lnTo>
                  <a:lnTo>
                    <a:pt x="148755" y="346710"/>
                  </a:lnTo>
                  <a:lnTo>
                    <a:pt x="149491" y="346710"/>
                  </a:lnTo>
                  <a:lnTo>
                    <a:pt x="151155" y="347980"/>
                  </a:lnTo>
                  <a:lnTo>
                    <a:pt x="156006" y="347980"/>
                  </a:lnTo>
                  <a:lnTo>
                    <a:pt x="157137" y="349250"/>
                  </a:lnTo>
                  <a:lnTo>
                    <a:pt x="160413" y="349250"/>
                  </a:lnTo>
                  <a:lnTo>
                    <a:pt x="161328" y="347980"/>
                  </a:lnTo>
                  <a:lnTo>
                    <a:pt x="162953" y="347980"/>
                  </a:lnTo>
                  <a:lnTo>
                    <a:pt x="163804" y="346710"/>
                  </a:lnTo>
                  <a:lnTo>
                    <a:pt x="171894" y="346710"/>
                  </a:lnTo>
                  <a:lnTo>
                    <a:pt x="174447" y="345440"/>
                  </a:lnTo>
                  <a:lnTo>
                    <a:pt x="177330" y="345440"/>
                  </a:lnTo>
                  <a:lnTo>
                    <a:pt x="177990" y="344170"/>
                  </a:lnTo>
                  <a:lnTo>
                    <a:pt x="181140" y="344170"/>
                  </a:lnTo>
                  <a:lnTo>
                    <a:pt x="181914" y="342900"/>
                  </a:lnTo>
                  <a:lnTo>
                    <a:pt x="183134" y="342900"/>
                  </a:lnTo>
                  <a:lnTo>
                    <a:pt x="184289" y="341630"/>
                  </a:lnTo>
                  <a:lnTo>
                    <a:pt x="185318" y="340360"/>
                  </a:lnTo>
                  <a:lnTo>
                    <a:pt x="186143" y="339090"/>
                  </a:lnTo>
                  <a:lnTo>
                    <a:pt x="186867" y="339090"/>
                  </a:lnTo>
                  <a:lnTo>
                    <a:pt x="187350" y="337820"/>
                  </a:lnTo>
                  <a:lnTo>
                    <a:pt x="187782" y="336550"/>
                  </a:lnTo>
                  <a:lnTo>
                    <a:pt x="189534" y="328930"/>
                  </a:lnTo>
                  <a:lnTo>
                    <a:pt x="184099" y="334010"/>
                  </a:lnTo>
                  <a:lnTo>
                    <a:pt x="183324" y="334010"/>
                  </a:lnTo>
                  <a:lnTo>
                    <a:pt x="183007" y="335280"/>
                  </a:lnTo>
                  <a:lnTo>
                    <a:pt x="178104" y="335280"/>
                  </a:lnTo>
                  <a:lnTo>
                    <a:pt x="176542" y="334010"/>
                  </a:lnTo>
                  <a:lnTo>
                    <a:pt x="175056" y="334010"/>
                  </a:lnTo>
                  <a:lnTo>
                    <a:pt x="173151" y="332740"/>
                  </a:lnTo>
                  <a:lnTo>
                    <a:pt x="171843" y="331470"/>
                  </a:lnTo>
                  <a:lnTo>
                    <a:pt x="177888" y="331470"/>
                  </a:lnTo>
                  <a:lnTo>
                    <a:pt x="178993" y="330200"/>
                  </a:lnTo>
                  <a:lnTo>
                    <a:pt x="183705" y="330200"/>
                  </a:lnTo>
                  <a:lnTo>
                    <a:pt x="184569" y="328930"/>
                  </a:lnTo>
                  <a:lnTo>
                    <a:pt x="187198" y="328930"/>
                  </a:lnTo>
                  <a:lnTo>
                    <a:pt x="188290" y="327660"/>
                  </a:lnTo>
                  <a:lnTo>
                    <a:pt x="189420" y="327660"/>
                  </a:lnTo>
                  <a:lnTo>
                    <a:pt x="190030" y="326390"/>
                  </a:lnTo>
                  <a:lnTo>
                    <a:pt x="191998" y="326390"/>
                  </a:lnTo>
                  <a:lnTo>
                    <a:pt x="192760" y="325120"/>
                  </a:lnTo>
                  <a:lnTo>
                    <a:pt x="193344" y="323850"/>
                  </a:lnTo>
                  <a:lnTo>
                    <a:pt x="193852" y="323850"/>
                  </a:lnTo>
                  <a:lnTo>
                    <a:pt x="194538" y="321310"/>
                  </a:lnTo>
                  <a:lnTo>
                    <a:pt x="194754" y="321310"/>
                  </a:lnTo>
                  <a:lnTo>
                    <a:pt x="194805" y="320040"/>
                  </a:lnTo>
                  <a:lnTo>
                    <a:pt x="196837" y="320040"/>
                  </a:lnTo>
                  <a:lnTo>
                    <a:pt x="197866" y="318770"/>
                  </a:lnTo>
                  <a:lnTo>
                    <a:pt x="198958" y="318770"/>
                  </a:lnTo>
                  <a:lnTo>
                    <a:pt x="200850" y="316230"/>
                  </a:lnTo>
                  <a:lnTo>
                    <a:pt x="201790" y="316230"/>
                  </a:lnTo>
                  <a:lnTo>
                    <a:pt x="203479" y="313690"/>
                  </a:lnTo>
                  <a:lnTo>
                    <a:pt x="204393" y="312420"/>
                  </a:lnTo>
                  <a:lnTo>
                    <a:pt x="204482" y="311150"/>
                  </a:lnTo>
                  <a:lnTo>
                    <a:pt x="205117" y="311150"/>
                  </a:lnTo>
                  <a:lnTo>
                    <a:pt x="205714" y="309880"/>
                  </a:lnTo>
                  <a:lnTo>
                    <a:pt x="207187" y="308610"/>
                  </a:lnTo>
                  <a:lnTo>
                    <a:pt x="207543" y="307340"/>
                  </a:lnTo>
                  <a:lnTo>
                    <a:pt x="208114" y="306070"/>
                  </a:lnTo>
                  <a:lnTo>
                    <a:pt x="208318" y="306070"/>
                  </a:lnTo>
                  <a:lnTo>
                    <a:pt x="208407" y="304800"/>
                  </a:lnTo>
                  <a:lnTo>
                    <a:pt x="208597" y="303530"/>
                  </a:lnTo>
                  <a:lnTo>
                    <a:pt x="208597" y="300990"/>
                  </a:lnTo>
                  <a:lnTo>
                    <a:pt x="208407" y="299720"/>
                  </a:lnTo>
                  <a:lnTo>
                    <a:pt x="208000" y="298450"/>
                  </a:lnTo>
                  <a:lnTo>
                    <a:pt x="205714" y="293370"/>
                  </a:lnTo>
                  <a:lnTo>
                    <a:pt x="203822" y="299720"/>
                  </a:lnTo>
                  <a:lnTo>
                    <a:pt x="203479" y="299720"/>
                  </a:lnTo>
                  <a:lnTo>
                    <a:pt x="203034" y="300990"/>
                  </a:lnTo>
                  <a:lnTo>
                    <a:pt x="202057" y="302260"/>
                  </a:lnTo>
                  <a:lnTo>
                    <a:pt x="201447" y="302260"/>
                  </a:lnTo>
                  <a:lnTo>
                    <a:pt x="200850" y="303530"/>
                  </a:lnTo>
                  <a:lnTo>
                    <a:pt x="197866" y="303530"/>
                  </a:lnTo>
                  <a:lnTo>
                    <a:pt x="197116" y="304800"/>
                  </a:lnTo>
                  <a:lnTo>
                    <a:pt x="184912" y="304800"/>
                  </a:lnTo>
                  <a:lnTo>
                    <a:pt x="183705" y="303530"/>
                  </a:lnTo>
                  <a:lnTo>
                    <a:pt x="182841" y="302260"/>
                  </a:lnTo>
                  <a:lnTo>
                    <a:pt x="181914" y="302260"/>
                  </a:lnTo>
                  <a:lnTo>
                    <a:pt x="181140" y="300990"/>
                  </a:lnTo>
                  <a:lnTo>
                    <a:pt x="180428" y="299720"/>
                  </a:lnTo>
                  <a:lnTo>
                    <a:pt x="179451" y="298450"/>
                  </a:lnTo>
                  <a:lnTo>
                    <a:pt x="179082" y="297180"/>
                  </a:lnTo>
                  <a:lnTo>
                    <a:pt x="178816" y="297180"/>
                  </a:lnTo>
                  <a:lnTo>
                    <a:pt x="178485" y="295910"/>
                  </a:lnTo>
                  <a:lnTo>
                    <a:pt x="178485" y="294640"/>
                  </a:lnTo>
                  <a:lnTo>
                    <a:pt x="178816" y="292100"/>
                  </a:lnTo>
                  <a:lnTo>
                    <a:pt x="179400" y="290830"/>
                  </a:lnTo>
                  <a:lnTo>
                    <a:pt x="179781" y="290830"/>
                  </a:lnTo>
                  <a:lnTo>
                    <a:pt x="180987" y="288290"/>
                  </a:lnTo>
                  <a:lnTo>
                    <a:pt x="181635" y="288290"/>
                  </a:lnTo>
                  <a:lnTo>
                    <a:pt x="183324" y="287020"/>
                  </a:lnTo>
                  <a:lnTo>
                    <a:pt x="184238" y="285750"/>
                  </a:lnTo>
                  <a:lnTo>
                    <a:pt x="185267" y="284480"/>
                  </a:lnTo>
                  <a:lnTo>
                    <a:pt x="186309" y="284480"/>
                  </a:lnTo>
                  <a:lnTo>
                    <a:pt x="188836" y="281940"/>
                  </a:lnTo>
                  <a:lnTo>
                    <a:pt x="190220" y="281940"/>
                  </a:lnTo>
                  <a:lnTo>
                    <a:pt x="191604" y="280670"/>
                  </a:lnTo>
                  <a:lnTo>
                    <a:pt x="193090" y="280670"/>
                  </a:lnTo>
                  <a:lnTo>
                    <a:pt x="193725" y="279400"/>
                  </a:lnTo>
                  <a:lnTo>
                    <a:pt x="196329" y="279400"/>
                  </a:lnTo>
                  <a:lnTo>
                    <a:pt x="197015" y="278130"/>
                  </a:lnTo>
                  <a:lnTo>
                    <a:pt x="201447" y="278130"/>
                  </a:lnTo>
                  <a:lnTo>
                    <a:pt x="202615" y="276860"/>
                  </a:lnTo>
                  <a:lnTo>
                    <a:pt x="203479" y="276860"/>
                  </a:lnTo>
                  <a:lnTo>
                    <a:pt x="203479" y="278130"/>
                  </a:lnTo>
                  <a:lnTo>
                    <a:pt x="203911" y="278130"/>
                  </a:lnTo>
                  <a:lnTo>
                    <a:pt x="204228" y="279400"/>
                  </a:lnTo>
                  <a:lnTo>
                    <a:pt x="204482" y="280670"/>
                  </a:lnTo>
                  <a:lnTo>
                    <a:pt x="205016" y="281940"/>
                  </a:lnTo>
                  <a:lnTo>
                    <a:pt x="205320" y="283210"/>
                  </a:lnTo>
                  <a:lnTo>
                    <a:pt x="206082" y="285750"/>
                  </a:lnTo>
                  <a:lnTo>
                    <a:pt x="206489" y="287020"/>
                  </a:lnTo>
                  <a:lnTo>
                    <a:pt x="206794" y="288290"/>
                  </a:lnTo>
                  <a:lnTo>
                    <a:pt x="207187" y="288290"/>
                  </a:lnTo>
                  <a:lnTo>
                    <a:pt x="207632" y="289560"/>
                  </a:lnTo>
                  <a:lnTo>
                    <a:pt x="209080" y="293370"/>
                  </a:lnTo>
                  <a:lnTo>
                    <a:pt x="209689" y="294640"/>
                  </a:lnTo>
                  <a:lnTo>
                    <a:pt x="210693" y="297180"/>
                  </a:lnTo>
                  <a:lnTo>
                    <a:pt x="211848" y="299720"/>
                  </a:lnTo>
                  <a:lnTo>
                    <a:pt x="212382" y="300990"/>
                  </a:lnTo>
                  <a:lnTo>
                    <a:pt x="213106" y="302260"/>
                  </a:lnTo>
                  <a:lnTo>
                    <a:pt x="213715" y="303530"/>
                  </a:lnTo>
                  <a:lnTo>
                    <a:pt x="214439" y="304800"/>
                  </a:lnTo>
                  <a:lnTo>
                    <a:pt x="215036" y="304800"/>
                  </a:lnTo>
                  <a:lnTo>
                    <a:pt x="215722" y="306070"/>
                  </a:lnTo>
                  <a:lnTo>
                    <a:pt x="218795" y="311150"/>
                  </a:lnTo>
                  <a:lnTo>
                    <a:pt x="219506" y="312420"/>
                  </a:lnTo>
                  <a:lnTo>
                    <a:pt x="220624" y="313690"/>
                  </a:lnTo>
                  <a:lnTo>
                    <a:pt x="219938" y="313690"/>
                  </a:lnTo>
                  <a:lnTo>
                    <a:pt x="218884" y="314960"/>
                  </a:lnTo>
                  <a:lnTo>
                    <a:pt x="218084" y="316230"/>
                  </a:lnTo>
                  <a:lnTo>
                    <a:pt x="217246" y="316230"/>
                  </a:lnTo>
                  <a:lnTo>
                    <a:pt x="216471" y="317500"/>
                  </a:lnTo>
                  <a:lnTo>
                    <a:pt x="215125" y="320040"/>
                  </a:lnTo>
                  <a:lnTo>
                    <a:pt x="214033" y="322580"/>
                  </a:lnTo>
                  <a:lnTo>
                    <a:pt x="213067" y="323850"/>
                  </a:lnTo>
                  <a:lnTo>
                    <a:pt x="212623" y="325120"/>
                  </a:lnTo>
                  <a:lnTo>
                    <a:pt x="212293" y="326390"/>
                  </a:lnTo>
                  <a:lnTo>
                    <a:pt x="211848" y="327660"/>
                  </a:lnTo>
                  <a:lnTo>
                    <a:pt x="211505" y="328930"/>
                  </a:lnTo>
                  <a:lnTo>
                    <a:pt x="211213" y="330200"/>
                  </a:lnTo>
                  <a:lnTo>
                    <a:pt x="210883" y="330200"/>
                  </a:lnTo>
                  <a:lnTo>
                    <a:pt x="209448" y="335280"/>
                  </a:lnTo>
                  <a:lnTo>
                    <a:pt x="208991" y="335280"/>
                  </a:lnTo>
                  <a:lnTo>
                    <a:pt x="208699" y="336550"/>
                  </a:lnTo>
                  <a:lnTo>
                    <a:pt x="207784" y="337820"/>
                  </a:lnTo>
                  <a:lnTo>
                    <a:pt x="206730" y="340360"/>
                  </a:lnTo>
                  <a:lnTo>
                    <a:pt x="206171" y="340360"/>
                  </a:lnTo>
                  <a:lnTo>
                    <a:pt x="204889" y="342900"/>
                  </a:lnTo>
                  <a:lnTo>
                    <a:pt x="204228" y="342900"/>
                  </a:lnTo>
                  <a:lnTo>
                    <a:pt x="203352" y="344170"/>
                  </a:lnTo>
                  <a:lnTo>
                    <a:pt x="201409" y="345440"/>
                  </a:lnTo>
                  <a:lnTo>
                    <a:pt x="199263" y="347980"/>
                  </a:lnTo>
                  <a:lnTo>
                    <a:pt x="198094" y="347980"/>
                  </a:lnTo>
                  <a:lnTo>
                    <a:pt x="197015" y="349250"/>
                  </a:lnTo>
                  <a:lnTo>
                    <a:pt x="195872" y="349250"/>
                  </a:lnTo>
                  <a:lnTo>
                    <a:pt x="194665" y="350520"/>
                  </a:lnTo>
                  <a:lnTo>
                    <a:pt x="192189" y="351790"/>
                  </a:lnTo>
                  <a:lnTo>
                    <a:pt x="190957" y="351790"/>
                  </a:lnTo>
                  <a:lnTo>
                    <a:pt x="188455" y="353060"/>
                  </a:lnTo>
                  <a:lnTo>
                    <a:pt x="187198" y="353060"/>
                  </a:lnTo>
                  <a:lnTo>
                    <a:pt x="184670" y="354330"/>
                  </a:lnTo>
                  <a:lnTo>
                    <a:pt x="182118" y="354330"/>
                  </a:lnTo>
                  <a:lnTo>
                    <a:pt x="180898" y="355600"/>
                  </a:lnTo>
                  <a:lnTo>
                    <a:pt x="172796" y="355600"/>
                  </a:lnTo>
                  <a:lnTo>
                    <a:pt x="171843" y="356870"/>
                  </a:lnTo>
                  <a:lnTo>
                    <a:pt x="167297" y="356870"/>
                  </a:lnTo>
                  <a:lnTo>
                    <a:pt x="166662" y="355600"/>
                  </a:lnTo>
                  <a:lnTo>
                    <a:pt x="155613" y="355600"/>
                  </a:lnTo>
                  <a:lnTo>
                    <a:pt x="154533" y="354330"/>
                  </a:lnTo>
                  <a:lnTo>
                    <a:pt x="135255" y="354330"/>
                  </a:lnTo>
                  <a:lnTo>
                    <a:pt x="131978" y="355600"/>
                  </a:lnTo>
                  <a:lnTo>
                    <a:pt x="130556" y="355600"/>
                  </a:lnTo>
                  <a:lnTo>
                    <a:pt x="129209" y="356870"/>
                  </a:lnTo>
                  <a:lnTo>
                    <a:pt x="127939" y="356870"/>
                  </a:lnTo>
                  <a:lnTo>
                    <a:pt x="126771" y="358140"/>
                  </a:lnTo>
                  <a:lnTo>
                    <a:pt x="124472" y="358140"/>
                  </a:lnTo>
                  <a:lnTo>
                    <a:pt x="123494" y="359410"/>
                  </a:lnTo>
                  <a:lnTo>
                    <a:pt x="122466" y="360680"/>
                  </a:lnTo>
                  <a:lnTo>
                    <a:pt x="120611" y="361950"/>
                  </a:lnTo>
                  <a:lnTo>
                    <a:pt x="118948" y="363220"/>
                  </a:lnTo>
                  <a:lnTo>
                    <a:pt x="118211" y="363220"/>
                  </a:lnTo>
                  <a:lnTo>
                    <a:pt x="117335" y="364490"/>
                  </a:lnTo>
                  <a:lnTo>
                    <a:pt x="116725" y="365760"/>
                  </a:lnTo>
                  <a:lnTo>
                    <a:pt x="115150" y="367030"/>
                  </a:lnTo>
                  <a:lnTo>
                    <a:pt x="114477" y="367030"/>
                  </a:lnTo>
                  <a:lnTo>
                    <a:pt x="113868" y="368300"/>
                  </a:lnTo>
                  <a:lnTo>
                    <a:pt x="113030" y="369570"/>
                  </a:lnTo>
                  <a:lnTo>
                    <a:pt x="112382" y="369570"/>
                  </a:lnTo>
                  <a:lnTo>
                    <a:pt x="111671" y="370840"/>
                  </a:lnTo>
                  <a:lnTo>
                    <a:pt x="110261" y="372110"/>
                  </a:lnTo>
                  <a:lnTo>
                    <a:pt x="109385" y="372110"/>
                  </a:lnTo>
                  <a:lnTo>
                    <a:pt x="108623" y="373380"/>
                  </a:lnTo>
                  <a:lnTo>
                    <a:pt x="107835" y="373380"/>
                  </a:lnTo>
                  <a:lnTo>
                    <a:pt x="106934" y="374650"/>
                  </a:lnTo>
                  <a:lnTo>
                    <a:pt x="105994" y="374650"/>
                  </a:lnTo>
                  <a:lnTo>
                    <a:pt x="105079" y="375920"/>
                  </a:lnTo>
                  <a:lnTo>
                    <a:pt x="103009" y="375920"/>
                  </a:lnTo>
                  <a:lnTo>
                    <a:pt x="101930" y="377190"/>
                  </a:lnTo>
                  <a:lnTo>
                    <a:pt x="95618" y="377190"/>
                  </a:lnTo>
                  <a:lnTo>
                    <a:pt x="94945" y="375920"/>
                  </a:lnTo>
                  <a:lnTo>
                    <a:pt x="93599" y="375920"/>
                  </a:lnTo>
                  <a:lnTo>
                    <a:pt x="87795" y="372110"/>
                  </a:lnTo>
                  <a:lnTo>
                    <a:pt x="90347" y="378460"/>
                  </a:lnTo>
                  <a:lnTo>
                    <a:pt x="90779" y="378460"/>
                  </a:lnTo>
                  <a:lnTo>
                    <a:pt x="91097" y="379730"/>
                  </a:lnTo>
                  <a:lnTo>
                    <a:pt x="91960" y="381000"/>
                  </a:lnTo>
                  <a:lnTo>
                    <a:pt x="93764" y="383540"/>
                  </a:lnTo>
                  <a:lnTo>
                    <a:pt x="94411" y="383540"/>
                  </a:lnTo>
                  <a:lnTo>
                    <a:pt x="95161" y="384810"/>
                  </a:lnTo>
                  <a:lnTo>
                    <a:pt x="96824" y="384810"/>
                  </a:lnTo>
                  <a:lnTo>
                    <a:pt x="97624" y="386080"/>
                  </a:lnTo>
                  <a:lnTo>
                    <a:pt x="98526" y="386080"/>
                  </a:lnTo>
                  <a:lnTo>
                    <a:pt x="99593" y="387350"/>
                  </a:lnTo>
                  <a:lnTo>
                    <a:pt x="106832" y="387350"/>
                  </a:lnTo>
                  <a:lnTo>
                    <a:pt x="107200" y="388620"/>
                  </a:lnTo>
                  <a:lnTo>
                    <a:pt x="112039" y="388620"/>
                  </a:lnTo>
                  <a:lnTo>
                    <a:pt x="114985" y="389890"/>
                  </a:lnTo>
                  <a:lnTo>
                    <a:pt x="116852" y="389890"/>
                  </a:lnTo>
                  <a:lnTo>
                    <a:pt x="119697" y="388620"/>
                  </a:lnTo>
                  <a:lnTo>
                    <a:pt x="124917" y="388620"/>
                  </a:lnTo>
                  <a:lnTo>
                    <a:pt x="125717" y="387350"/>
                  </a:lnTo>
                  <a:lnTo>
                    <a:pt x="127635" y="387350"/>
                  </a:lnTo>
                  <a:lnTo>
                    <a:pt x="128104" y="388620"/>
                  </a:lnTo>
                  <a:lnTo>
                    <a:pt x="130289" y="388620"/>
                  </a:lnTo>
                  <a:lnTo>
                    <a:pt x="130848" y="389890"/>
                  </a:lnTo>
                  <a:lnTo>
                    <a:pt x="137248" y="389890"/>
                  </a:lnTo>
                  <a:lnTo>
                    <a:pt x="138010" y="388620"/>
                  </a:lnTo>
                  <a:lnTo>
                    <a:pt x="140944" y="388620"/>
                  </a:lnTo>
                  <a:lnTo>
                    <a:pt x="143967" y="387350"/>
                  </a:lnTo>
                  <a:lnTo>
                    <a:pt x="145148" y="387350"/>
                  </a:lnTo>
                  <a:lnTo>
                    <a:pt x="147497" y="384810"/>
                  </a:lnTo>
                  <a:lnTo>
                    <a:pt x="148526" y="384810"/>
                  </a:lnTo>
                  <a:lnTo>
                    <a:pt x="149491" y="383540"/>
                  </a:lnTo>
                  <a:lnTo>
                    <a:pt x="151358" y="382270"/>
                  </a:lnTo>
                  <a:lnTo>
                    <a:pt x="152171" y="381000"/>
                  </a:lnTo>
                  <a:lnTo>
                    <a:pt x="156641" y="381000"/>
                  </a:lnTo>
                  <a:lnTo>
                    <a:pt x="158102" y="379730"/>
                  </a:lnTo>
                  <a:lnTo>
                    <a:pt x="158940" y="379730"/>
                  </a:lnTo>
                  <a:lnTo>
                    <a:pt x="159550" y="378460"/>
                  </a:lnTo>
                  <a:lnTo>
                    <a:pt x="159880" y="378460"/>
                  </a:lnTo>
                  <a:lnTo>
                    <a:pt x="160743" y="377190"/>
                  </a:lnTo>
                  <a:lnTo>
                    <a:pt x="161277" y="377190"/>
                  </a:lnTo>
                  <a:lnTo>
                    <a:pt x="161798" y="375920"/>
                  </a:lnTo>
                  <a:lnTo>
                    <a:pt x="162255" y="375920"/>
                  </a:lnTo>
                  <a:lnTo>
                    <a:pt x="162699" y="374650"/>
                  </a:lnTo>
                  <a:lnTo>
                    <a:pt x="162953" y="374650"/>
                  </a:lnTo>
                  <a:lnTo>
                    <a:pt x="163309" y="373380"/>
                  </a:lnTo>
                  <a:lnTo>
                    <a:pt x="163842" y="372110"/>
                  </a:lnTo>
                  <a:lnTo>
                    <a:pt x="164185" y="370840"/>
                  </a:lnTo>
                  <a:lnTo>
                    <a:pt x="164388" y="369570"/>
                  </a:lnTo>
                  <a:lnTo>
                    <a:pt x="164287" y="367030"/>
                  </a:lnTo>
                  <a:lnTo>
                    <a:pt x="163309" y="364490"/>
                  </a:lnTo>
                  <a:lnTo>
                    <a:pt x="166776" y="364490"/>
                  </a:lnTo>
                  <a:lnTo>
                    <a:pt x="167817" y="365760"/>
                  </a:lnTo>
                  <a:lnTo>
                    <a:pt x="176123" y="365760"/>
                  </a:lnTo>
                  <a:lnTo>
                    <a:pt x="180073" y="364490"/>
                  </a:lnTo>
                  <a:lnTo>
                    <a:pt x="184238" y="364490"/>
                  </a:lnTo>
                  <a:lnTo>
                    <a:pt x="185686" y="363220"/>
                  </a:lnTo>
                  <a:lnTo>
                    <a:pt x="188544" y="363220"/>
                  </a:lnTo>
                  <a:lnTo>
                    <a:pt x="192963" y="360680"/>
                  </a:lnTo>
                  <a:lnTo>
                    <a:pt x="194373" y="360680"/>
                  </a:lnTo>
                  <a:lnTo>
                    <a:pt x="195872" y="359410"/>
                  </a:lnTo>
                  <a:lnTo>
                    <a:pt x="197307" y="359410"/>
                  </a:lnTo>
                  <a:lnTo>
                    <a:pt x="198780" y="358140"/>
                  </a:lnTo>
                  <a:lnTo>
                    <a:pt x="200152" y="358140"/>
                  </a:lnTo>
                  <a:lnTo>
                    <a:pt x="201612" y="356870"/>
                  </a:lnTo>
                  <a:lnTo>
                    <a:pt x="203034" y="355600"/>
                  </a:lnTo>
                  <a:lnTo>
                    <a:pt x="204482" y="355600"/>
                  </a:lnTo>
                  <a:lnTo>
                    <a:pt x="205816" y="354330"/>
                  </a:lnTo>
                  <a:lnTo>
                    <a:pt x="207187" y="353060"/>
                  </a:lnTo>
                  <a:lnTo>
                    <a:pt x="208534" y="353060"/>
                  </a:lnTo>
                  <a:lnTo>
                    <a:pt x="210883" y="350520"/>
                  </a:lnTo>
                  <a:lnTo>
                    <a:pt x="212623" y="347980"/>
                  </a:lnTo>
                  <a:lnTo>
                    <a:pt x="213423" y="347980"/>
                  </a:lnTo>
                  <a:lnTo>
                    <a:pt x="214198" y="346710"/>
                  </a:lnTo>
                  <a:lnTo>
                    <a:pt x="216217" y="342900"/>
                  </a:lnTo>
                  <a:lnTo>
                    <a:pt x="217398" y="340360"/>
                  </a:lnTo>
                  <a:lnTo>
                    <a:pt x="218008" y="339090"/>
                  </a:lnTo>
                  <a:lnTo>
                    <a:pt x="218490" y="337820"/>
                  </a:lnTo>
                  <a:lnTo>
                    <a:pt x="219506" y="336550"/>
                  </a:lnTo>
                  <a:lnTo>
                    <a:pt x="219989" y="335280"/>
                  </a:lnTo>
                  <a:lnTo>
                    <a:pt x="220395" y="334010"/>
                  </a:lnTo>
                  <a:lnTo>
                    <a:pt x="220954" y="332740"/>
                  </a:lnTo>
                  <a:lnTo>
                    <a:pt x="221310" y="331470"/>
                  </a:lnTo>
                  <a:lnTo>
                    <a:pt x="221869" y="330200"/>
                  </a:lnTo>
                  <a:lnTo>
                    <a:pt x="222250" y="328930"/>
                  </a:lnTo>
                  <a:lnTo>
                    <a:pt x="222770" y="327660"/>
                  </a:lnTo>
                  <a:lnTo>
                    <a:pt x="223189" y="327660"/>
                  </a:lnTo>
                  <a:lnTo>
                    <a:pt x="224155" y="325120"/>
                  </a:lnTo>
                  <a:lnTo>
                    <a:pt x="224701" y="325120"/>
                  </a:lnTo>
                  <a:lnTo>
                    <a:pt x="225209" y="323850"/>
                  </a:lnTo>
                  <a:lnTo>
                    <a:pt x="225666" y="322580"/>
                  </a:lnTo>
                  <a:lnTo>
                    <a:pt x="226834" y="322580"/>
                  </a:lnTo>
                  <a:lnTo>
                    <a:pt x="227406" y="321310"/>
                  </a:lnTo>
                  <a:lnTo>
                    <a:pt x="228561" y="321310"/>
                  </a:lnTo>
                  <a:lnTo>
                    <a:pt x="230555" y="322580"/>
                  </a:lnTo>
                  <a:lnTo>
                    <a:pt x="231787" y="323850"/>
                  </a:lnTo>
                  <a:lnTo>
                    <a:pt x="232918" y="323850"/>
                  </a:lnTo>
                  <a:lnTo>
                    <a:pt x="233857" y="325120"/>
                  </a:lnTo>
                  <a:lnTo>
                    <a:pt x="234823" y="325120"/>
                  </a:lnTo>
                  <a:lnTo>
                    <a:pt x="235927" y="326390"/>
                  </a:lnTo>
                  <a:lnTo>
                    <a:pt x="237096" y="327660"/>
                  </a:lnTo>
                  <a:lnTo>
                    <a:pt x="238163" y="328930"/>
                  </a:lnTo>
                  <a:lnTo>
                    <a:pt x="240309" y="330200"/>
                  </a:lnTo>
                  <a:lnTo>
                    <a:pt x="241325" y="331470"/>
                  </a:lnTo>
                  <a:lnTo>
                    <a:pt x="242379" y="331470"/>
                  </a:lnTo>
                  <a:lnTo>
                    <a:pt x="244614" y="332740"/>
                  </a:lnTo>
                  <a:lnTo>
                    <a:pt x="245529" y="332740"/>
                  </a:lnTo>
                  <a:lnTo>
                    <a:pt x="247738" y="334010"/>
                  </a:lnTo>
                  <a:lnTo>
                    <a:pt x="251650" y="334010"/>
                  </a:lnTo>
                  <a:lnTo>
                    <a:pt x="253568" y="335280"/>
                  </a:lnTo>
                  <a:lnTo>
                    <a:pt x="256387" y="335280"/>
                  </a:lnTo>
                  <a:lnTo>
                    <a:pt x="260045" y="336550"/>
                  </a:lnTo>
                  <a:lnTo>
                    <a:pt x="261810" y="336550"/>
                  </a:lnTo>
                  <a:lnTo>
                    <a:pt x="263525" y="337820"/>
                  </a:lnTo>
                  <a:lnTo>
                    <a:pt x="264477" y="339090"/>
                  </a:lnTo>
                  <a:lnTo>
                    <a:pt x="265176" y="339090"/>
                  </a:lnTo>
                  <a:lnTo>
                    <a:pt x="265836" y="340360"/>
                  </a:lnTo>
                  <a:lnTo>
                    <a:pt x="266623" y="340360"/>
                  </a:lnTo>
                  <a:lnTo>
                    <a:pt x="267030" y="341630"/>
                  </a:lnTo>
                  <a:lnTo>
                    <a:pt x="267169" y="341630"/>
                  </a:lnTo>
                  <a:lnTo>
                    <a:pt x="267614" y="342900"/>
                  </a:lnTo>
                  <a:lnTo>
                    <a:pt x="267944" y="344170"/>
                  </a:lnTo>
                  <a:lnTo>
                    <a:pt x="268122" y="345440"/>
                  </a:lnTo>
                  <a:lnTo>
                    <a:pt x="268452" y="351790"/>
                  </a:lnTo>
                  <a:lnTo>
                    <a:pt x="272008" y="346710"/>
                  </a:lnTo>
                  <a:lnTo>
                    <a:pt x="272376" y="345440"/>
                  </a:lnTo>
                  <a:lnTo>
                    <a:pt x="272618" y="345440"/>
                  </a:lnTo>
                  <a:lnTo>
                    <a:pt x="273011" y="344170"/>
                  </a:lnTo>
                  <a:lnTo>
                    <a:pt x="273215" y="344170"/>
                  </a:lnTo>
                  <a:lnTo>
                    <a:pt x="273329" y="342900"/>
                  </a:lnTo>
                  <a:lnTo>
                    <a:pt x="273646" y="341630"/>
                  </a:lnTo>
                  <a:lnTo>
                    <a:pt x="273862" y="340360"/>
                  </a:lnTo>
                  <a:lnTo>
                    <a:pt x="273824" y="337820"/>
                  </a:lnTo>
                  <a:lnTo>
                    <a:pt x="273735" y="336550"/>
                  </a:lnTo>
                  <a:lnTo>
                    <a:pt x="273494" y="335280"/>
                  </a:lnTo>
                  <a:lnTo>
                    <a:pt x="272897" y="334010"/>
                  </a:lnTo>
                  <a:lnTo>
                    <a:pt x="272415" y="332740"/>
                  </a:lnTo>
                  <a:lnTo>
                    <a:pt x="271957" y="332740"/>
                  </a:lnTo>
                  <a:lnTo>
                    <a:pt x="270865" y="330200"/>
                  </a:lnTo>
                  <a:lnTo>
                    <a:pt x="269989" y="327660"/>
                  </a:lnTo>
                  <a:lnTo>
                    <a:pt x="272135" y="327660"/>
                  </a:lnTo>
                  <a:lnTo>
                    <a:pt x="273646" y="326390"/>
                  </a:lnTo>
                  <a:lnTo>
                    <a:pt x="274472" y="326390"/>
                  </a:lnTo>
                  <a:lnTo>
                    <a:pt x="275272" y="325120"/>
                  </a:lnTo>
                  <a:lnTo>
                    <a:pt x="275551" y="326390"/>
                  </a:lnTo>
                  <a:lnTo>
                    <a:pt x="275818" y="327660"/>
                  </a:lnTo>
                  <a:lnTo>
                    <a:pt x="276009" y="328930"/>
                  </a:lnTo>
                  <a:lnTo>
                    <a:pt x="276275" y="330200"/>
                  </a:lnTo>
                  <a:lnTo>
                    <a:pt x="276491" y="331470"/>
                  </a:lnTo>
                  <a:lnTo>
                    <a:pt x="276758" y="334010"/>
                  </a:lnTo>
                  <a:lnTo>
                    <a:pt x="276923" y="335280"/>
                  </a:lnTo>
                  <a:lnTo>
                    <a:pt x="276974" y="341630"/>
                  </a:lnTo>
                  <a:lnTo>
                    <a:pt x="276923" y="344170"/>
                  </a:lnTo>
                  <a:lnTo>
                    <a:pt x="276758" y="346710"/>
                  </a:lnTo>
                  <a:lnTo>
                    <a:pt x="276542" y="347980"/>
                  </a:lnTo>
                  <a:lnTo>
                    <a:pt x="276364" y="349250"/>
                  </a:lnTo>
                  <a:lnTo>
                    <a:pt x="276275" y="350520"/>
                  </a:lnTo>
                  <a:lnTo>
                    <a:pt x="276059" y="351790"/>
                  </a:lnTo>
                  <a:lnTo>
                    <a:pt x="275945" y="353060"/>
                  </a:lnTo>
                  <a:lnTo>
                    <a:pt x="275602" y="354330"/>
                  </a:lnTo>
                  <a:lnTo>
                    <a:pt x="275475" y="355600"/>
                  </a:lnTo>
                  <a:lnTo>
                    <a:pt x="275272" y="356870"/>
                  </a:lnTo>
                  <a:lnTo>
                    <a:pt x="274980" y="358140"/>
                  </a:lnTo>
                  <a:lnTo>
                    <a:pt x="274688" y="358140"/>
                  </a:lnTo>
                  <a:lnTo>
                    <a:pt x="274637" y="359410"/>
                  </a:lnTo>
                  <a:lnTo>
                    <a:pt x="274472" y="359410"/>
                  </a:lnTo>
                  <a:lnTo>
                    <a:pt x="274421" y="360680"/>
                  </a:lnTo>
                  <a:lnTo>
                    <a:pt x="274205" y="360680"/>
                  </a:lnTo>
                  <a:lnTo>
                    <a:pt x="274104" y="361950"/>
                  </a:lnTo>
                  <a:lnTo>
                    <a:pt x="273735" y="363220"/>
                  </a:lnTo>
                  <a:lnTo>
                    <a:pt x="273329" y="363220"/>
                  </a:lnTo>
                  <a:lnTo>
                    <a:pt x="272249" y="361950"/>
                  </a:lnTo>
                  <a:lnTo>
                    <a:pt x="269621" y="360680"/>
                  </a:lnTo>
                  <a:lnTo>
                    <a:pt x="268376" y="359410"/>
                  </a:lnTo>
                  <a:lnTo>
                    <a:pt x="266103" y="358140"/>
                  </a:lnTo>
                  <a:lnTo>
                    <a:pt x="264261" y="356870"/>
                  </a:lnTo>
                  <a:lnTo>
                    <a:pt x="263525" y="355600"/>
                  </a:lnTo>
                  <a:lnTo>
                    <a:pt x="262775" y="355600"/>
                  </a:lnTo>
                  <a:lnTo>
                    <a:pt x="262242" y="354330"/>
                  </a:lnTo>
                  <a:lnTo>
                    <a:pt x="261378" y="354330"/>
                  </a:lnTo>
                  <a:lnTo>
                    <a:pt x="260908" y="353060"/>
                  </a:lnTo>
                  <a:lnTo>
                    <a:pt x="259765" y="351790"/>
                  </a:lnTo>
                  <a:lnTo>
                    <a:pt x="259232" y="351790"/>
                  </a:lnTo>
                  <a:lnTo>
                    <a:pt x="258508" y="350520"/>
                  </a:lnTo>
                  <a:lnTo>
                    <a:pt x="257352" y="350520"/>
                  </a:lnTo>
                  <a:lnTo>
                    <a:pt x="256667" y="349250"/>
                  </a:lnTo>
                  <a:lnTo>
                    <a:pt x="255409" y="349250"/>
                  </a:lnTo>
                  <a:lnTo>
                    <a:pt x="254774" y="347980"/>
                  </a:lnTo>
                  <a:lnTo>
                    <a:pt x="249694" y="347980"/>
                  </a:lnTo>
                  <a:lnTo>
                    <a:pt x="248450" y="346710"/>
                  </a:lnTo>
                  <a:lnTo>
                    <a:pt x="243306" y="346710"/>
                  </a:lnTo>
                  <a:lnTo>
                    <a:pt x="243306" y="360680"/>
                  </a:lnTo>
                  <a:lnTo>
                    <a:pt x="240499" y="360680"/>
                  </a:lnTo>
                  <a:lnTo>
                    <a:pt x="240550" y="359410"/>
                  </a:lnTo>
                  <a:lnTo>
                    <a:pt x="240804" y="358140"/>
                  </a:lnTo>
                  <a:lnTo>
                    <a:pt x="241414" y="358140"/>
                  </a:lnTo>
                  <a:lnTo>
                    <a:pt x="241757" y="356870"/>
                  </a:lnTo>
                  <a:lnTo>
                    <a:pt x="242138" y="356870"/>
                  </a:lnTo>
                  <a:lnTo>
                    <a:pt x="242290" y="358140"/>
                  </a:lnTo>
                  <a:lnTo>
                    <a:pt x="242862" y="359410"/>
                  </a:lnTo>
                  <a:lnTo>
                    <a:pt x="243306" y="360680"/>
                  </a:lnTo>
                  <a:lnTo>
                    <a:pt x="243306" y="346710"/>
                  </a:lnTo>
                  <a:lnTo>
                    <a:pt x="241515" y="346710"/>
                  </a:lnTo>
                  <a:lnTo>
                    <a:pt x="240652" y="347980"/>
                  </a:lnTo>
                  <a:lnTo>
                    <a:pt x="239801" y="347980"/>
                  </a:lnTo>
                  <a:lnTo>
                    <a:pt x="238988" y="349250"/>
                  </a:lnTo>
                  <a:lnTo>
                    <a:pt x="238264" y="349250"/>
                  </a:lnTo>
                  <a:lnTo>
                    <a:pt x="237502" y="350520"/>
                  </a:lnTo>
                  <a:lnTo>
                    <a:pt x="236969" y="350520"/>
                  </a:lnTo>
                  <a:lnTo>
                    <a:pt x="236067" y="351790"/>
                  </a:lnTo>
                  <a:lnTo>
                    <a:pt x="235839" y="353060"/>
                  </a:lnTo>
                  <a:lnTo>
                    <a:pt x="235546" y="353060"/>
                  </a:lnTo>
                  <a:lnTo>
                    <a:pt x="235254" y="354330"/>
                  </a:lnTo>
                  <a:lnTo>
                    <a:pt x="235229" y="356870"/>
                  </a:lnTo>
                  <a:lnTo>
                    <a:pt x="235496" y="358140"/>
                  </a:lnTo>
                  <a:lnTo>
                    <a:pt x="235839" y="359410"/>
                  </a:lnTo>
                  <a:lnTo>
                    <a:pt x="236220" y="360680"/>
                  </a:lnTo>
                  <a:lnTo>
                    <a:pt x="229501" y="360680"/>
                  </a:lnTo>
                  <a:lnTo>
                    <a:pt x="228676" y="361950"/>
                  </a:lnTo>
                  <a:lnTo>
                    <a:pt x="227164" y="361950"/>
                  </a:lnTo>
                  <a:lnTo>
                    <a:pt x="226441" y="363220"/>
                  </a:lnTo>
                  <a:lnTo>
                    <a:pt x="225831" y="363220"/>
                  </a:lnTo>
                  <a:lnTo>
                    <a:pt x="224751" y="364490"/>
                  </a:lnTo>
                  <a:lnTo>
                    <a:pt x="224256" y="365760"/>
                  </a:lnTo>
                  <a:lnTo>
                    <a:pt x="223685" y="367030"/>
                  </a:lnTo>
                  <a:lnTo>
                    <a:pt x="223507" y="367030"/>
                  </a:lnTo>
                  <a:lnTo>
                    <a:pt x="223380" y="368300"/>
                  </a:lnTo>
                  <a:lnTo>
                    <a:pt x="223189" y="368300"/>
                  </a:lnTo>
                  <a:lnTo>
                    <a:pt x="223189" y="370840"/>
                  </a:lnTo>
                  <a:lnTo>
                    <a:pt x="223507" y="372110"/>
                  </a:lnTo>
                  <a:lnTo>
                    <a:pt x="223685" y="372110"/>
                  </a:lnTo>
                  <a:lnTo>
                    <a:pt x="223837" y="373380"/>
                  </a:lnTo>
                  <a:lnTo>
                    <a:pt x="224370" y="374650"/>
                  </a:lnTo>
                  <a:lnTo>
                    <a:pt x="224586" y="374650"/>
                  </a:lnTo>
                  <a:lnTo>
                    <a:pt x="225298" y="375920"/>
                  </a:lnTo>
                  <a:lnTo>
                    <a:pt x="227812" y="375920"/>
                  </a:lnTo>
                  <a:lnTo>
                    <a:pt x="228346" y="374650"/>
                  </a:lnTo>
                  <a:lnTo>
                    <a:pt x="228561" y="374650"/>
                  </a:lnTo>
                  <a:lnTo>
                    <a:pt x="228676" y="373380"/>
                  </a:lnTo>
                  <a:lnTo>
                    <a:pt x="228993" y="372110"/>
                  </a:lnTo>
                  <a:lnTo>
                    <a:pt x="229450" y="372110"/>
                  </a:lnTo>
                  <a:lnTo>
                    <a:pt x="229704" y="370840"/>
                  </a:lnTo>
                  <a:lnTo>
                    <a:pt x="230238" y="370840"/>
                  </a:lnTo>
                  <a:lnTo>
                    <a:pt x="230416" y="372110"/>
                  </a:lnTo>
                  <a:lnTo>
                    <a:pt x="230657" y="373380"/>
                  </a:lnTo>
                  <a:lnTo>
                    <a:pt x="230987" y="373380"/>
                  </a:lnTo>
                  <a:lnTo>
                    <a:pt x="231317" y="374650"/>
                  </a:lnTo>
                  <a:lnTo>
                    <a:pt x="231787" y="375920"/>
                  </a:lnTo>
                  <a:lnTo>
                    <a:pt x="230505" y="375920"/>
                  </a:lnTo>
                  <a:lnTo>
                    <a:pt x="228803" y="377190"/>
                  </a:lnTo>
                  <a:lnTo>
                    <a:pt x="228130" y="377190"/>
                  </a:lnTo>
                  <a:lnTo>
                    <a:pt x="227482" y="378460"/>
                  </a:lnTo>
                  <a:lnTo>
                    <a:pt x="226949" y="378460"/>
                  </a:lnTo>
                  <a:lnTo>
                    <a:pt x="226441" y="379730"/>
                  </a:lnTo>
                  <a:lnTo>
                    <a:pt x="226072" y="381000"/>
                  </a:lnTo>
                  <a:lnTo>
                    <a:pt x="225666" y="381000"/>
                  </a:lnTo>
                  <a:lnTo>
                    <a:pt x="225475" y="382270"/>
                  </a:lnTo>
                  <a:lnTo>
                    <a:pt x="225209" y="383540"/>
                  </a:lnTo>
                  <a:lnTo>
                    <a:pt x="224980" y="384810"/>
                  </a:lnTo>
                  <a:lnTo>
                    <a:pt x="224980" y="386080"/>
                  </a:lnTo>
                  <a:lnTo>
                    <a:pt x="225171" y="387350"/>
                  </a:lnTo>
                  <a:lnTo>
                    <a:pt x="225526" y="387350"/>
                  </a:lnTo>
                  <a:lnTo>
                    <a:pt x="226072" y="388620"/>
                  </a:lnTo>
                  <a:lnTo>
                    <a:pt x="226580" y="389890"/>
                  </a:lnTo>
                  <a:lnTo>
                    <a:pt x="228130" y="391160"/>
                  </a:lnTo>
                  <a:lnTo>
                    <a:pt x="228561" y="392430"/>
                  </a:lnTo>
                  <a:lnTo>
                    <a:pt x="230708" y="392430"/>
                  </a:lnTo>
                  <a:lnTo>
                    <a:pt x="231444" y="391160"/>
                  </a:lnTo>
                  <a:lnTo>
                    <a:pt x="231787" y="391160"/>
                  </a:lnTo>
                  <a:lnTo>
                    <a:pt x="231673" y="388620"/>
                  </a:lnTo>
                  <a:lnTo>
                    <a:pt x="231571" y="387350"/>
                  </a:lnTo>
                  <a:lnTo>
                    <a:pt x="231787" y="387350"/>
                  </a:lnTo>
                  <a:lnTo>
                    <a:pt x="232435" y="386080"/>
                  </a:lnTo>
                  <a:lnTo>
                    <a:pt x="232651" y="387350"/>
                  </a:lnTo>
                  <a:lnTo>
                    <a:pt x="232918" y="387350"/>
                  </a:lnTo>
                  <a:lnTo>
                    <a:pt x="233286" y="388620"/>
                  </a:lnTo>
                  <a:lnTo>
                    <a:pt x="234188" y="388620"/>
                  </a:lnTo>
                  <a:lnTo>
                    <a:pt x="235369" y="389890"/>
                  </a:lnTo>
                  <a:lnTo>
                    <a:pt x="235496" y="389890"/>
                  </a:lnTo>
                  <a:lnTo>
                    <a:pt x="234962" y="391160"/>
                  </a:lnTo>
                  <a:lnTo>
                    <a:pt x="234188" y="391160"/>
                  </a:lnTo>
                  <a:lnTo>
                    <a:pt x="232918" y="392430"/>
                  </a:lnTo>
                  <a:lnTo>
                    <a:pt x="232435" y="393700"/>
                  </a:lnTo>
                  <a:lnTo>
                    <a:pt x="232003" y="393700"/>
                  </a:lnTo>
                  <a:lnTo>
                    <a:pt x="231673" y="394970"/>
                  </a:lnTo>
                  <a:lnTo>
                    <a:pt x="231394" y="396240"/>
                  </a:lnTo>
                  <a:lnTo>
                    <a:pt x="231254" y="396240"/>
                  </a:lnTo>
                  <a:lnTo>
                    <a:pt x="231190" y="397510"/>
                  </a:lnTo>
                  <a:lnTo>
                    <a:pt x="231076" y="398780"/>
                  </a:lnTo>
                  <a:lnTo>
                    <a:pt x="233692" y="405130"/>
                  </a:lnTo>
                  <a:lnTo>
                    <a:pt x="234480" y="405130"/>
                  </a:lnTo>
                  <a:lnTo>
                    <a:pt x="236524" y="406400"/>
                  </a:lnTo>
                  <a:lnTo>
                    <a:pt x="239128" y="406400"/>
                  </a:lnTo>
                  <a:lnTo>
                    <a:pt x="239610" y="405130"/>
                  </a:lnTo>
                  <a:lnTo>
                    <a:pt x="239801" y="405130"/>
                  </a:lnTo>
                  <a:lnTo>
                    <a:pt x="239395" y="403860"/>
                  </a:lnTo>
                  <a:lnTo>
                    <a:pt x="239128" y="403860"/>
                  </a:lnTo>
                  <a:lnTo>
                    <a:pt x="238937" y="402590"/>
                  </a:lnTo>
                  <a:lnTo>
                    <a:pt x="238658" y="402590"/>
                  </a:lnTo>
                  <a:lnTo>
                    <a:pt x="238658" y="401320"/>
                  </a:lnTo>
                  <a:lnTo>
                    <a:pt x="238988" y="401320"/>
                  </a:lnTo>
                  <a:lnTo>
                    <a:pt x="239128" y="400050"/>
                  </a:lnTo>
                  <a:lnTo>
                    <a:pt x="239395" y="401320"/>
                  </a:lnTo>
                  <a:lnTo>
                    <a:pt x="239801" y="401320"/>
                  </a:lnTo>
                  <a:lnTo>
                    <a:pt x="241922" y="402590"/>
                  </a:lnTo>
                  <a:lnTo>
                    <a:pt x="242773" y="402590"/>
                  </a:lnTo>
                  <a:lnTo>
                    <a:pt x="243611" y="403860"/>
                  </a:lnTo>
                  <a:lnTo>
                    <a:pt x="247510" y="403860"/>
                  </a:lnTo>
                  <a:lnTo>
                    <a:pt x="248450" y="402590"/>
                  </a:lnTo>
                  <a:lnTo>
                    <a:pt x="249364" y="402590"/>
                  </a:lnTo>
                  <a:lnTo>
                    <a:pt x="250088" y="401320"/>
                  </a:lnTo>
                  <a:lnTo>
                    <a:pt x="250888" y="401320"/>
                  </a:lnTo>
                  <a:lnTo>
                    <a:pt x="251383" y="400050"/>
                  </a:lnTo>
                  <a:lnTo>
                    <a:pt x="254317" y="400050"/>
                  </a:lnTo>
                  <a:lnTo>
                    <a:pt x="257594" y="396240"/>
                  </a:lnTo>
                  <a:lnTo>
                    <a:pt x="258508" y="394970"/>
                  </a:lnTo>
                  <a:lnTo>
                    <a:pt x="259448" y="394970"/>
                  </a:lnTo>
                  <a:lnTo>
                    <a:pt x="260096" y="396240"/>
                  </a:lnTo>
                  <a:lnTo>
                    <a:pt x="267030" y="396240"/>
                  </a:lnTo>
                  <a:lnTo>
                    <a:pt x="268160" y="394970"/>
                  </a:lnTo>
                  <a:lnTo>
                    <a:pt x="270433" y="394970"/>
                  </a:lnTo>
                  <a:lnTo>
                    <a:pt x="272618" y="393700"/>
                  </a:lnTo>
                  <a:lnTo>
                    <a:pt x="273646" y="393700"/>
                  </a:lnTo>
                  <a:lnTo>
                    <a:pt x="275602" y="392430"/>
                  </a:lnTo>
                  <a:lnTo>
                    <a:pt x="276644" y="391160"/>
                  </a:lnTo>
                  <a:lnTo>
                    <a:pt x="279387" y="389890"/>
                  </a:lnTo>
                  <a:lnTo>
                    <a:pt x="280200" y="388620"/>
                  </a:lnTo>
                  <a:lnTo>
                    <a:pt x="282460" y="387350"/>
                  </a:lnTo>
                  <a:lnTo>
                    <a:pt x="283133" y="387350"/>
                  </a:lnTo>
                  <a:lnTo>
                    <a:pt x="283756" y="386080"/>
                  </a:lnTo>
                  <a:lnTo>
                    <a:pt x="284391" y="386080"/>
                  </a:lnTo>
                  <a:lnTo>
                    <a:pt x="284962" y="384810"/>
                  </a:lnTo>
                  <a:lnTo>
                    <a:pt x="285445" y="384810"/>
                  </a:lnTo>
                  <a:lnTo>
                    <a:pt x="285978" y="383540"/>
                  </a:lnTo>
                  <a:lnTo>
                    <a:pt x="286486" y="383540"/>
                  </a:lnTo>
                  <a:lnTo>
                    <a:pt x="286816" y="382270"/>
                  </a:lnTo>
                  <a:lnTo>
                    <a:pt x="287591" y="382270"/>
                  </a:lnTo>
                  <a:lnTo>
                    <a:pt x="288188" y="381000"/>
                  </a:lnTo>
                  <a:lnTo>
                    <a:pt x="289610" y="381000"/>
                  </a:lnTo>
                  <a:lnTo>
                    <a:pt x="290283" y="379730"/>
                  </a:lnTo>
                  <a:lnTo>
                    <a:pt x="290868" y="379730"/>
                  </a:lnTo>
                  <a:lnTo>
                    <a:pt x="291947" y="378460"/>
                  </a:lnTo>
                  <a:lnTo>
                    <a:pt x="292912" y="377190"/>
                  </a:lnTo>
                  <a:lnTo>
                    <a:pt x="293357" y="377190"/>
                  </a:lnTo>
                  <a:lnTo>
                    <a:pt x="293878" y="375920"/>
                  </a:lnTo>
                  <a:lnTo>
                    <a:pt x="294678" y="375920"/>
                  </a:lnTo>
                  <a:lnTo>
                    <a:pt x="296214" y="373380"/>
                  </a:lnTo>
                  <a:lnTo>
                    <a:pt x="297421" y="372110"/>
                  </a:lnTo>
                  <a:lnTo>
                    <a:pt x="297992" y="370840"/>
                  </a:lnTo>
                  <a:lnTo>
                    <a:pt x="298513" y="369570"/>
                  </a:lnTo>
                  <a:lnTo>
                    <a:pt x="299199" y="368300"/>
                  </a:lnTo>
                  <a:lnTo>
                    <a:pt x="300355" y="365760"/>
                  </a:lnTo>
                  <a:lnTo>
                    <a:pt x="300812" y="364490"/>
                  </a:lnTo>
                  <a:lnTo>
                    <a:pt x="301434" y="363220"/>
                  </a:lnTo>
                  <a:lnTo>
                    <a:pt x="302475" y="359410"/>
                  </a:lnTo>
                  <a:lnTo>
                    <a:pt x="303453" y="356870"/>
                  </a:lnTo>
                  <a:lnTo>
                    <a:pt x="303822" y="354330"/>
                  </a:lnTo>
                  <a:lnTo>
                    <a:pt x="304279" y="353060"/>
                  </a:lnTo>
                  <a:lnTo>
                    <a:pt x="305117" y="349250"/>
                  </a:lnTo>
                  <a:lnTo>
                    <a:pt x="305460" y="347980"/>
                  </a:lnTo>
                  <a:lnTo>
                    <a:pt x="305765" y="345440"/>
                  </a:lnTo>
                  <a:lnTo>
                    <a:pt x="306120" y="344170"/>
                  </a:lnTo>
                  <a:lnTo>
                    <a:pt x="307035" y="336550"/>
                  </a:lnTo>
                  <a:lnTo>
                    <a:pt x="308076" y="336550"/>
                  </a:lnTo>
                  <a:lnTo>
                    <a:pt x="308571" y="335280"/>
                  </a:lnTo>
                  <a:lnTo>
                    <a:pt x="309333" y="334010"/>
                  </a:lnTo>
                  <a:lnTo>
                    <a:pt x="309765" y="334010"/>
                  </a:lnTo>
                  <a:lnTo>
                    <a:pt x="309905" y="332740"/>
                  </a:lnTo>
                  <a:lnTo>
                    <a:pt x="310413" y="332740"/>
                  </a:lnTo>
                  <a:lnTo>
                    <a:pt x="311924" y="331470"/>
                  </a:lnTo>
                  <a:lnTo>
                    <a:pt x="313347" y="330200"/>
                  </a:lnTo>
                  <a:lnTo>
                    <a:pt x="313994" y="330200"/>
                  </a:lnTo>
                  <a:lnTo>
                    <a:pt x="314579" y="328930"/>
                  </a:lnTo>
                  <a:lnTo>
                    <a:pt x="315277" y="328930"/>
                  </a:lnTo>
                  <a:lnTo>
                    <a:pt x="315836" y="327660"/>
                  </a:lnTo>
                  <a:lnTo>
                    <a:pt x="316560" y="326390"/>
                  </a:lnTo>
                  <a:lnTo>
                    <a:pt x="316839" y="326390"/>
                  </a:lnTo>
                  <a:lnTo>
                    <a:pt x="317703" y="325120"/>
                  </a:lnTo>
                  <a:lnTo>
                    <a:pt x="318389" y="323850"/>
                  </a:lnTo>
                  <a:lnTo>
                    <a:pt x="318897" y="323850"/>
                  </a:lnTo>
                  <a:lnTo>
                    <a:pt x="319443" y="321310"/>
                  </a:lnTo>
                  <a:lnTo>
                    <a:pt x="319443" y="318770"/>
                  </a:lnTo>
                  <a:lnTo>
                    <a:pt x="319176" y="317500"/>
                  </a:lnTo>
                  <a:lnTo>
                    <a:pt x="319798" y="316230"/>
                  </a:lnTo>
                  <a:lnTo>
                    <a:pt x="320497" y="316230"/>
                  </a:lnTo>
                  <a:lnTo>
                    <a:pt x="321157" y="314960"/>
                  </a:lnTo>
                  <a:lnTo>
                    <a:pt x="321729" y="313690"/>
                  </a:lnTo>
                  <a:lnTo>
                    <a:pt x="322668" y="311150"/>
                  </a:lnTo>
                  <a:lnTo>
                    <a:pt x="323024" y="309880"/>
                  </a:lnTo>
                  <a:lnTo>
                    <a:pt x="323430" y="308610"/>
                  </a:lnTo>
                  <a:lnTo>
                    <a:pt x="323723" y="306070"/>
                  </a:lnTo>
                  <a:lnTo>
                    <a:pt x="323583" y="304800"/>
                  </a:lnTo>
                  <a:lnTo>
                    <a:pt x="323773" y="304800"/>
                  </a:lnTo>
                  <a:lnTo>
                    <a:pt x="324358" y="302260"/>
                  </a:lnTo>
                  <a:lnTo>
                    <a:pt x="324396" y="298450"/>
                  </a:lnTo>
                  <a:lnTo>
                    <a:pt x="324104" y="297180"/>
                  </a:lnTo>
                  <a:lnTo>
                    <a:pt x="323913" y="297180"/>
                  </a:lnTo>
                  <a:lnTo>
                    <a:pt x="323634" y="295910"/>
                  </a:lnTo>
                  <a:lnTo>
                    <a:pt x="323430" y="295910"/>
                  </a:lnTo>
                  <a:lnTo>
                    <a:pt x="322821" y="294640"/>
                  </a:lnTo>
                  <a:lnTo>
                    <a:pt x="322173" y="293370"/>
                  </a:lnTo>
                  <a:lnTo>
                    <a:pt x="321729" y="293370"/>
                  </a:lnTo>
                  <a:lnTo>
                    <a:pt x="320954" y="292100"/>
                  </a:lnTo>
                  <a:lnTo>
                    <a:pt x="316166" y="288290"/>
                  </a:lnTo>
                  <a:lnTo>
                    <a:pt x="317639" y="294640"/>
                  </a:lnTo>
                  <a:lnTo>
                    <a:pt x="317538" y="297180"/>
                  </a:lnTo>
                  <a:lnTo>
                    <a:pt x="317220" y="298450"/>
                  </a:lnTo>
                  <a:lnTo>
                    <a:pt x="316763" y="298450"/>
                  </a:lnTo>
                  <a:lnTo>
                    <a:pt x="316407" y="299720"/>
                  </a:lnTo>
                  <a:lnTo>
                    <a:pt x="316166" y="299720"/>
                  </a:lnTo>
                  <a:lnTo>
                    <a:pt x="315633" y="300990"/>
                  </a:lnTo>
                  <a:lnTo>
                    <a:pt x="314464" y="300990"/>
                  </a:lnTo>
                  <a:lnTo>
                    <a:pt x="313105" y="302260"/>
                  </a:lnTo>
                  <a:lnTo>
                    <a:pt x="312572" y="303530"/>
                  </a:lnTo>
                  <a:lnTo>
                    <a:pt x="310553" y="303530"/>
                  </a:lnTo>
                  <a:lnTo>
                    <a:pt x="309905" y="304800"/>
                  </a:lnTo>
                  <a:lnTo>
                    <a:pt x="309651" y="304800"/>
                  </a:lnTo>
                  <a:lnTo>
                    <a:pt x="310299" y="303530"/>
                  </a:lnTo>
                  <a:lnTo>
                    <a:pt x="311023" y="302260"/>
                  </a:lnTo>
                  <a:lnTo>
                    <a:pt x="311404" y="300990"/>
                  </a:lnTo>
                  <a:lnTo>
                    <a:pt x="311810" y="300990"/>
                  </a:lnTo>
                  <a:lnTo>
                    <a:pt x="312089" y="299720"/>
                  </a:lnTo>
                  <a:lnTo>
                    <a:pt x="312267" y="299720"/>
                  </a:lnTo>
                  <a:lnTo>
                    <a:pt x="312216" y="297180"/>
                  </a:lnTo>
                  <a:lnTo>
                    <a:pt x="312089" y="297180"/>
                  </a:lnTo>
                  <a:lnTo>
                    <a:pt x="311810" y="295910"/>
                  </a:lnTo>
                  <a:lnTo>
                    <a:pt x="312496" y="295910"/>
                  </a:lnTo>
                  <a:lnTo>
                    <a:pt x="312915" y="294640"/>
                  </a:lnTo>
                  <a:lnTo>
                    <a:pt x="313105" y="293370"/>
                  </a:lnTo>
                  <a:lnTo>
                    <a:pt x="313664" y="292100"/>
                  </a:lnTo>
                  <a:lnTo>
                    <a:pt x="313829" y="290830"/>
                  </a:lnTo>
                  <a:lnTo>
                    <a:pt x="313944" y="289560"/>
                  </a:lnTo>
                  <a:lnTo>
                    <a:pt x="313944" y="288290"/>
                  </a:lnTo>
                  <a:lnTo>
                    <a:pt x="313829" y="287020"/>
                  </a:lnTo>
                  <a:lnTo>
                    <a:pt x="314121" y="285750"/>
                  </a:lnTo>
                  <a:lnTo>
                    <a:pt x="314121" y="284480"/>
                  </a:lnTo>
                  <a:lnTo>
                    <a:pt x="313944" y="283210"/>
                  </a:lnTo>
                  <a:lnTo>
                    <a:pt x="313664" y="283210"/>
                  </a:lnTo>
                  <a:lnTo>
                    <a:pt x="312864" y="280670"/>
                  </a:lnTo>
                  <a:lnTo>
                    <a:pt x="312318" y="280670"/>
                  </a:lnTo>
                  <a:lnTo>
                    <a:pt x="311721" y="279400"/>
                  </a:lnTo>
                  <a:lnTo>
                    <a:pt x="310845" y="279400"/>
                  </a:lnTo>
                  <a:lnTo>
                    <a:pt x="310845" y="275590"/>
                  </a:lnTo>
                  <a:lnTo>
                    <a:pt x="310603" y="274320"/>
                  </a:lnTo>
                  <a:lnTo>
                    <a:pt x="310413" y="273050"/>
                  </a:lnTo>
                  <a:lnTo>
                    <a:pt x="307797" y="266700"/>
                  </a:lnTo>
                  <a:lnTo>
                    <a:pt x="307136" y="265430"/>
                  </a:lnTo>
                  <a:lnTo>
                    <a:pt x="306971" y="265430"/>
                  </a:lnTo>
                  <a:lnTo>
                    <a:pt x="306705" y="264160"/>
                  </a:lnTo>
                  <a:lnTo>
                    <a:pt x="306489" y="262890"/>
                  </a:lnTo>
                  <a:lnTo>
                    <a:pt x="305714" y="261620"/>
                  </a:lnTo>
                  <a:lnTo>
                    <a:pt x="304825" y="260350"/>
                  </a:lnTo>
                  <a:lnTo>
                    <a:pt x="303822" y="260350"/>
                  </a:lnTo>
                  <a:lnTo>
                    <a:pt x="302831" y="259080"/>
                  </a:lnTo>
                  <a:lnTo>
                    <a:pt x="302158" y="259080"/>
                  </a:lnTo>
                  <a:lnTo>
                    <a:pt x="304038" y="257810"/>
                  </a:lnTo>
                  <a:lnTo>
                    <a:pt x="308292" y="255270"/>
                  </a:lnTo>
                  <a:lnTo>
                    <a:pt x="310476" y="254000"/>
                  </a:lnTo>
                  <a:lnTo>
                    <a:pt x="312686" y="251460"/>
                  </a:lnTo>
                  <a:lnTo>
                    <a:pt x="314871" y="250190"/>
                  </a:lnTo>
                  <a:lnTo>
                    <a:pt x="319125" y="247650"/>
                  </a:lnTo>
                  <a:lnTo>
                    <a:pt x="321157" y="246380"/>
                  </a:lnTo>
                  <a:lnTo>
                    <a:pt x="323265" y="245110"/>
                  </a:lnTo>
                  <a:lnTo>
                    <a:pt x="325170" y="243840"/>
                  </a:lnTo>
                  <a:lnTo>
                    <a:pt x="326999" y="241300"/>
                  </a:lnTo>
                  <a:lnTo>
                    <a:pt x="328803" y="240030"/>
                  </a:lnTo>
                  <a:lnTo>
                    <a:pt x="330403" y="238760"/>
                  </a:lnTo>
                  <a:lnTo>
                    <a:pt x="331901" y="237490"/>
                  </a:lnTo>
                  <a:lnTo>
                    <a:pt x="333209" y="234950"/>
                  </a:lnTo>
                  <a:lnTo>
                    <a:pt x="334365" y="233680"/>
                  </a:lnTo>
                  <a:lnTo>
                    <a:pt x="335483" y="231140"/>
                  </a:lnTo>
                  <a:lnTo>
                    <a:pt x="336219" y="229870"/>
                  </a:lnTo>
                  <a:lnTo>
                    <a:pt x="336651" y="227330"/>
                  </a:lnTo>
                  <a:lnTo>
                    <a:pt x="336994" y="226060"/>
                  </a:lnTo>
                  <a:lnTo>
                    <a:pt x="336880" y="222250"/>
                  </a:lnTo>
                  <a:lnTo>
                    <a:pt x="336753" y="220980"/>
                  </a:lnTo>
                  <a:lnTo>
                    <a:pt x="336130" y="218440"/>
                  </a:lnTo>
                  <a:lnTo>
                    <a:pt x="335241" y="217170"/>
                  </a:lnTo>
                  <a:lnTo>
                    <a:pt x="333984" y="214630"/>
                  </a:lnTo>
                  <a:lnTo>
                    <a:pt x="332511" y="212090"/>
                  </a:lnTo>
                  <a:lnTo>
                    <a:pt x="331660" y="212090"/>
                  </a:lnTo>
                  <a:lnTo>
                    <a:pt x="331000" y="210820"/>
                  </a:lnTo>
                  <a:lnTo>
                    <a:pt x="330225" y="209550"/>
                  </a:lnTo>
                  <a:lnTo>
                    <a:pt x="329285" y="209550"/>
                  </a:lnTo>
                  <a:lnTo>
                    <a:pt x="328434" y="208280"/>
                  </a:lnTo>
                  <a:lnTo>
                    <a:pt x="326517" y="208280"/>
                  </a:lnTo>
                  <a:lnTo>
                    <a:pt x="325513" y="207010"/>
                  </a:lnTo>
                  <a:lnTo>
                    <a:pt x="323481" y="207010"/>
                  </a:lnTo>
                  <a:lnTo>
                    <a:pt x="323481" y="224790"/>
                  </a:lnTo>
                  <a:lnTo>
                    <a:pt x="323316" y="226060"/>
                  </a:lnTo>
                  <a:lnTo>
                    <a:pt x="323024" y="227330"/>
                  </a:lnTo>
                  <a:lnTo>
                    <a:pt x="322592" y="227330"/>
                  </a:lnTo>
                  <a:lnTo>
                    <a:pt x="322021" y="228600"/>
                  </a:lnTo>
                  <a:lnTo>
                    <a:pt x="321246" y="229870"/>
                  </a:lnTo>
                  <a:lnTo>
                    <a:pt x="320332" y="231140"/>
                  </a:lnTo>
                  <a:lnTo>
                    <a:pt x="319303" y="231140"/>
                  </a:lnTo>
                  <a:lnTo>
                    <a:pt x="316763" y="233680"/>
                  </a:lnTo>
                  <a:lnTo>
                    <a:pt x="315379" y="234950"/>
                  </a:lnTo>
                  <a:lnTo>
                    <a:pt x="310553" y="237490"/>
                  </a:lnTo>
                  <a:lnTo>
                    <a:pt x="308749" y="238760"/>
                  </a:lnTo>
                  <a:lnTo>
                    <a:pt x="307035" y="240030"/>
                  </a:lnTo>
                  <a:lnTo>
                    <a:pt x="303326" y="242570"/>
                  </a:lnTo>
                  <a:lnTo>
                    <a:pt x="301536" y="243840"/>
                  </a:lnTo>
                  <a:lnTo>
                    <a:pt x="299554" y="245110"/>
                  </a:lnTo>
                  <a:lnTo>
                    <a:pt x="298183" y="246037"/>
                  </a:lnTo>
                  <a:lnTo>
                    <a:pt x="298183" y="264160"/>
                  </a:lnTo>
                  <a:lnTo>
                    <a:pt x="298183" y="265430"/>
                  </a:lnTo>
                  <a:lnTo>
                    <a:pt x="297891" y="267970"/>
                  </a:lnTo>
                  <a:lnTo>
                    <a:pt x="297700" y="267970"/>
                  </a:lnTo>
                  <a:lnTo>
                    <a:pt x="297599" y="269240"/>
                  </a:lnTo>
                  <a:lnTo>
                    <a:pt x="297357" y="269240"/>
                  </a:lnTo>
                  <a:lnTo>
                    <a:pt x="296951" y="270510"/>
                  </a:lnTo>
                  <a:lnTo>
                    <a:pt x="296735" y="271780"/>
                  </a:lnTo>
                  <a:lnTo>
                    <a:pt x="296049" y="273050"/>
                  </a:lnTo>
                  <a:lnTo>
                    <a:pt x="295706" y="273050"/>
                  </a:lnTo>
                  <a:lnTo>
                    <a:pt x="295363" y="274320"/>
                  </a:lnTo>
                  <a:lnTo>
                    <a:pt x="294932" y="274320"/>
                  </a:lnTo>
                  <a:lnTo>
                    <a:pt x="294259" y="275590"/>
                  </a:lnTo>
                  <a:lnTo>
                    <a:pt x="293725" y="276860"/>
                  </a:lnTo>
                  <a:lnTo>
                    <a:pt x="293471" y="278130"/>
                  </a:lnTo>
                  <a:lnTo>
                    <a:pt x="293065" y="278130"/>
                  </a:lnTo>
                  <a:lnTo>
                    <a:pt x="292709" y="279400"/>
                  </a:lnTo>
                  <a:lnTo>
                    <a:pt x="292341" y="279400"/>
                  </a:lnTo>
                  <a:lnTo>
                    <a:pt x="291617" y="281940"/>
                  </a:lnTo>
                  <a:lnTo>
                    <a:pt x="291465" y="283210"/>
                  </a:lnTo>
                  <a:lnTo>
                    <a:pt x="291249" y="283210"/>
                  </a:lnTo>
                  <a:lnTo>
                    <a:pt x="288836" y="284480"/>
                  </a:lnTo>
                  <a:lnTo>
                    <a:pt x="286651" y="284480"/>
                  </a:lnTo>
                  <a:lnTo>
                    <a:pt x="285521" y="285750"/>
                  </a:lnTo>
                  <a:lnTo>
                    <a:pt x="284441" y="285750"/>
                  </a:lnTo>
                  <a:lnTo>
                    <a:pt x="280517" y="288290"/>
                  </a:lnTo>
                  <a:lnTo>
                    <a:pt x="275818" y="288290"/>
                  </a:lnTo>
                  <a:lnTo>
                    <a:pt x="274980" y="289560"/>
                  </a:lnTo>
                  <a:lnTo>
                    <a:pt x="271195" y="289560"/>
                  </a:lnTo>
                  <a:lnTo>
                    <a:pt x="270268" y="288290"/>
                  </a:lnTo>
                  <a:lnTo>
                    <a:pt x="267169" y="288290"/>
                  </a:lnTo>
                  <a:lnTo>
                    <a:pt x="264960" y="287020"/>
                  </a:lnTo>
                  <a:lnTo>
                    <a:pt x="263639" y="287020"/>
                  </a:lnTo>
                  <a:lnTo>
                    <a:pt x="271792" y="280670"/>
                  </a:lnTo>
                  <a:lnTo>
                    <a:pt x="294614" y="262890"/>
                  </a:lnTo>
                  <a:lnTo>
                    <a:pt x="296329" y="261620"/>
                  </a:lnTo>
                  <a:lnTo>
                    <a:pt x="297421" y="261620"/>
                  </a:lnTo>
                  <a:lnTo>
                    <a:pt x="297599" y="262890"/>
                  </a:lnTo>
                  <a:lnTo>
                    <a:pt x="297891" y="262890"/>
                  </a:lnTo>
                  <a:lnTo>
                    <a:pt x="298043" y="264160"/>
                  </a:lnTo>
                  <a:lnTo>
                    <a:pt x="298183" y="264160"/>
                  </a:lnTo>
                  <a:lnTo>
                    <a:pt x="298183" y="246037"/>
                  </a:lnTo>
                  <a:lnTo>
                    <a:pt x="291985" y="250190"/>
                  </a:lnTo>
                  <a:lnTo>
                    <a:pt x="290283" y="251460"/>
                  </a:lnTo>
                  <a:lnTo>
                    <a:pt x="286727" y="254000"/>
                  </a:lnTo>
                  <a:lnTo>
                    <a:pt x="255790" y="280670"/>
                  </a:lnTo>
                  <a:lnTo>
                    <a:pt x="255409" y="279400"/>
                  </a:lnTo>
                  <a:lnTo>
                    <a:pt x="254584" y="278130"/>
                  </a:lnTo>
                  <a:lnTo>
                    <a:pt x="254165" y="278130"/>
                  </a:lnTo>
                  <a:lnTo>
                    <a:pt x="253720" y="276860"/>
                  </a:lnTo>
                  <a:lnTo>
                    <a:pt x="252628" y="274320"/>
                  </a:lnTo>
                  <a:lnTo>
                    <a:pt x="252018" y="273050"/>
                  </a:lnTo>
                  <a:lnTo>
                    <a:pt x="251307" y="271780"/>
                  </a:lnTo>
                  <a:lnTo>
                    <a:pt x="251053" y="270510"/>
                  </a:lnTo>
                  <a:lnTo>
                    <a:pt x="250736" y="270510"/>
                  </a:lnTo>
                  <a:lnTo>
                    <a:pt x="250253" y="269240"/>
                  </a:lnTo>
                  <a:lnTo>
                    <a:pt x="249694" y="267970"/>
                  </a:lnTo>
                  <a:lnTo>
                    <a:pt x="249453" y="266700"/>
                  </a:lnTo>
                  <a:lnTo>
                    <a:pt x="249313" y="266700"/>
                  </a:lnTo>
                  <a:lnTo>
                    <a:pt x="249047" y="265430"/>
                  </a:lnTo>
                  <a:lnTo>
                    <a:pt x="248716" y="264223"/>
                  </a:lnTo>
                  <a:lnTo>
                    <a:pt x="248589" y="264160"/>
                  </a:lnTo>
                  <a:lnTo>
                    <a:pt x="248716" y="264223"/>
                  </a:lnTo>
                  <a:lnTo>
                    <a:pt x="251180" y="265430"/>
                  </a:lnTo>
                  <a:lnTo>
                    <a:pt x="252463" y="266700"/>
                  </a:lnTo>
                  <a:lnTo>
                    <a:pt x="253720" y="266700"/>
                  </a:lnTo>
                  <a:lnTo>
                    <a:pt x="255092" y="267970"/>
                  </a:lnTo>
                  <a:lnTo>
                    <a:pt x="262483" y="267970"/>
                  </a:lnTo>
                  <a:lnTo>
                    <a:pt x="264477" y="266700"/>
                  </a:lnTo>
                  <a:lnTo>
                    <a:pt x="266522" y="266700"/>
                  </a:lnTo>
                  <a:lnTo>
                    <a:pt x="268376" y="265430"/>
                  </a:lnTo>
                  <a:lnTo>
                    <a:pt x="270116" y="264160"/>
                  </a:lnTo>
                  <a:lnTo>
                    <a:pt x="271805" y="262890"/>
                  </a:lnTo>
                  <a:lnTo>
                    <a:pt x="273367" y="261620"/>
                  </a:lnTo>
                  <a:lnTo>
                    <a:pt x="274929" y="260350"/>
                  </a:lnTo>
                  <a:lnTo>
                    <a:pt x="276275" y="259080"/>
                  </a:lnTo>
                  <a:lnTo>
                    <a:pt x="277507" y="257810"/>
                  </a:lnTo>
                  <a:lnTo>
                    <a:pt x="278612" y="256540"/>
                  </a:lnTo>
                  <a:lnTo>
                    <a:pt x="279539" y="255270"/>
                  </a:lnTo>
                  <a:lnTo>
                    <a:pt x="280479" y="254000"/>
                  </a:lnTo>
                  <a:lnTo>
                    <a:pt x="281114" y="252730"/>
                  </a:lnTo>
                  <a:lnTo>
                    <a:pt x="281724" y="252730"/>
                  </a:lnTo>
                  <a:lnTo>
                    <a:pt x="282092" y="251460"/>
                  </a:lnTo>
                  <a:lnTo>
                    <a:pt x="282867" y="250190"/>
                  </a:lnTo>
                  <a:lnTo>
                    <a:pt x="283349" y="248920"/>
                  </a:lnTo>
                  <a:lnTo>
                    <a:pt x="283756" y="247650"/>
                  </a:lnTo>
                  <a:lnTo>
                    <a:pt x="285419" y="245110"/>
                  </a:lnTo>
                  <a:lnTo>
                    <a:pt x="286562" y="242570"/>
                  </a:lnTo>
                  <a:lnTo>
                    <a:pt x="287274" y="241300"/>
                  </a:lnTo>
                  <a:lnTo>
                    <a:pt x="287807" y="240030"/>
                  </a:lnTo>
                  <a:lnTo>
                    <a:pt x="288505" y="238760"/>
                  </a:lnTo>
                  <a:lnTo>
                    <a:pt x="289179" y="238760"/>
                  </a:lnTo>
                  <a:lnTo>
                    <a:pt x="289953" y="237490"/>
                  </a:lnTo>
                  <a:lnTo>
                    <a:pt x="290576" y="236220"/>
                  </a:lnTo>
                  <a:lnTo>
                    <a:pt x="292862" y="233680"/>
                  </a:lnTo>
                  <a:lnTo>
                    <a:pt x="293585" y="232410"/>
                  </a:lnTo>
                  <a:lnTo>
                    <a:pt x="294449" y="231140"/>
                  </a:lnTo>
                  <a:lnTo>
                    <a:pt x="295224" y="229870"/>
                  </a:lnTo>
                  <a:lnTo>
                    <a:pt x="296049" y="229870"/>
                  </a:lnTo>
                  <a:lnTo>
                    <a:pt x="296786" y="228600"/>
                  </a:lnTo>
                  <a:lnTo>
                    <a:pt x="297599" y="227330"/>
                  </a:lnTo>
                  <a:lnTo>
                    <a:pt x="298475" y="227330"/>
                  </a:lnTo>
                  <a:lnTo>
                    <a:pt x="299288" y="226060"/>
                  </a:lnTo>
                  <a:lnTo>
                    <a:pt x="300177" y="224790"/>
                  </a:lnTo>
                  <a:lnTo>
                    <a:pt x="301752" y="223520"/>
                  </a:lnTo>
                  <a:lnTo>
                    <a:pt x="302602" y="223520"/>
                  </a:lnTo>
                  <a:lnTo>
                    <a:pt x="304203" y="222250"/>
                  </a:lnTo>
                  <a:lnTo>
                    <a:pt x="305308" y="220980"/>
                  </a:lnTo>
                  <a:lnTo>
                    <a:pt x="306489" y="220980"/>
                  </a:lnTo>
                  <a:lnTo>
                    <a:pt x="307733" y="219710"/>
                  </a:lnTo>
                  <a:lnTo>
                    <a:pt x="311492" y="219710"/>
                  </a:lnTo>
                  <a:lnTo>
                    <a:pt x="312864" y="218440"/>
                  </a:lnTo>
                  <a:lnTo>
                    <a:pt x="316560" y="218440"/>
                  </a:lnTo>
                  <a:lnTo>
                    <a:pt x="317703" y="219710"/>
                  </a:lnTo>
                  <a:lnTo>
                    <a:pt x="319709" y="219710"/>
                  </a:lnTo>
                  <a:lnTo>
                    <a:pt x="320573" y="220980"/>
                  </a:lnTo>
                  <a:lnTo>
                    <a:pt x="322021" y="220980"/>
                  </a:lnTo>
                  <a:lnTo>
                    <a:pt x="322668" y="222250"/>
                  </a:lnTo>
                  <a:lnTo>
                    <a:pt x="323024" y="223520"/>
                  </a:lnTo>
                  <a:lnTo>
                    <a:pt x="323316" y="223520"/>
                  </a:lnTo>
                  <a:lnTo>
                    <a:pt x="323481" y="224790"/>
                  </a:lnTo>
                  <a:lnTo>
                    <a:pt x="323481" y="207010"/>
                  </a:lnTo>
                  <a:lnTo>
                    <a:pt x="321246" y="207010"/>
                  </a:lnTo>
                  <a:lnTo>
                    <a:pt x="320040" y="205740"/>
                  </a:lnTo>
                  <a:lnTo>
                    <a:pt x="316598" y="205740"/>
                  </a:lnTo>
                  <a:lnTo>
                    <a:pt x="314261" y="207010"/>
                  </a:lnTo>
                  <a:lnTo>
                    <a:pt x="308292" y="207010"/>
                  </a:lnTo>
                  <a:lnTo>
                    <a:pt x="307136" y="208280"/>
                  </a:lnTo>
                  <a:lnTo>
                    <a:pt x="304774" y="208280"/>
                  </a:lnTo>
                  <a:lnTo>
                    <a:pt x="303669" y="209550"/>
                  </a:lnTo>
                  <a:lnTo>
                    <a:pt x="301434" y="209550"/>
                  </a:lnTo>
                  <a:lnTo>
                    <a:pt x="300355" y="210820"/>
                  </a:lnTo>
                  <a:lnTo>
                    <a:pt x="299288" y="210820"/>
                  </a:lnTo>
                  <a:lnTo>
                    <a:pt x="298234" y="212090"/>
                  </a:lnTo>
                  <a:lnTo>
                    <a:pt x="297218" y="212090"/>
                  </a:lnTo>
                  <a:lnTo>
                    <a:pt x="296329" y="213360"/>
                  </a:lnTo>
                  <a:lnTo>
                    <a:pt x="295325" y="213360"/>
                  </a:lnTo>
                  <a:lnTo>
                    <a:pt x="294309" y="214630"/>
                  </a:lnTo>
                  <a:lnTo>
                    <a:pt x="293357" y="215900"/>
                  </a:lnTo>
                  <a:lnTo>
                    <a:pt x="291515" y="217170"/>
                  </a:lnTo>
                  <a:lnTo>
                    <a:pt x="290576" y="218440"/>
                  </a:lnTo>
                  <a:lnTo>
                    <a:pt x="289712" y="218440"/>
                  </a:lnTo>
                  <a:lnTo>
                    <a:pt x="287972" y="220980"/>
                  </a:lnTo>
                  <a:lnTo>
                    <a:pt x="287032" y="222250"/>
                  </a:lnTo>
                  <a:lnTo>
                    <a:pt x="286321" y="223520"/>
                  </a:lnTo>
                  <a:lnTo>
                    <a:pt x="285419" y="223520"/>
                  </a:lnTo>
                  <a:lnTo>
                    <a:pt x="284632" y="224790"/>
                  </a:lnTo>
                  <a:lnTo>
                    <a:pt x="283756" y="226060"/>
                  </a:lnTo>
                  <a:lnTo>
                    <a:pt x="283019" y="227330"/>
                  </a:lnTo>
                  <a:lnTo>
                    <a:pt x="282206" y="228600"/>
                  </a:lnTo>
                  <a:lnTo>
                    <a:pt x="280657" y="231140"/>
                  </a:lnTo>
                  <a:lnTo>
                    <a:pt x="280035" y="232410"/>
                  </a:lnTo>
                  <a:lnTo>
                    <a:pt x="279285" y="232410"/>
                  </a:lnTo>
                  <a:lnTo>
                    <a:pt x="278612" y="233680"/>
                  </a:lnTo>
                  <a:lnTo>
                    <a:pt x="277850" y="234950"/>
                  </a:lnTo>
                  <a:lnTo>
                    <a:pt x="276491" y="237490"/>
                  </a:lnTo>
                  <a:lnTo>
                    <a:pt x="275945" y="238760"/>
                  </a:lnTo>
                  <a:lnTo>
                    <a:pt x="274637" y="241300"/>
                  </a:lnTo>
                  <a:lnTo>
                    <a:pt x="274104" y="242570"/>
                  </a:lnTo>
                  <a:lnTo>
                    <a:pt x="273494" y="243840"/>
                  </a:lnTo>
                  <a:lnTo>
                    <a:pt x="273011" y="245110"/>
                  </a:lnTo>
                  <a:lnTo>
                    <a:pt x="271640" y="247650"/>
                  </a:lnTo>
                  <a:lnTo>
                    <a:pt x="270116" y="248920"/>
                  </a:lnTo>
                  <a:lnTo>
                    <a:pt x="269367" y="250190"/>
                  </a:lnTo>
                  <a:lnTo>
                    <a:pt x="268452" y="251460"/>
                  </a:lnTo>
                  <a:lnTo>
                    <a:pt x="267703" y="251460"/>
                  </a:lnTo>
                  <a:lnTo>
                    <a:pt x="266877" y="252730"/>
                  </a:lnTo>
                  <a:lnTo>
                    <a:pt x="266026" y="252730"/>
                  </a:lnTo>
                  <a:lnTo>
                    <a:pt x="265176" y="254000"/>
                  </a:lnTo>
                  <a:lnTo>
                    <a:pt x="264363" y="254000"/>
                  </a:lnTo>
                  <a:lnTo>
                    <a:pt x="263423" y="255270"/>
                  </a:lnTo>
                  <a:lnTo>
                    <a:pt x="255790" y="255270"/>
                  </a:lnTo>
                  <a:lnTo>
                    <a:pt x="254927" y="254000"/>
                  </a:lnTo>
                  <a:lnTo>
                    <a:pt x="254101" y="254000"/>
                  </a:lnTo>
                  <a:lnTo>
                    <a:pt x="253326" y="252730"/>
                  </a:lnTo>
                  <a:lnTo>
                    <a:pt x="252463" y="251460"/>
                  </a:lnTo>
                  <a:lnTo>
                    <a:pt x="251714" y="251460"/>
                  </a:lnTo>
                  <a:lnTo>
                    <a:pt x="250088" y="248920"/>
                  </a:lnTo>
                  <a:lnTo>
                    <a:pt x="249453" y="247650"/>
                  </a:lnTo>
                  <a:lnTo>
                    <a:pt x="248767" y="246380"/>
                  </a:lnTo>
                  <a:lnTo>
                    <a:pt x="246176" y="236220"/>
                  </a:lnTo>
                  <a:lnTo>
                    <a:pt x="242455" y="227330"/>
                  </a:lnTo>
                  <a:lnTo>
                    <a:pt x="239712" y="220980"/>
                  </a:lnTo>
                  <a:lnTo>
                    <a:pt x="238061" y="217170"/>
                  </a:lnTo>
                  <a:lnTo>
                    <a:pt x="233375" y="208280"/>
                  </a:lnTo>
                  <a:lnTo>
                    <a:pt x="239560" y="208280"/>
                  </a:lnTo>
                  <a:lnTo>
                    <a:pt x="240550" y="209550"/>
                  </a:lnTo>
                  <a:lnTo>
                    <a:pt x="249364" y="209550"/>
                  </a:lnTo>
                  <a:lnTo>
                    <a:pt x="250253" y="208280"/>
                  </a:lnTo>
                  <a:lnTo>
                    <a:pt x="250736" y="208280"/>
                  </a:lnTo>
                  <a:lnTo>
                    <a:pt x="251866" y="209550"/>
                  </a:lnTo>
                  <a:lnTo>
                    <a:pt x="253072" y="210820"/>
                  </a:lnTo>
                  <a:lnTo>
                    <a:pt x="254317" y="212090"/>
                  </a:lnTo>
                  <a:lnTo>
                    <a:pt x="255574" y="212090"/>
                  </a:lnTo>
                  <a:lnTo>
                    <a:pt x="256946" y="213360"/>
                  </a:lnTo>
                  <a:lnTo>
                    <a:pt x="266026" y="213360"/>
                  </a:lnTo>
                  <a:lnTo>
                    <a:pt x="268287" y="212090"/>
                  </a:lnTo>
                  <a:lnTo>
                    <a:pt x="269367" y="212090"/>
                  </a:lnTo>
                  <a:lnTo>
                    <a:pt x="271106" y="210820"/>
                  </a:lnTo>
                  <a:lnTo>
                    <a:pt x="271868" y="210820"/>
                  </a:lnTo>
                  <a:lnTo>
                    <a:pt x="272376" y="209550"/>
                  </a:lnTo>
                  <a:lnTo>
                    <a:pt x="272173" y="208280"/>
                  </a:lnTo>
                  <a:lnTo>
                    <a:pt x="271957" y="207010"/>
                  </a:lnTo>
                  <a:lnTo>
                    <a:pt x="270179" y="207010"/>
                  </a:lnTo>
                  <a:lnTo>
                    <a:pt x="268287" y="205740"/>
                  </a:lnTo>
                  <a:lnTo>
                    <a:pt x="266877" y="205740"/>
                  </a:lnTo>
                  <a:lnTo>
                    <a:pt x="266573" y="204470"/>
                  </a:lnTo>
                  <a:lnTo>
                    <a:pt x="266026" y="204470"/>
                  </a:lnTo>
                  <a:lnTo>
                    <a:pt x="266268" y="203200"/>
                  </a:lnTo>
                  <a:lnTo>
                    <a:pt x="265582" y="201930"/>
                  </a:lnTo>
                  <a:lnTo>
                    <a:pt x="264668" y="200660"/>
                  </a:lnTo>
                  <a:lnTo>
                    <a:pt x="262382" y="200660"/>
                  </a:lnTo>
                  <a:lnTo>
                    <a:pt x="260096" y="196850"/>
                  </a:lnTo>
                  <a:lnTo>
                    <a:pt x="260502" y="196850"/>
                  </a:lnTo>
                  <a:lnTo>
                    <a:pt x="261200" y="198120"/>
                  </a:lnTo>
                  <a:lnTo>
                    <a:pt x="262648" y="198120"/>
                  </a:lnTo>
                  <a:lnTo>
                    <a:pt x="263423" y="199390"/>
                  </a:lnTo>
                  <a:lnTo>
                    <a:pt x="264071" y="199390"/>
                  </a:lnTo>
                  <a:lnTo>
                    <a:pt x="264718" y="200660"/>
                  </a:lnTo>
                  <a:lnTo>
                    <a:pt x="267030" y="201930"/>
                  </a:lnTo>
                  <a:lnTo>
                    <a:pt x="268592" y="203200"/>
                  </a:lnTo>
                  <a:lnTo>
                    <a:pt x="269989" y="203200"/>
                  </a:lnTo>
                  <a:lnTo>
                    <a:pt x="271805" y="205740"/>
                  </a:lnTo>
                  <a:lnTo>
                    <a:pt x="272783" y="207010"/>
                  </a:lnTo>
                  <a:lnTo>
                    <a:pt x="273494" y="207010"/>
                  </a:lnTo>
                  <a:lnTo>
                    <a:pt x="274205" y="208280"/>
                  </a:lnTo>
                  <a:lnTo>
                    <a:pt x="275069" y="208280"/>
                  </a:lnTo>
                  <a:lnTo>
                    <a:pt x="276009" y="209550"/>
                  </a:lnTo>
                  <a:lnTo>
                    <a:pt x="277622" y="209550"/>
                  </a:lnTo>
                  <a:lnTo>
                    <a:pt x="279450" y="210820"/>
                  </a:lnTo>
                  <a:lnTo>
                    <a:pt x="281330" y="212090"/>
                  </a:lnTo>
                  <a:lnTo>
                    <a:pt x="290144" y="212090"/>
                  </a:lnTo>
                  <a:lnTo>
                    <a:pt x="291033" y="210820"/>
                  </a:lnTo>
                  <a:lnTo>
                    <a:pt x="293357" y="210820"/>
                  </a:lnTo>
                  <a:lnTo>
                    <a:pt x="294894" y="209550"/>
                  </a:lnTo>
                  <a:lnTo>
                    <a:pt x="296214" y="209550"/>
                  </a:lnTo>
                  <a:lnTo>
                    <a:pt x="296875" y="208280"/>
                  </a:lnTo>
                  <a:lnTo>
                    <a:pt x="298183" y="208280"/>
                  </a:lnTo>
                  <a:lnTo>
                    <a:pt x="298640" y="207010"/>
                  </a:lnTo>
                  <a:lnTo>
                    <a:pt x="299745" y="207010"/>
                  </a:lnTo>
                  <a:lnTo>
                    <a:pt x="300494" y="205740"/>
                  </a:lnTo>
                  <a:lnTo>
                    <a:pt x="301104" y="204470"/>
                  </a:lnTo>
                  <a:lnTo>
                    <a:pt x="301269" y="203200"/>
                  </a:lnTo>
                  <a:lnTo>
                    <a:pt x="300393" y="201930"/>
                  </a:lnTo>
                  <a:lnTo>
                    <a:pt x="299237" y="200660"/>
                  </a:lnTo>
                  <a:lnTo>
                    <a:pt x="292862" y="200660"/>
                  </a:lnTo>
                  <a:lnTo>
                    <a:pt x="292341" y="199390"/>
                  </a:lnTo>
                  <a:lnTo>
                    <a:pt x="290690" y="199390"/>
                  </a:lnTo>
                  <a:lnTo>
                    <a:pt x="290093" y="198120"/>
                  </a:lnTo>
                  <a:lnTo>
                    <a:pt x="288391" y="198120"/>
                  </a:lnTo>
                  <a:lnTo>
                    <a:pt x="287756" y="196850"/>
                  </a:lnTo>
                  <a:lnTo>
                    <a:pt x="287972" y="196850"/>
                  </a:lnTo>
                  <a:lnTo>
                    <a:pt x="288429" y="195580"/>
                  </a:lnTo>
                  <a:lnTo>
                    <a:pt x="288391" y="194310"/>
                  </a:lnTo>
                  <a:lnTo>
                    <a:pt x="287274" y="193040"/>
                  </a:lnTo>
                  <a:lnTo>
                    <a:pt x="283311" y="193040"/>
                  </a:lnTo>
                  <a:lnTo>
                    <a:pt x="278180" y="187960"/>
                  </a:lnTo>
                  <a:lnTo>
                    <a:pt x="279819" y="187960"/>
                  </a:lnTo>
                  <a:lnTo>
                    <a:pt x="280898" y="189230"/>
                  </a:lnTo>
                  <a:lnTo>
                    <a:pt x="282803" y="189230"/>
                  </a:lnTo>
                  <a:lnTo>
                    <a:pt x="283667" y="190500"/>
                  </a:lnTo>
                  <a:lnTo>
                    <a:pt x="284772" y="190500"/>
                  </a:lnTo>
                  <a:lnTo>
                    <a:pt x="286562" y="191770"/>
                  </a:lnTo>
                  <a:lnTo>
                    <a:pt x="289344" y="191770"/>
                  </a:lnTo>
                  <a:lnTo>
                    <a:pt x="294678" y="195580"/>
                  </a:lnTo>
                  <a:lnTo>
                    <a:pt x="295452" y="196850"/>
                  </a:lnTo>
                  <a:lnTo>
                    <a:pt x="296951" y="196850"/>
                  </a:lnTo>
                  <a:lnTo>
                    <a:pt x="297700" y="198120"/>
                  </a:lnTo>
                  <a:lnTo>
                    <a:pt x="299745" y="198120"/>
                  </a:lnTo>
                  <a:lnTo>
                    <a:pt x="300926" y="199390"/>
                  </a:lnTo>
                  <a:lnTo>
                    <a:pt x="303072" y="199390"/>
                  </a:lnTo>
                  <a:lnTo>
                    <a:pt x="305346" y="200660"/>
                  </a:lnTo>
                  <a:lnTo>
                    <a:pt x="308610" y="200660"/>
                  </a:lnTo>
                  <a:lnTo>
                    <a:pt x="309651" y="199390"/>
                  </a:lnTo>
                  <a:lnTo>
                    <a:pt x="313664" y="199390"/>
                  </a:lnTo>
                  <a:lnTo>
                    <a:pt x="314655" y="198120"/>
                  </a:lnTo>
                  <a:lnTo>
                    <a:pt x="317373" y="198120"/>
                  </a:lnTo>
                  <a:lnTo>
                    <a:pt x="319062" y="196850"/>
                  </a:lnTo>
                  <a:lnTo>
                    <a:pt x="319798" y="195580"/>
                  </a:lnTo>
                  <a:lnTo>
                    <a:pt x="321335" y="194310"/>
                  </a:lnTo>
                  <a:lnTo>
                    <a:pt x="322707" y="193040"/>
                  </a:lnTo>
                  <a:lnTo>
                    <a:pt x="323316" y="193040"/>
                  </a:lnTo>
                  <a:lnTo>
                    <a:pt x="323913" y="191770"/>
                  </a:lnTo>
                  <a:lnTo>
                    <a:pt x="324510" y="191770"/>
                  </a:lnTo>
                  <a:lnTo>
                    <a:pt x="325005" y="190500"/>
                  </a:lnTo>
                  <a:lnTo>
                    <a:pt x="325513" y="190500"/>
                  </a:lnTo>
                  <a:lnTo>
                    <a:pt x="326047" y="189230"/>
                  </a:lnTo>
                  <a:lnTo>
                    <a:pt x="326948" y="187960"/>
                  </a:lnTo>
                  <a:lnTo>
                    <a:pt x="327291" y="186690"/>
                  </a:lnTo>
                  <a:lnTo>
                    <a:pt x="327063" y="185420"/>
                  </a:lnTo>
                  <a:lnTo>
                    <a:pt x="325755" y="184150"/>
                  </a:lnTo>
                  <a:lnTo>
                    <a:pt x="313105" y="184150"/>
                  </a:lnTo>
                  <a:lnTo>
                    <a:pt x="312318" y="182880"/>
                  </a:lnTo>
                  <a:lnTo>
                    <a:pt x="311061" y="182880"/>
                  </a:lnTo>
                  <a:lnTo>
                    <a:pt x="311619" y="181610"/>
                  </a:lnTo>
                  <a:lnTo>
                    <a:pt x="312216" y="180340"/>
                  </a:lnTo>
                  <a:lnTo>
                    <a:pt x="312496" y="179070"/>
                  </a:lnTo>
                  <a:lnTo>
                    <a:pt x="312572" y="177800"/>
                  </a:lnTo>
                  <a:lnTo>
                    <a:pt x="313105" y="177800"/>
                  </a:lnTo>
                  <a:lnTo>
                    <a:pt x="313994" y="179070"/>
                  </a:lnTo>
                  <a:lnTo>
                    <a:pt x="317855" y="179070"/>
                  </a:lnTo>
                  <a:lnTo>
                    <a:pt x="319062" y="180340"/>
                  </a:lnTo>
                  <a:lnTo>
                    <a:pt x="322668" y="180340"/>
                  </a:lnTo>
                  <a:lnTo>
                    <a:pt x="323773" y="179070"/>
                  </a:lnTo>
                  <a:lnTo>
                    <a:pt x="328231" y="179070"/>
                  </a:lnTo>
                  <a:lnTo>
                    <a:pt x="329196" y="177800"/>
                  </a:lnTo>
                  <a:lnTo>
                    <a:pt x="330225" y="177800"/>
                  </a:lnTo>
                  <a:lnTo>
                    <a:pt x="332155" y="176530"/>
                  </a:lnTo>
                  <a:lnTo>
                    <a:pt x="332943" y="176530"/>
                  </a:lnTo>
                  <a:lnTo>
                    <a:pt x="333806" y="175260"/>
                  </a:lnTo>
                  <a:lnTo>
                    <a:pt x="334683" y="175260"/>
                  </a:lnTo>
                  <a:lnTo>
                    <a:pt x="335534" y="173990"/>
                  </a:lnTo>
                  <a:lnTo>
                    <a:pt x="336918" y="172720"/>
                  </a:lnTo>
                  <a:lnTo>
                    <a:pt x="337743" y="172720"/>
                  </a:lnTo>
                  <a:lnTo>
                    <a:pt x="338289" y="171450"/>
                  </a:lnTo>
                  <a:lnTo>
                    <a:pt x="338937" y="170180"/>
                  </a:lnTo>
                  <a:lnTo>
                    <a:pt x="339445" y="170180"/>
                  </a:lnTo>
                  <a:lnTo>
                    <a:pt x="340055" y="168910"/>
                  </a:lnTo>
                  <a:lnTo>
                    <a:pt x="340969" y="167640"/>
                  </a:lnTo>
                  <a:lnTo>
                    <a:pt x="341388" y="166370"/>
                  </a:lnTo>
                  <a:lnTo>
                    <a:pt x="341795" y="166370"/>
                  </a:lnTo>
                  <a:lnTo>
                    <a:pt x="342430" y="163830"/>
                  </a:lnTo>
                  <a:lnTo>
                    <a:pt x="342671" y="163830"/>
                  </a:lnTo>
                  <a:lnTo>
                    <a:pt x="342963" y="162560"/>
                  </a:lnTo>
                  <a:lnTo>
                    <a:pt x="343052" y="161290"/>
                  </a:lnTo>
                  <a:lnTo>
                    <a:pt x="342430" y="158750"/>
                  </a:lnTo>
                  <a:lnTo>
                    <a:pt x="338531" y="158750"/>
                  </a:lnTo>
                  <a:lnTo>
                    <a:pt x="337515" y="160020"/>
                  </a:lnTo>
                  <a:lnTo>
                    <a:pt x="335013" y="160020"/>
                  </a:lnTo>
                  <a:lnTo>
                    <a:pt x="334467" y="161290"/>
                  </a:lnTo>
                  <a:lnTo>
                    <a:pt x="326999" y="161290"/>
                  </a:lnTo>
                  <a:lnTo>
                    <a:pt x="327456" y="160020"/>
                  </a:lnTo>
                  <a:lnTo>
                    <a:pt x="328104" y="158750"/>
                  </a:lnTo>
                  <a:lnTo>
                    <a:pt x="328231" y="158750"/>
                  </a:lnTo>
                  <a:lnTo>
                    <a:pt x="331495" y="157480"/>
                  </a:lnTo>
                  <a:lnTo>
                    <a:pt x="335889" y="157480"/>
                  </a:lnTo>
                  <a:lnTo>
                    <a:pt x="337908" y="156210"/>
                  </a:lnTo>
                  <a:lnTo>
                    <a:pt x="350266" y="140970"/>
                  </a:lnTo>
                  <a:lnTo>
                    <a:pt x="350672" y="139700"/>
                  </a:lnTo>
                  <a:lnTo>
                    <a:pt x="351002" y="138430"/>
                  </a:lnTo>
                  <a:lnTo>
                    <a:pt x="351104" y="137160"/>
                  </a:lnTo>
                  <a:lnTo>
                    <a:pt x="350951" y="135890"/>
                  </a:lnTo>
                  <a:lnTo>
                    <a:pt x="350100" y="134620"/>
                  </a:lnTo>
                  <a:lnTo>
                    <a:pt x="348526" y="133350"/>
                  </a:lnTo>
                  <a:lnTo>
                    <a:pt x="347230" y="133350"/>
                  </a:lnTo>
                  <a:lnTo>
                    <a:pt x="346189" y="134620"/>
                  </a:lnTo>
                  <a:lnTo>
                    <a:pt x="345135" y="134620"/>
                  </a:lnTo>
                  <a:lnTo>
                    <a:pt x="344208" y="135890"/>
                  </a:lnTo>
                  <a:lnTo>
                    <a:pt x="343052" y="137160"/>
                  </a:lnTo>
                  <a:lnTo>
                    <a:pt x="339953" y="137160"/>
                  </a:lnTo>
                  <a:lnTo>
                    <a:pt x="339153" y="138430"/>
                  </a:lnTo>
                  <a:lnTo>
                    <a:pt x="330492" y="138430"/>
                  </a:lnTo>
                  <a:lnTo>
                    <a:pt x="331000" y="137160"/>
                  </a:lnTo>
                  <a:lnTo>
                    <a:pt x="331381" y="135890"/>
                  </a:lnTo>
                  <a:lnTo>
                    <a:pt x="332257" y="134620"/>
                  </a:lnTo>
                  <a:lnTo>
                    <a:pt x="335534" y="134620"/>
                  </a:lnTo>
                  <a:lnTo>
                    <a:pt x="336219" y="133350"/>
                  </a:lnTo>
                  <a:lnTo>
                    <a:pt x="343242" y="133350"/>
                  </a:lnTo>
                  <a:lnTo>
                    <a:pt x="344500" y="132080"/>
                  </a:lnTo>
                  <a:lnTo>
                    <a:pt x="345681" y="132080"/>
                  </a:lnTo>
                  <a:lnTo>
                    <a:pt x="346798" y="130810"/>
                  </a:lnTo>
                  <a:lnTo>
                    <a:pt x="347802" y="130810"/>
                  </a:lnTo>
                  <a:lnTo>
                    <a:pt x="349872" y="129540"/>
                  </a:lnTo>
                  <a:lnTo>
                    <a:pt x="350761" y="128270"/>
                  </a:lnTo>
                  <a:lnTo>
                    <a:pt x="351637" y="128270"/>
                  </a:lnTo>
                  <a:lnTo>
                    <a:pt x="352450" y="127000"/>
                  </a:lnTo>
                  <a:lnTo>
                    <a:pt x="353974" y="125730"/>
                  </a:lnTo>
                  <a:lnTo>
                    <a:pt x="355257" y="123190"/>
                  </a:lnTo>
                  <a:lnTo>
                    <a:pt x="355879" y="121920"/>
                  </a:lnTo>
                  <a:lnTo>
                    <a:pt x="356476" y="121920"/>
                  </a:lnTo>
                  <a:lnTo>
                    <a:pt x="356958" y="120650"/>
                  </a:lnTo>
                  <a:lnTo>
                    <a:pt x="357479" y="119380"/>
                  </a:lnTo>
                  <a:lnTo>
                    <a:pt x="358152" y="118110"/>
                  </a:lnTo>
                  <a:lnTo>
                    <a:pt x="358533" y="116840"/>
                  </a:lnTo>
                  <a:lnTo>
                    <a:pt x="358851" y="115570"/>
                  </a:lnTo>
                  <a:lnTo>
                    <a:pt x="359308" y="113030"/>
                  </a:lnTo>
                  <a:lnTo>
                    <a:pt x="359524" y="111760"/>
                  </a:lnTo>
                  <a:lnTo>
                    <a:pt x="359575" y="110490"/>
                  </a:lnTo>
                  <a:lnTo>
                    <a:pt x="359575" y="107950"/>
                  </a:lnTo>
                  <a:lnTo>
                    <a:pt x="359397" y="106680"/>
                  </a:lnTo>
                  <a:lnTo>
                    <a:pt x="358902" y="105410"/>
                  </a:lnTo>
                  <a:lnTo>
                    <a:pt x="357809" y="104140"/>
                  </a:lnTo>
                  <a:lnTo>
                    <a:pt x="354876" y="104140"/>
                  </a:lnTo>
                  <a:lnTo>
                    <a:pt x="353847" y="105410"/>
                  </a:lnTo>
                  <a:lnTo>
                    <a:pt x="351510" y="107950"/>
                  </a:lnTo>
                  <a:lnTo>
                    <a:pt x="350862" y="107950"/>
                  </a:lnTo>
                  <a:lnTo>
                    <a:pt x="349097" y="109220"/>
                  </a:lnTo>
                  <a:lnTo>
                    <a:pt x="348043" y="110490"/>
                  </a:lnTo>
                  <a:lnTo>
                    <a:pt x="345897" y="110490"/>
                  </a:lnTo>
                  <a:lnTo>
                    <a:pt x="344601" y="111760"/>
                  </a:lnTo>
                  <a:lnTo>
                    <a:pt x="342049" y="111760"/>
                  </a:lnTo>
                  <a:lnTo>
                    <a:pt x="339280" y="113030"/>
                  </a:lnTo>
                  <a:lnTo>
                    <a:pt x="329603" y="113030"/>
                  </a:lnTo>
                  <a:lnTo>
                    <a:pt x="330060" y="111760"/>
                  </a:lnTo>
                  <a:lnTo>
                    <a:pt x="330403" y="111760"/>
                  </a:lnTo>
                  <a:lnTo>
                    <a:pt x="330619" y="110490"/>
                  </a:lnTo>
                  <a:lnTo>
                    <a:pt x="330885" y="109220"/>
                  </a:lnTo>
                  <a:lnTo>
                    <a:pt x="332778" y="109220"/>
                  </a:lnTo>
                  <a:lnTo>
                    <a:pt x="334314" y="107950"/>
                  </a:lnTo>
                  <a:lnTo>
                    <a:pt x="339001" y="107950"/>
                  </a:lnTo>
                  <a:lnTo>
                    <a:pt x="339763" y="106680"/>
                  </a:lnTo>
                  <a:lnTo>
                    <a:pt x="344385" y="106680"/>
                  </a:lnTo>
                  <a:lnTo>
                    <a:pt x="347103" y="105410"/>
                  </a:lnTo>
                  <a:lnTo>
                    <a:pt x="348373" y="104140"/>
                  </a:lnTo>
                  <a:lnTo>
                    <a:pt x="349631" y="104140"/>
                  </a:lnTo>
                  <a:lnTo>
                    <a:pt x="350672" y="102870"/>
                  </a:lnTo>
                  <a:lnTo>
                    <a:pt x="351777" y="101600"/>
                  </a:lnTo>
                  <a:lnTo>
                    <a:pt x="353733" y="100330"/>
                  </a:lnTo>
                  <a:lnTo>
                    <a:pt x="355384" y="97790"/>
                  </a:lnTo>
                  <a:lnTo>
                    <a:pt x="356120" y="96520"/>
                  </a:lnTo>
                  <a:lnTo>
                    <a:pt x="356895" y="96520"/>
                  </a:lnTo>
                  <a:lnTo>
                    <a:pt x="358101" y="93980"/>
                  </a:lnTo>
                  <a:lnTo>
                    <a:pt x="358660" y="92710"/>
                  </a:lnTo>
                  <a:lnTo>
                    <a:pt x="359956" y="90170"/>
                  </a:lnTo>
                  <a:lnTo>
                    <a:pt x="360514" y="87630"/>
                  </a:lnTo>
                  <a:lnTo>
                    <a:pt x="360756" y="86360"/>
                  </a:lnTo>
                  <a:lnTo>
                    <a:pt x="360921" y="85090"/>
                  </a:lnTo>
                  <a:lnTo>
                    <a:pt x="360959" y="83820"/>
                  </a:lnTo>
                  <a:lnTo>
                    <a:pt x="361162" y="8255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836815" y="366426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1790" y="0"/>
                  </a:moveTo>
                  <a:lnTo>
                    <a:pt x="7319" y="1109"/>
                  </a:lnTo>
                  <a:lnTo>
                    <a:pt x="2764" y="2094"/>
                  </a:lnTo>
                  <a:lnTo>
                    <a:pt x="0" y="6743"/>
                  </a:lnTo>
                  <a:lnTo>
                    <a:pt x="2188" y="15716"/>
                  </a:lnTo>
                  <a:lnTo>
                    <a:pt x="6711" y="18491"/>
                  </a:lnTo>
                  <a:lnTo>
                    <a:pt x="11266" y="17402"/>
                  </a:lnTo>
                  <a:lnTo>
                    <a:pt x="15758" y="16324"/>
                  </a:lnTo>
                  <a:lnTo>
                    <a:pt x="18502" y="11790"/>
                  </a:lnTo>
                  <a:lnTo>
                    <a:pt x="16386" y="2795"/>
                  </a:lnTo>
                  <a:lnTo>
                    <a:pt x="11790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837071" y="366496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0596" y="0"/>
                  </a:moveTo>
                  <a:lnTo>
                    <a:pt x="6575" y="921"/>
                  </a:lnTo>
                  <a:lnTo>
                    <a:pt x="2523" y="1958"/>
                  </a:lnTo>
                  <a:lnTo>
                    <a:pt x="0" y="5947"/>
                  </a:lnTo>
                  <a:lnTo>
                    <a:pt x="1015" y="9999"/>
                  </a:lnTo>
                  <a:lnTo>
                    <a:pt x="1926" y="14010"/>
                  </a:lnTo>
                  <a:lnTo>
                    <a:pt x="6041" y="16543"/>
                  </a:lnTo>
                  <a:lnTo>
                    <a:pt x="10114" y="15507"/>
                  </a:lnTo>
                  <a:lnTo>
                    <a:pt x="14062" y="14596"/>
                  </a:lnTo>
                  <a:lnTo>
                    <a:pt x="16585" y="10470"/>
                  </a:lnTo>
                  <a:lnTo>
                    <a:pt x="15633" y="6481"/>
                  </a:lnTo>
                  <a:lnTo>
                    <a:pt x="14617" y="2460"/>
                  </a:lnTo>
                  <a:lnTo>
                    <a:pt x="10596" y="0"/>
                  </a:lnTo>
                  <a:close/>
                </a:path>
              </a:pathLst>
            </a:custGeom>
            <a:solidFill>
              <a:srgbClr val="F3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837316" y="366564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9319" y="0"/>
                  </a:moveTo>
                  <a:lnTo>
                    <a:pt x="5696" y="795"/>
                  </a:lnTo>
                  <a:lnTo>
                    <a:pt x="2167" y="1664"/>
                  </a:lnTo>
                  <a:lnTo>
                    <a:pt x="0" y="5277"/>
                  </a:lnTo>
                  <a:lnTo>
                    <a:pt x="858" y="8785"/>
                  </a:lnTo>
                  <a:lnTo>
                    <a:pt x="1685" y="12345"/>
                  </a:lnTo>
                  <a:lnTo>
                    <a:pt x="5266" y="14565"/>
                  </a:lnTo>
                  <a:lnTo>
                    <a:pt x="8806" y="13654"/>
                  </a:lnTo>
                  <a:lnTo>
                    <a:pt x="12397" y="12805"/>
                  </a:lnTo>
                  <a:lnTo>
                    <a:pt x="14585" y="9245"/>
                  </a:lnTo>
                  <a:lnTo>
                    <a:pt x="13811" y="5654"/>
                  </a:lnTo>
                  <a:lnTo>
                    <a:pt x="12837" y="2125"/>
                  </a:lnTo>
                  <a:lnTo>
                    <a:pt x="9319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837532" y="366628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8114" y="0"/>
                  </a:moveTo>
                  <a:lnTo>
                    <a:pt x="5005" y="774"/>
                  </a:lnTo>
                  <a:lnTo>
                    <a:pt x="1853" y="1444"/>
                  </a:lnTo>
                  <a:lnTo>
                    <a:pt x="0" y="4617"/>
                  </a:lnTo>
                  <a:lnTo>
                    <a:pt x="816" y="7612"/>
                  </a:lnTo>
                  <a:lnTo>
                    <a:pt x="1507" y="10764"/>
                  </a:lnTo>
                  <a:lnTo>
                    <a:pt x="4670" y="12617"/>
                  </a:lnTo>
                  <a:lnTo>
                    <a:pt x="7675" y="11915"/>
                  </a:lnTo>
                  <a:lnTo>
                    <a:pt x="10753" y="11203"/>
                  </a:lnTo>
                  <a:lnTo>
                    <a:pt x="12617" y="8083"/>
                  </a:lnTo>
                  <a:lnTo>
                    <a:pt x="11989" y="4931"/>
                  </a:lnTo>
                  <a:lnTo>
                    <a:pt x="11214" y="1874"/>
                  </a:lnTo>
                  <a:lnTo>
                    <a:pt x="8114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837797" y="366697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6806" y="0"/>
                  </a:moveTo>
                  <a:lnTo>
                    <a:pt x="4156" y="575"/>
                  </a:lnTo>
                  <a:lnTo>
                    <a:pt x="1581" y="1256"/>
                  </a:lnTo>
                  <a:lnTo>
                    <a:pt x="0" y="3853"/>
                  </a:lnTo>
                  <a:lnTo>
                    <a:pt x="596" y="6450"/>
                  </a:lnTo>
                  <a:lnTo>
                    <a:pt x="1246" y="9078"/>
                  </a:lnTo>
                  <a:lnTo>
                    <a:pt x="3895" y="10659"/>
                  </a:lnTo>
                  <a:lnTo>
                    <a:pt x="6471" y="10062"/>
                  </a:lnTo>
                  <a:lnTo>
                    <a:pt x="9099" y="9413"/>
                  </a:lnTo>
                  <a:lnTo>
                    <a:pt x="10690" y="6785"/>
                  </a:lnTo>
                  <a:lnTo>
                    <a:pt x="9434" y="1570"/>
                  </a:lnTo>
                  <a:lnTo>
                    <a:pt x="6806" y="0"/>
                  </a:lnTo>
                  <a:close/>
                </a:path>
              </a:pathLst>
            </a:custGeom>
            <a:solidFill>
              <a:srgbClr val="FD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838073" y="366766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560" y="0"/>
                  </a:moveTo>
                  <a:lnTo>
                    <a:pt x="3423" y="502"/>
                  </a:lnTo>
                  <a:lnTo>
                    <a:pt x="1256" y="973"/>
                  </a:lnTo>
                  <a:lnTo>
                    <a:pt x="0" y="3172"/>
                  </a:lnTo>
                  <a:lnTo>
                    <a:pt x="973" y="7361"/>
                  </a:lnTo>
                  <a:lnTo>
                    <a:pt x="3088" y="8711"/>
                  </a:lnTo>
                  <a:lnTo>
                    <a:pt x="5277" y="8177"/>
                  </a:lnTo>
                  <a:lnTo>
                    <a:pt x="7350" y="7696"/>
                  </a:lnTo>
                  <a:lnTo>
                    <a:pt x="8774" y="5507"/>
                  </a:lnTo>
                  <a:lnTo>
                    <a:pt x="8209" y="3413"/>
                  </a:lnTo>
                  <a:lnTo>
                    <a:pt x="7685" y="1225"/>
                  </a:lnTo>
                  <a:lnTo>
                    <a:pt x="5560" y="0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841334" y="366587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2942" y="0"/>
                  </a:moveTo>
                  <a:lnTo>
                    <a:pt x="628" y="565"/>
                  </a:lnTo>
                  <a:lnTo>
                    <a:pt x="0" y="1685"/>
                  </a:lnTo>
                  <a:lnTo>
                    <a:pt x="293" y="2764"/>
                  </a:lnTo>
                  <a:lnTo>
                    <a:pt x="534" y="3937"/>
                  </a:lnTo>
                  <a:lnTo>
                    <a:pt x="1685" y="4596"/>
                  </a:lnTo>
                  <a:lnTo>
                    <a:pt x="2795" y="4376"/>
                  </a:lnTo>
                  <a:lnTo>
                    <a:pt x="3978" y="4010"/>
                  </a:lnTo>
                  <a:lnTo>
                    <a:pt x="4628" y="2952"/>
                  </a:lnTo>
                  <a:lnTo>
                    <a:pt x="4408" y="1842"/>
                  </a:lnTo>
                  <a:lnTo>
                    <a:pt x="4041" y="670"/>
                  </a:lnTo>
                  <a:lnTo>
                    <a:pt x="2942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792675" y="3282371"/>
              <a:ext cx="333375" cy="398780"/>
            </a:xfrm>
            <a:custGeom>
              <a:avLst/>
              <a:gdLst/>
              <a:ahLst/>
              <a:cxnLst/>
              <a:rect l="l" t="t" r="r" b="b"/>
              <a:pathLst>
                <a:path w="333375" h="398779">
                  <a:moveTo>
                    <a:pt x="281638" y="378460"/>
                  </a:moveTo>
                  <a:lnTo>
                    <a:pt x="249458" y="378460"/>
                  </a:lnTo>
                  <a:lnTo>
                    <a:pt x="249940" y="379730"/>
                  </a:lnTo>
                  <a:lnTo>
                    <a:pt x="247332" y="379730"/>
                  </a:lnTo>
                  <a:lnTo>
                    <a:pt x="240673" y="381000"/>
                  </a:lnTo>
                  <a:lnTo>
                    <a:pt x="239469" y="382270"/>
                  </a:lnTo>
                  <a:lnTo>
                    <a:pt x="238935" y="383540"/>
                  </a:lnTo>
                  <a:lnTo>
                    <a:pt x="238788" y="383540"/>
                  </a:lnTo>
                  <a:lnTo>
                    <a:pt x="238694" y="384810"/>
                  </a:lnTo>
                  <a:lnTo>
                    <a:pt x="232579" y="386080"/>
                  </a:lnTo>
                  <a:lnTo>
                    <a:pt x="231040" y="389890"/>
                  </a:lnTo>
                  <a:lnTo>
                    <a:pt x="231333" y="396240"/>
                  </a:lnTo>
                  <a:lnTo>
                    <a:pt x="233186" y="397510"/>
                  </a:lnTo>
                  <a:lnTo>
                    <a:pt x="235542" y="398780"/>
                  </a:lnTo>
                  <a:lnTo>
                    <a:pt x="235731" y="398780"/>
                  </a:lnTo>
                  <a:lnTo>
                    <a:pt x="235249" y="397510"/>
                  </a:lnTo>
                  <a:lnTo>
                    <a:pt x="234914" y="397510"/>
                  </a:lnTo>
                  <a:lnTo>
                    <a:pt x="234788" y="396240"/>
                  </a:lnTo>
                  <a:lnTo>
                    <a:pt x="234778" y="393700"/>
                  </a:lnTo>
                  <a:lnTo>
                    <a:pt x="237060" y="391160"/>
                  </a:lnTo>
                  <a:lnTo>
                    <a:pt x="252049" y="391160"/>
                  </a:lnTo>
                  <a:lnTo>
                    <a:pt x="252903" y="389890"/>
                  </a:lnTo>
                  <a:lnTo>
                    <a:pt x="254442" y="388620"/>
                  </a:lnTo>
                  <a:lnTo>
                    <a:pt x="256191" y="387350"/>
                  </a:lnTo>
                  <a:lnTo>
                    <a:pt x="266381" y="387350"/>
                  </a:lnTo>
                  <a:lnTo>
                    <a:pt x="270278" y="386080"/>
                  </a:lnTo>
                  <a:lnTo>
                    <a:pt x="276831" y="382270"/>
                  </a:lnTo>
                  <a:lnTo>
                    <a:pt x="281638" y="378460"/>
                  </a:lnTo>
                  <a:close/>
                </a:path>
                <a:path w="333375" h="398779">
                  <a:moveTo>
                    <a:pt x="252049" y="391160"/>
                  </a:moveTo>
                  <a:lnTo>
                    <a:pt x="237060" y="391160"/>
                  </a:lnTo>
                  <a:lnTo>
                    <a:pt x="238840" y="393700"/>
                  </a:lnTo>
                  <a:lnTo>
                    <a:pt x="240045" y="394970"/>
                  </a:lnTo>
                  <a:lnTo>
                    <a:pt x="241678" y="396240"/>
                  </a:lnTo>
                  <a:lnTo>
                    <a:pt x="245646" y="396240"/>
                  </a:lnTo>
                  <a:lnTo>
                    <a:pt x="247510" y="394970"/>
                  </a:lnTo>
                  <a:lnTo>
                    <a:pt x="248379" y="392430"/>
                  </a:lnTo>
                  <a:lnTo>
                    <a:pt x="251196" y="392430"/>
                  </a:lnTo>
                  <a:lnTo>
                    <a:pt x="252049" y="391160"/>
                  </a:lnTo>
                  <a:close/>
                </a:path>
                <a:path w="333375" h="398779">
                  <a:moveTo>
                    <a:pt x="266381" y="387350"/>
                  </a:moveTo>
                  <a:lnTo>
                    <a:pt x="256191" y="387350"/>
                  </a:lnTo>
                  <a:lnTo>
                    <a:pt x="258170" y="388620"/>
                  </a:lnTo>
                  <a:lnTo>
                    <a:pt x="262484" y="388620"/>
                  </a:lnTo>
                  <a:lnTo>
                    <a:pt x="266381" y="387350"/>
                  </a:lnTo>
                  <a:close/>
                </a:path>
                <a:path w="333375" h="398779">
                  <a:moveTo>
                    <a:pt x="295492" y="317500"/>
                  </a:moveTo>
                  <a:lnTo>
                    <a:pt x="274787" y="317500"/>
                  </a:lnTo>
                  <a:lnTo>
                    <a:pt x="276551" y="325120"/>
                  </a:lnTo>
                  <a:lnTo>
                    <a:pt x="276977" y="331470"/>
                  </a:lnTo>
                  <a:lnTo>
                    <a:pt x="277074" y="335280"/>
                  </a:lnTo>
                  <a:lnTo>
                    <a:pt x="276630" y="342900"/>
                  </a:lnTo>
                  <a:lnTo>
                    <a:pt x="275049" y="351790"/>
                  </a:lnTo>
                  <a:lnTo>
                    <a:pt x="274400" y="355600"/>
                  </a:lnTo>
                  <a:lnTo>
                    <a:pt x="273750" y="358140"/>
                  </a:lnTo>
                  <a:lnTo>
                    <a:pt x="271174" y="363220"/>
                  </a:lnTo>
                  <a:lnTo>
                    <a:pt x="270913" y="365760"/>
                  </a:lnTo>
                  <a:lnTo>
                    <a:pt x="271866" y="368300"/>
                  </a:lnTo>
                  <a:lnTo>
                    <a:pt x="271949" y="369570"/>
                  </a:lnTo>
                  <a:lnTo>
                    <a:pt x="235636" y="369570"/>
                  </a:lnTo>
                  <a:lnTo>
                    <a:pt x="235249" y="370840"/>
                  </a:lnTo>
                  <a:lnTo>
                    <a:pt x="228778" y="370840"/>
                  </a:lnTo>
                  <a:lnTo>
                    <a:pt x="226150" y="373380"/>
                  </a:lnTo>
                  <a:lnTo>
                    <a:pt x="224537" y="379730"/>
                  </a:lnTo>
                  <a:lnTo>
                    <a:pt x="225762" y="382270"/>
                  </a:lnTo>
                  <a:lnTo>
                    <a:pt x="227647" y="384810"/>
                  </a:lnTo>
                  <a:lnTo>
                    <a:pt x="228003" y="384810"/>
                  </a:lnTo>
                  <a:lnTo>
                    <a:pt x="227762" y="383540"/>
                  </a:lnTo>
                  <a:lnTo>
                    <a:pt x="227647" y="382270"/>
                  </a:lnTo>
                  <a:lnTo>
                    <a:pt x="228003" y="381000"/>
                  </a:lnTo>
                  <a:lnTo>
                    <a:pt x="228558" y="378460"/>
                  </a:lnTo>
                  <a:lnTo>
                    <a:pt x="231333" y="377190"/>
                  </a:lnTo>
                  <a:lnTo>
                    <a:pt x="282488" y="377190"/>
                  </a:lnTo>
                  <a:lnTo>
                    <a:pt x="284190" y="374650"/>
                  </a:lnTo>
                  <a:lnTo>
                    <a:pt x="287635" y="373380"/>
                  </a:lnTo>
                  <a:lnTo>
                    <a:pt x="289928" y="369570"/>
                  </a:lnTo>
                  <a:lnTo>
                    <a:pt x="292043" y="367030"/>
                  </a:lnTo>
                  <a:lnTo>
                    <a:pt x="295708" y="360680"/>
                  </a:lnTo>
                  <a:lnTo>
                    <a:pt x="296183" y="359410"/>
                  </a:lnTo>
                  <a:lnTo>
                    <a:pt x="287896" y="359410"/>
                  </a:lnTo>
                  <a:lnTo>
                    <a:pt x="292816" y="347980"/>
                  </a:lnTo>
                  <a:lnTo>
                    <a:pt x="295402" y="336550"/>
                  </a:lnTo>
                  <a:lnTo>
                    <a:pt x="295928" y="323850"/>
                  </a:lnTo>
                  <a:lnTo>
                    <a:pt x="295820" y="320911"/>
                  </a:lnTo>
                  <a:lnTo>
                    <a:pt x="295492" y="317500"/>
                  </a:lnTo>
                  <a:close/>
                </a:path>
                <a:path w="333375" h="398779">
                  <a:moveTo>
                    <a:pt x="282488" y="377190"/>
                  </a:moveTo>
                  <a:lnTo>
                    <a:pt x="231333" y="377190"/>
                  </a:lnTo>
                  <a:lnTo>
                    <a:pt x="232485" y="379730"/>
                  </a:lnTo>
                  <a:lnTo>
                    <a:pt x="233186" y="381000"/>
                  </a:lnTo>
                  <a:lnTo>
                    <a:pt x="234149" y="382270"/>
                  </a:lnTo>
                  <a:lnTo>
                    <a:pt x="235636" y="383540"/>
                  </a:lnTo>
                  <a:lnTo>
                    <a:pt x="237060" y="383540"/>
                  </a:lnTo>
                  <a:lnTo>
                    <a:pt x="237102" y="382270"/>
                  </a:lnTo>
                  <a:lnTo>
                    <a:pt x="237437" y="382270"/>
                  </a:lnTo>
                  <a:lnTo>
                    <a:pt x="237615" y="381000"/>
                  </a:lnTo>
                  <a:lnTo>
                    <a:pt x="238453" y="381000"/>
                  </a:lnTo>
                  <a:lnTo>
                    <a:pt x="239123" y="379730"/>
                  </a:lnTo>
                  <a:lnTo>
                    <a:pt x="241992" y="379730"/>
                  </a:lnTo>
                  <a:lnTo>
                    <a:pt x="242830" y="378460"/>
                  </a:lnTo>
                  <a:lnTo>
                    <a:pt x="281638" y="378460"/>
                  </a:lnTo>
                  <a:lnTo>
                    <a:pt x="282488" y="377190"/>
                  </a:lnTo>
                  <a:close/>
                </a:path>
                <a:path w="333375" h="398779">
                  <a:moveTo>
                    <a:pt x="135603" y="370840"/>
                  </a:moveTo>
                  <a:lnTo>
                    <a:pt x="121451" y="370840"/>
                  </a:lnTo>
                  <a:lnTo>
                    <a:pt x="115745" y="375920"/>
                  </a:lnTo>
                  <a:lnTo>
                    <a:pt x="113849" y="378460"/>
                  </a:lnTo>
                  <a:lnTo>
                    <a:pt x="109923" y="379730"/>
                  </a:lnTo>
                  <a:lnTo>
                    <a:pt x="106740" y="381000"/>
                  </a:lnTo>
                  <a:lnTo>
                    <a:pt x="114051" y="382270"/>
                  </a:lnTo>
                  <a:lnTo>
                    <a:pt x="120865" y="381000"/>
                  </a:lnTo>
                  <a:lnTo>
                    <a:pt x="127051" y="378460"/>
                  </a:lnTo>
                  <a:lnTo>
                    <a:pt x="132477" y="374650"/>
                  </a:lnTo>
                  <a:lnTo>
                    <a:pt x="135603" y="370840"/>
                  </a:lnTo>
                  <a:close/>
                </a:path>
                <a:path w="333375" h="398779">
                  <a:moveTo>
                    <a:pt x="139016" y="379730"/>
                  </a:moveTo>
                  <a:lnTo>
                    <a:pt x="126195" y="379730"/>
                  </a:lnTo>
                  <a:lnTo>
                    <a:pt x="127880" y="381000"/>
                  </a:lnTo>
                  <a:lnTo>
                    <a:pt x="130865" y="382270"/>
                  </a:lnTo>
                  <a:lnTo>
                    <a:pt x="134090" y="382270"/>
                  </a:lnTo>
                  <a:lnTo>
                    <a:pt x="137723" y="381000"/>
                  </a:lnTo>
                  <a:lnTo>
                    <a:pt x="139016" y="379730"/>
                  </a:lnTo>
                  <a:close/>
                </a:path>
                <a:path w="333375" h="398779">
                  <a:moveTo>
                    <a:pt x="89986" y="370840"/>
                  </a:moveTo>
                  <a:lnTo>
                    <a:pt x="91316" y="374650"/>
                  </a:lnTo>
                  <a:lnTo>
                    <a:pt x="94342" y="378460"/>
                  </a:lnTo>
                  <a:lnTo>
                    <a:pt x="104604" y="381000"/>
                  </a:lnTo>
                  <a:lnTo>
                    <a:pt x="110017" y="378460"/>
                  </a:lnTo>
                  <a:lnTo>
                    <a:pt x="114855" y="375920"/>
                  </a:lnTo>
                  <a:lnTo>
                    <a:pt x="118022" y="373380"/>
                  </a:lnTo>
                  <a:lnTo>
                    <a:pt x="94175" y="373380"/>
                  </a:lnTo>
                  <a:lnTo>
                    <a:pt x="89986" y="370840"/>
                  </a:lnTo>
                  <a:close/>
                </a:path>
                <a:path w="333375" h="398779">
                  <a:moveTo>
                    <a:pt x="149157" y="354330"/>
                  </a:moveTo>
                  <a:lnTo>
                    <a:pt x="145964" y="354330"/>
                  </a:lnTo>
                  <a:lnTo>
                    <a:pt x="141040" y="360680"/>
                  </a:lnTo>
                  <a:lnTo>
                    <a:pt x="138622" y="365760"/>
                  </a:lnTo>
                  <a:lnTo>
                    <a:pt x="136768" y="372110"/>
                  </a:lnTo>
                  <a:lnTo>
                    <a:pt x="133535" y="377190"/>
                  </a:lnTo>
                  <a:lnTo>
                    <a:pt x="132016" y="378460"/>
                  </a:lnTo>
                  <a:lnTo>
                    <a:pt x="129420" y="379730"/>
                  </a:lnTo>
                  <a:lnTo>
                    <a:pt x="139001" y="379730"/>
                  </a:lnTo>
                  <a:lnTo>
                    <a:pt x="140309" y="378460"/>
                  </a:lnTo>
                  <a:lnTo>
                    <a:pt x="142089" y="374650"/>
                  </a:lnTo>
                  <a:lnTo>
                    <a:pt x="144393" y="369570"/>
                  </a:lnTo>
                  <a:lnTo>
                    <a:pt x="151735" y="369570"/>
                  </a:lnTo>
                  <a:lnTo>
                    <a:pt x="152173" y="368300"/>
                  </a:lnTo>
                  <a:lnTo>
                    <a:pt x="153084" y="364490"/>
                  </a:lnTo>
                  <a:lnTo>
                    <a:pt x="152808" y="363272"/>
                  </a:lnTo>
                  <a:lnTo>
                    <a:pt x="150801" y="361950"/>
                  </a:lnTo>
                  <a:lnTo>
                    <a:pt x="151826" y="360055"/>
                  </a:lnTo>
                  <a:lnTo>
                    <a:pt x="151136" y="358140"/>
                  </a:lnTo>
                  <a:lnTo>
                    <a:pt x="149157" y="354330"/>
                  </a:lnTo>
                  <a:close/>
                </a:path>
                <a:path w="333375" h="398779">
                  <a:moveTo>
                    <a:pt x="151735" y="369570"/>
                  </a:moveTo>
                  <a:lnTo>
                    <a:pt x="144592" y="369570"/>
                  </a:lnTo>
                  <a:lnTo>
                    <a:pt x="142739" y="374650"/>
                  </a:lnTo>
                  <a:lnTo>
                    <a:pt x="142278" y="377190"/>
                  </a:lnTo>
                  <a:lnTo>
                    <a:pt x="140561" y="378460"/>
                  </a:lnTo>
                  <a:lnTo>
                    <a:pt x="139020" y="379726"/>
                  </a:lnTo>
                  <a:lnTo>
                    <a:pt x="145670" y="378460"/>
                  </a:lnTo>
                  <a:lnTo>
                    <a:pt x="149984" y="374650"/>
                  </a:lnTo>
                  <a:lnTo>
                    <a:pt x="151735" y="369570"/>
                  </a:lnTo>
                  <a:close/>
                </a:path>
                <a:path w="333375" h="398779">
                  <a:moveTo>
                    <a:pt x="188497" y="354330"/>
                  </a:moveTo>
                  <a:lnTo>
                    <a:pt x="151597" y="354330"/>
                  </a:lnTo>
                  <a:lnTo>
                    <a:pt x="154236" y="355600"/>
                  </a:lnTo>
                  <a:lnTo>
                    <a:pt x="151826" y="360055"/>
                  </a:lnTo>
                  <a:lnTo>
                    <a:pt x="152508" y="361950"/>
                  </a:lnTo>
                  <a:lnTo>
                    <a:pt x="152808" y="363272"/>
                  </a:lnTo>
                  <a:lnTo>
                    <a:pt x="154654" y="364490"/>
                  </a:lnTo>
                  <a:lnTo>
                    <a:pt x="153419" y="370840"/>
                  </a:lnTo>
                  <a:lnTo>
                    <a:pt x="153136" y="372110"/>
                  </a:lnTo>
                  <a:lnTo>
                    <a:pt x="152225" y="373380"/>
                  </a:lnTo>
                  <a:lnTo>
                    <a:pt x="150581" y="373380"/>
                  </a:lnTo>
                  <a:lnTo>
                    <a:pt x="151827" y="374650"/>
                  </a:lnTo>
                  <a:lnTo>
                    <a:pt x="153566" y="373380"/>
                  </a:lnTo>
                  <a:lnTo>
                    <a:pt x="156560" y="370840"/>
                  </a:lnTo>
                  <a:lnTo>
                    <a:pt x="157105" y="369570"/>
                  </a:lnTo>
                  <a:lnTo>
                    <a:pt x="157010" y="365760"/>
                  </a:lnTo>
                  <a:lnTo>
                    <a:pt x="156958" y="364490"/>
                  </a:lnTo>
                  <a:lnTo>
                    <a:pt x="160811" y="364490"/>
                  </a:lnTo>
                  <a:lnTo>
                    <a:pt x="160497" y="361950"/>
                  </a:lnTo>
                  <a:lnTo>
                    <a:pt x="159733" y="358140"/>
                  </a:lnTo>
                  <a:lnTo>
                    <a:pt x="157660" y="356870"/>
                  </a:lnTo>
                  <a:lnTo>
                    <a:pt x="155639" y="355600"/>
                  </a:lnTo>
                  <a:lnTo>
                    <a:pt x="184733" y="355600"/>
                  </a:lnTo>
                  <a:lnTo>
                    <a:pt x="188497" y="354330"/>
                  </a:lnTo>
                  <a:close/>
                </a:path>
                <a:path w="333375" h="398779">
                  <a:moveTo>
                    <a:pt x="148852" y="350520"/>
                  </a:moveTo>
                  <a:lnTo>
                    <a:pt x="139222" y="350520"/>
                  </a:lnTo>
                  <a:lnTo>
                    <a:pt x="130530" y="351790"/>
                  </a:lnTo>
                  <a:lnTo>
                    <a:pt x="121688" y="355600"/>
                  </a:lnTo>
                  <a:lnTo>
                    <a:pt x="115453" y="361950"/>
                  </a:lnTo>
                  <a:lnTo>
                    <a:pt x="109604" y="367030"/>
                  </a:lnTo>
                  <a:lnTo>
                    <a:pt x="101923" y="372110"/>
                  </a:lnTo>
                  <a:lnTo>
                    <a:pt x="98457" y="373380"/>
                  </a:lnTo>
                  <a:lnTo>
                    <a:pt x="118022" y="373380"/>
                  </a:lnTo>
                  <a:lnTo>
                    <a:pt x="121190" y="370840"/>
                  </a:lnTo>
                  <a:lnTo>
                    <a:pt x="135603" y="370840"/>
                  </a:lnTo>
                  <a:lnTo>
                    <a:pt x="136645" y="369570"/>
                  </a:lnTo>
                  <a:lnTo>
                    <a:pt x="137901" y="364490"/>
                  </a:lnTo>
                  <a:lnTo>
                    <a:pt x="138404" y="356870"/>
                  </a:lnTo>
                  <a:lnTo>
                    <a:pt x="140425" y="355600"/>
                  </a:lnTo>
                  <a:lnTo>
                    <a:pt x="145964" y="354330"/>
                  </a:lnTo>
                  <a:lnTo>
                    <a:pt x="188497" y="354330"/>
                  </a:lnTo>
                  <a:lnTo>
                    <a:pt x="192261" y="353060"/>
                  </a:lnTo>
                  <a:lnTo>
                    <a:pt x="165345" y="353060"/>
                  </a:lnTo>
                  <a:lnTo>
                    <a:pt x="158025" y="351790"/>
                  </a:lnTo>
                  <a:lnTo>
                    <a:pt x="148852" y="350520"/>
                  </a:lnTo>
                  <a:close/>
                </a:path>
                <a:path w="333375" h="398779">
                  <a:moveTo>
                    <a:pt x="160811" y="364490"/>
                  </a:moveTo>
                  <a:lnTo>
                    <a:pt x="157063" y="364490"/>
                  </a:lnTo>
                  <a:lnTo>
                    <a:pt x="157565" y="368300"/>
                  </a:lnTo>
                  <a:lnTo>
                    <a:pt x="157398" y="369570"/>
                  </a:lnTo>
                  <a:lnTo>
                    <a:pt x="156958" y="370840"/>
                  </a:lnTo>
                  <a:lnTo>
                    <a:pt x="159827" y="368300"/>
                  </a:lnTo>
                  <a:lnTo>
                    <a:pt x="160811" y="364490"/>
                  </a:lnTo>
                  <a:close/>
                </a:path>
                <a:path w="333375" h="398779">
                  <a:moveTo>
                    <a:pt x="269824" y="361950"/>
                  </a:moveTo>
                  <a:lnTo>
                    <a:pt x="229909" y="361950"/>
                  </a:lnTo>
                  <a:lnTo>
                    <a:pt x="230286" y="365760"/>
                  </a:lnTo>
                  <a:lnTo>
                    <a:pt x="230579" y="367030"/>
                  </a:lnTo>
                  <a:lnTo>
                    <a:pt x="231113" y="368300"/>
                  </a:lnTo>
                  <a:lnTo>
                    <a:pt x="232432" y="369570"/>
                  </a:lnTo>
                  <a:lnTo>
                    <a:pt x="233950" y="369570"/>
                  </a:lnTo>
                  <a:lnTo>
                    <a:pt x="234149" y="368300"/>
                  </a:lnTo>
                  <a:lnTo>
                    <a:pt x="235249" y="368300"/>
                  </a:lnTo>
                  <a:lnTo>
                    <a:pt x="235950" y="367030"/>
                  </a:lnTo>
                  <a:lnTo>
                    <a:pt x="269457" y="367030"/>
                  </a:lnTo>
                  <a:lnTo>
                    <a:pt x="269321" y="365760"/>
                  </a:lnTo>
                  <a:lnTo>
                    <a:pt x="269457" y="364490"/>
                  </a:lnTo>
                  <a:lnTo>
                    <a:pt x="269656" y="363220"/>
                  </a:lnTo>
                  <a:lnTo>
                    <a:pt x="269824" y="361950"/>
                  </a:lnTo>
                  <a:close/>
                </a:path>
                <a:path w="333375" h="398779">
                  <a:moveTo>
                    <a:pt x="237929" y="368300"/>
                  </a:moveTo>
                  <a:lnTo>
                    <a:pt x="236285" y="369570"/>
                  </a:lnTo>
                  <a:lnTo>
                    <a:pt x="244568" y="369570"/>
                  </a:lnTo>
                  <a:lnTo>
                    <a:pt x="237929" y="368300"/>
                  </a:lnTo>
                  <a:close/>
                </a:path>
                <a:path w="333375" h="398779">
                  <a:moveTo>
                    <a:pt x="269562" y="367030"/>
                  </a:moveTo>
                  <a:lnTo>
                    <a:pt x="244453" y="367030"/>
                  </a:lnTo>
                  <a:lnTo>
                    <a:pt x="245144" y="368300"/>
                  </a:lnTo>
                  <a:lnTo>
                    <a:pt x="246830" y="368300"/>
                  </a:lnTo>
                  <a:lnTo>
                    <a:pt x="246882" y="369570"/>
                  </a:lnTo>
                  <a:lnTo>
                    <a:pt x="269991" y="369570"/>
                  </a:lnTo>
                  <a:lnTo>
                    <a:pt x="269656" y="368300"/>
                  </a:lnTo>
                  <a:lnTo>
                    <a:pt x="269562" y="367030"/>
                  </a:lnTo>
                  <a:close/>
                </a:path>
                <a:path w="333375" h="398779">
                  <a:moveTo>
                    <a:pt x="229595" y="355600"/>
                  </a:moveTo>
                  <a:lnTo>
                    <a:pt x="226150" y="356870"/>
                  </a:lnTo>
                  <a:lnTo>
                    <a:pt x="222684" y="363220"/>
                  </a:lnTo>
                  <a:lnTo>
                    <a:pt x="223145" y="365760"/>
                  </a:lnTo>
                  <a:lnTo>
                    <a:pt x="224485" y="368300"/>
                  </a:lnTo>
                  <a:lnTo>
                    <a:pt x="224851" y="368300"/>
                  </a:lnTo>
                  <a:lnTo>
                    <a:pt x="224851" y="367030"/>
                  </a:lnTo>
                  <a:lnTo>
                    <a:pt x="225071" y="365760"/>
                  </a:lnTo>
                  <a:lnTo>
                    <a:pt x="225741" y="364490"/>
                  </a:lnTo>
                  <a:lnTo>
                    <a:pt x="226851" y="363220"/>
                  </a:lnTo>
                  <a:lnTo>
                    <a:pt x="229909" y="361950"/>
                  </a:lnTo>
                  <a:lnTo>
                    <a:pt x="269991" y="361950"/>
                  </a:lnTo>
                  <a:lnTo>
                    <a:pt x="270264" y="360680"/>
                  </a:lnTo>
                  <a:lnTo>
                    <a:pt x="250474" y="360680"/>
                  </a:lnTo>
                  <a:lnTo>
                    <a:pt x="247071" y="359410"/>
                  </a:lnTo>
                  <a:lnTo>
                    <a:pt x="244997" y="359410"/>
                  </a:lnTo>
                  <a:lnTo>
                    <a:pt x="242945" y="358140"/>
                  </a:lnTo>
                  <a:lnTo>
                    <a:pt x="235301" y="358140"/>
                  </a:lnTo>
                  <a:lnTo>
                    <a:pt x="229595" y="355600"/>
                  </a:lnTo>
                  <a:close/>
                </a:path>
                <a:path w="333375" h="398779">
                  <a:moveTo>
                    <a:pt x="257353" y="359410"/>
                  </a:moveTo>
                  <a:lnTo>
                    <a:pt x="251196" y="360680"/>
                  </a:lnTo>
                  <a:lnTo>
                    <a:pt x="264714" y="360680"/>
                  </a:lnTo>
                  <a:lnTo>
                    <a:pt x="257353" y="359410"/>
                  </a:lnTo>
                  <a:close/>
                </a:path>
                <a:path w="333375" h="398779">
                  <a:moveTo>
                    <a:pt x="271130" y="359418"/>
                  </a:moveTo>
                  <a:lnTo>
                    <a:pt x="264714" y="360680"/>
                  </a:lnTo>
                  <a:lnTo>
                    <a:pt x="270714" y="360680"/>
                  </a:lnTo>
                  <a:lnTo>
                    <a:pt x="271130" y="359418"/>
                  </a:lnTo>
                  <a:close/>
                </a:path>
                <a:path w="333375" h="398779">
                  <a:moveTo>
                    <a:pt x="250882" y="358140"/>
                  </a:moveTo>
                  <a:lnTo>
                    <a:pt x="249018" y="358140"/>
                  </a:lnTo>
                  <a:lnTo>
                    <a:pt x="249573" y="359410"/>
                  </a:lnTo>
                  <a:lnTo>
                    <a:pt x="250882" y="358140"/>
                  </a:lnTo>
                  <a:close/>
                </a:path>
                <a:path w="333375" h="398779">
                  <a:moveTo>
                    <a:pt x="297100" y="285750"/>
                  </a:moveTo>
                  <a:lnTo>
                    <a:pt x="288556" y="285750"/>
                  </a:lnTo>
                  <a:lnTo>
                    <a:pt x="290116" y="289560"/>
                  </a:lnTo>
                  <a:lnTo>
                    <a:pt x="292818" y="294640"/>
                  </a:lnTo>
                  <a:lnTo>
                    <a:pt x="293488" y="297180"/>
                  </a:lnTo>
                  <a:lnTo>
                    <a:pt x="296011" y="311150"/>
                  </a:lnTo>
                  <a:lnTo>
                    <a:pt x="296748" y="320040"/>
                  </a:lnTo>
                  <a:lnTo>
                    <a:pt x="296871" y="323850"/>
                  </a:lnTo>
                  <a:lnTo>
                    <a:pt x="296005" y="336550"/>
                  </a:lnTo>
                  <a:lnTo>
                    <a:pt x="293094" y="349250"/>
                  </a:lnTo>
                  <a:lnTo>
                    <a:pt x="288169" y="359410"/>
                  </a:lnTo>
                  <a:lnTo>
                    <a:pt x="296183" y="359410"/>
                  </a:lnTo>
                  <a:lnTo>
                    <a:pt x="299032" y="351790"/>
                  </a:lnTo>
                  <a:lnTo>
                    <a:pt x="301673" y="341630"/>
                  </a:lnTo>
                  <a:lnTo>
                    <a:pt x="303289" y="328930"/>
                  </a:lnTo>
                  <a:lnTo>
                    <a:pt x="305592" y="328930"/>
                  </a:lnTo>
                  <a:lnTo>
                    <a:pt x="306084" y="327660"/>
                  </a:lnTo>
                  <a:lnTo>
                    <a:pt x="303477" y="327660"/>
                  </a:lnTo>
                  <a:lnTo>
                    <a:pt x="303477" y="326390"/>
                  </a:lnTo>
                  <a:lnTo>
                    <a:pt x="307069" y="326390"/>
                  </a:lnTo>
                  <a:lnTo>
                    <a:pt x="310555" y="323850"/>
                  </a:lnTo>
                  <a:lnTo>
                    <a:pt x="312133" y="321310"/>
                  </a:lnTo>
                  <a:lnTo>
                    <a:pt x="311236" y="321310"/>
                  </a:lnTo>
                  <a:lnTo>
                    <a:pt x="311959" y="320911"/>
                  </a:lnTo>
                  <a:lnTo>
                    <a:pt x="312922" y="320040"/>
                  </a:lnTo>
                  <a:lnTo>
                    <a:pt x="313540" y="320040"/>
                  </a:lnTo>
                  <a:lnTo>
                    <a:pt x="314911" y="317500"/>
                  </a:lnTo>
                  <a:lnTo>
                    <a:pt x="303571" y="317500"/>
                  </a:lnTo>
                  <a:lnTo>
                    <a:pt x="303571" y="316230"/>
                  </a:lnTo>
                  <a:lnTo>
                    <a:pt x="308220" y="316230"/>
                  </a:lnTo>
                  <a:lnTo>
                    <a:pt x="315243" y="312646"/>
                  </a:lnTo>
                  <a:lnTo>
                    <a:pt x="315351" y="312420"/>
                  </a:lnTo>
                  <a:lnTo>
                    <a:pt x="315686" y="312420"/>
                  </a:lnTo>
                  <a:lnTo>
                    <a:pt x="319466" y="307340"/>
                  </a:lnTo>
                  <a:lnTo>
                    <a:pt x="310555" y="307340"/>
                  </a:lnTo>
                  <a:lnTo>
                    <a:pt x="313411" y="304800"/>
                  </a:lnTo>
                  <a:lnTo>
                    <a:pt x="302032" y="304800"/>
                  </a:lnTo>
                  <a:lnTo>
                    <a:pt x="301718" y="302260"/>
                  </a:lnTo>
                  <a:lnTo>
                    <a:pt x="301456" y="300990"/>
                  </a:lnTo>
                  <a:lnTo>
                    <a:pt x="301069" y="299720"/>
                  </a:lnTo>
                  <a:lnTo>
                    <a:pt x="304179" y="299720"/>
                  </a:lnTo>
                  <a:lnTo>
                    <a:pt x="306200" y="298450"/>
                  </a:lnTo>
                  <a:lnTo>
                    <a:pt x="306739" y="297180"/>
                  </a:lnTo>
                  <a:lnTo>
                    <a:pt x="305027" y="297180"/>
                  </a:lnTo>
                  <a:lnTo>
                    <a:pt x="306294" y="295910"/>
                  </a:lnTo>
                  <a:lnTo>
                    <a:pt x="307624" y="295910"/>
                  </a:lnTo>
                  <a:lnTo>
                    <a:pt x="308220" y="294640"/>
                  </a:lnTo>
                  <a:lnTo>
                    <a:pt x="303289" y="294640"/>
                  </a:lnTo>
                  <a:lnTo>
                    <a:pt x="305257" y="293370"/>
                  </a:lnTo>
                  <a:lnTo>
                    <a:pt x="308020" y="291043"/>
                  </a:lnTo>
                  <a:lnTo>
                    <a:pt x="308032" y="290830"/>
                  </a:lnTo>
                  <a:lnTo>
                    <a:pt x="308273" y="290830"/>
                  </a:lnTo>
                  <a:lnTo>
                    <a:pt x="309683" y="288290"/>
                  </a:lnTo>
                  <a:lnTo>
                    <a:pt x="297697" y="288290"/>
                  </a:lnTo>
                  <a:lnTo>
                    <a:pt x="297415" y="287020"/>
                  </a:lnTo>
                  <a:lnTo>
                    <a:pt x="297100" y="285750"/>
                  </a:lnTo>
                  <a:close/>
                </a:path>
                <a:path w="333375" h="398779">
                  <a:moveTo>
                    <a:pt x="184733" y="355600"/>
                  </a:moveTo>
                  <a:lnTo>
                    <a:pt x="155639" y="355600"/>
                  </a:lnTo>
                  <a:lnTo>
                    <a:pt x="162434" y="356870"/>
                  </a:lnTo>
                  <a:lnTo>
                    <a:pt x="165199" y="356870"/>
                  </a:lnTo>
                  <a:lnTo>
                    <a:pt x="174057" y="358140"/>
                  </a:lnTo>
                  <a:lnTo>
                    <a:pt x="184733" y="355600"/>
                  </a:lnTo>
                  <a:close/>
                </a:path>
                <a:path w="333375" h="398779">
                  <a:moveTo>
                    <a:pt x="238840" y="355600"/>
                  </a:moveTo>
                  <a:lnTo>
                    <a:pt x="237060" y="356870"/>
                  </a:lnTo>
                  <a:lnTo>
                    <a:pt x="235731" y="356870"/>
                  </a:lnTo>
                  <a:lnTo>
                    <a:pt x="235301" y="358140"/>
                  </a:lnTo>
                  <a:lnTo>
                    <a:pt x="242945" y="358140"/>
                  </a:lnTo>
                  <a:lnTo>
                    <a:pt x="238840" y="355600"/>
                  </a:lnTo>
                  <a:close/>
                </a:path>
                <a:path w="333375" h="398779">
                  <a:moveTo>
                    <a:pt x="258337" y="349250"/>
                  </a:moveTo>
                  <a:lnTo>
                    <a:pt x="242044" y="349250"/>
                  </a:lnTo>
                  <a:lnTo>
                    <a:pt x="242327" y="351790"/>
                  </a:lnTo>
                  <a:lnTo>
                    <a:pt x="242495" y="353060"/>
                  </a:lnTo>
                  <a:lnTo>
                    <a:pt x="243238" y="355600"/>
                  </a:lnTo>
                  <a:lnTo>
                    <a:pt x="244788" y="355600"/>
                  </a:lnTo>
                  <a:lnTo>
                    <a:pt x="245866" y="356870"/>
                  </a:lnTo>
                  <a:lnTo>
                    <a:pt x="248107" y="356870"/>
                  </a:lnTo>
                  <a:lnTo>
                    <a:pt x="248547" y="358140"/>
                  </a:lnTo>
                  <a:lnTo>
                    <a:pt x="267269" y="358140"/>
                  </a:lnTo>
                  <a:lnTo>
                    <a:pt x="268483" y="356870"/>
                  </a:lnTo>
                  <a:lnTo>
                    <a:pt x="260369" y="351790"/>
                  </a:lnTo>
                  <a:lnTo>
                    <a:pt x="258337" y="349250"/>
                  </a:lnTo>
                  <a:close/>
                </a:path>
                <a:path w="333375" h="398779">
                  <a:moveTo>
                    <a:pt x="242673" y="340360"/>
                  </a:moveTo>
                  <a:lnTo>
                    <a:pt x="238652" y="342900"/>
                  </a:lnTo>
                  <a:lnTo>
                    <a:pt x="236170" y="346710"/>
                  </a:lnTo>
                  <a:lnTo>
                    <a:pt x="234673" y="349250"/>
                  </a:lnTo>
                  <a:lnTo>
                    <a:pt x="235207" y="351790"/>
                  </a:lnTo>
                  <a:lnTo>
                    <a:pt x="236411" y="354330"/>
                  </a:lnTo>
                  <a:lnTo>
                    <a:pt x="236799" y="354330"/>
                  </a:lnTo>
                  <a:lnTo>
                    <a:pt x="236820" y="353060"/>
                  </a:lnTo>
                  <a:lnTo>
                    <a:pt x="237060" y="351790"/>
                  </a:lnTo>
                  <a:lnTo>
                    <a:pt x="237615" y="350520"/>
                  </a:lnTo>
                  <a:lnTo>
                    <a:pt x="238935" y="349250"/>
                  </a:lnTo>
                  <a:lnTo>
                    <a:pt x="258337" y="349250"/>
                  </a:lnTo>
                  <a:lnTo>
                    <a:pt x="254968" y="345440"/>
                  </a:lnTo>
                  <a:lnTo>
                    <a:pt x="249531" y="345440"/>
                  </a:lnTo>
                  <a:lnTo>
                    <a:pt x="242673" y="340360"/>
                  </a:lnTo>
                  <a:close/>
                </a:path>
                <a:path w="333375" h="398779">
                  <a:moveTo>
                    <a:pt x="219752" y="308610"/>
                  </a:moveTo>
                  <a:lnTo>
                    <a:pt x="218108" y="311150"/>
                  </a:lnTo>
                  <a:lnTo>
                    <a:pt x="213485" y="318792"/>
                  </a:lnTo>
                  <a:lnTo>
                    <a:pt x="210704" y="326390"/>
                  </a:lnTo>
                  <a:lnTo>
                    <a:pt x="207802" y="332740"/>
                  </a:lnTo>
                  <a:lnTo>
                    <a:pt x="202852" y="340360"/>
                  </a:lnTo>
                  <a:lnTo>
                    <a:pt x="193652" y="346710"/>
                  </a:lnTo>
                  <a:lnTo>
                    <a:pt x="183360" y="350520"/>
                  </a:lnTo>
                  <a:lnTo>
                    <a:pt x="173438" y="351790"/>
                  </a:lnTo>
                  <a:lnTo>
                    <a:pt x="165345" y="353060"/>
                  </a:lnTo>
                  <a:lnTo>
                    <a:pt x="192261" y="353060"/>
                  </a:lnTo>
                  <a:lnTo>
                    <a:pt x="196025" y="351790"/>
                  </a:lnTo>
                  <a:lnTo>
                    <a:pt x="206726" y="344170"/>
                  </a:lnTo>
                  <a:lnTo>
                    <a:pt x="211941" y="337820"/>
                  </a:lnTo>
                  <a:lnTo>
                    <a:pt x="215679" y="330200"/>
                  </a:lnTo>
                  <a:lnTo>
                    <a:pt x="218930" y="321310"/>
                  </a:lnTo>
                  <a:lnTo>
                    <a:pt x="222684" y="316230"/>
                  </a:lnTo>
                  <a:lnTo>
                    <a:pt x="224946" y="313690"/>
                  </a:lnTo>
                  <a:lnTo>
                    <a:pt x="223919" y="311150"/>
                  </a:lnTo>
                  <a:lnTo>
                    <a:pt x="221741" y="309880"/>
                  </a:lnTo>
                  <a:lnTo>
                    <a:pt x="219752" y="308610"/>
                  </a:lnTo>
                  <a:close/>
                </a:path>
                <a:path w="333375" h="398779">
                  <a:moveTo>
                    <a:pt x="253845" y="344170"/>
                  </a:moveTo>
                  <a:lnTo>
                    <a:pt x="250275" y="344170"/>
                  </a:lnTo>
                  <a:lnTo>
                    <a:pt x="249531" y="345440"/>
                  </a:lnTo>
                  <a:lnTo>
                    <a:pt x="254968" y="345440"/>
                  </a:lnTo>
                  <a:lnTo>
                    <a:pt x="253845" y="344170"/>
                  </a:lnTo>
                  <a:close/>
                </a:path>
                <a:path w="333375" h="398779">
                  <a:moveTo>
                    <a:pt x="241101" y="227330"/>
                  </a:moveTo>
                  <a:lnTo>
                    <a:pt x="209229" y="227330"/>
                  </a:lnTo>
                  <a:lnTo>
                    <a:pt x="209511" y="228600"/>
                  </a:lnTo>
                  <a:lnTo>
                    <a:pt x="204056" y="232410"/>
                  </a:lnTo>
                  <a:lnTo>
                    <a:pt x="200171" y="237490"/>
                  </a:lnTo>
                  <a:lnTo>
                    <a:pt x="199794" y="242570"/>
                  </a:lnTo>
                  <a:lnTo>
                    <a:pt x="199688" y="248920"/>
                  </a:lnTo>
                  <a:lnTo>
                    <a:pt x="199798" y="254000"/>
                  </a:lnTo>
                  <a:lnTo>
                    <a:pt x="211189" y="292100"/>
                  </a:lnTo>
                  <a:lnTo>
                    <a:pt x="233228" y="317500"/>
                  </a:lnTo>
                  <a:lnTo>
                    <a:pt x="241166" y="323850"/>
                  </a:lnTo>
                  <a:lnTo>
                    <a:pt x="248724" y="326390"/>
                  </a:lnTo>
                  <a:lnTo>
                    <a:pt x="256162" y="327660"/>
                  </a:lnTo>
                  <a:lnTo>
                    <a:pt x="263740" y="331470"/>
                  </a:lnTo>
                  <a:lnTo>
                    <a:pt x="266065" y="332740"/>
                  </a:lnTo>
                  <a:lnTo>
                    <a:pt x="268012" y="335280"/>
                  </a:lnTo>
                  <a:lnTo>
                    <a:pt x="268117" y="340360"/>
                  </a:lnTo>
                  <a:lnTo>
                    <a:pt x="269824" y="337820"/>
                  </a:lnTo>
                  <a:lnTo>
                    <a:pt x="270860" y="334010"/>
                  </a:lnTo>
                  <a:lnTo>
                    <a:pt x="269562" y="330200"/>
                  </a:lnTo>
                  <a:lnTo>
                    <a:pt x="268012" y="325120"/>
                  </a:lnTo>
                  <a:lnTo>
                    <a:pt x="264211" y="322580"/>
                  </a:lnTo>
                  <a:lnTo>
                    <a:pt x="259657" y="321310"/>
                  </a:lnTo>
                  <a:lnTo>
                    <a:pt x="253772" y="318792"/>
                  </a:lnTo>
                  <a:lnTo>
                    <a:pt x="265025" y="318770"/>
                  </a:lnTo>
                  <a:lnTo>
                    <a:pt x="264044" y="316230"/>
                  </a:lnTo>
                  <a:lnTo>
                    <a:pt x="260960" y="313690"/>
                  </a:lnTo>
                  <a:lnTo>
                    <a:pt x="260170" y="313690"/>
                  </a:lnTo>
                  <a:lnTo>
                    <a:pt x="259570" y="312545"/>
                  </a:lnTo>
                  <a:lnTo>
                    <a:pt x="257876" y="311150"/>
                  </a:lnTo>
                  <a:lnTo>
                    <a:pt x="251196" y="309880"/>
                  </a:lnTo>
                  <a:lnTo>
                    <a:pt x="245772" y="309880"/>
                  </a:lnTo>
                  <a:lnTo>
                    <a:pt x="244788" y="308610"/>
                  </a:lnTo>
                  <a:lnTo>
                    <a:pt x="260369" y="308610"/>
                  </a:lnTo>
                  <a:lnTo>
                    <a:pt x="258128" y="306070"/>
                  </a:lnTo>
                  <a:lnTo>
                    <a:pt x="255541" y="303530"/>
                  </a:lnTo>
                  <a:lnTo>
                    <a:pt x="251814" y="302260"/>
                  </a:lnTo>
                  <a:lnTo>
                    <a:pt x="247510" y="302260"/>
                  </a:lnTo>
                  <a:lnTo>
                    <a:pt x="249353" y="300990"/>
                  </a:lnTo>
                  <a:lnTo>
                    <a:pt x="253256" y="300990"/>
                  </a:lnTo>
                  <a:lnTo>
                    <a:pt x="250885" y="298450"/>
                  </a:lnTo>
                  <a:lnTo>
                    <a:pt x="231427" y="298450"/>
                  </a:lnTo>
                  <a:lnTo>
                    <a:pt x="233228" y="297180"/>
                  </a:lnTo>
                  <a:lnTo>
                    <a:pt x="235081" y="295910"/>
                  </a:lnTo>
                  <a:lnTo>
                    <a:pt x="239469" y="294640"/>
                  </a:lnTo>
                  <a:lnTo>
                    <a:pt x="221961" y="294640"/>
                  </a:lnTo>
                  <a:lnTo>
                    <a:pt x="222642" y="293370"/>
                  </a:lnTo>
                  <a:lnTo>
                    <a:pt x="223092" y="292100"/>
                  </a:lnTo>
                  <a:lnTo>
                    <a:pt x="224254" y="290830"/>
                  </a:lnTo>
                  <a:lnTo>
                    <a:pt x="221888" y="290830"/>
                  </a:lnTo>
                  <a:lnTo>
                    <a:pt x="222077" y="289560"/>
                  </a:lnTo>
                  <a:lnTo>
                    <a:pt x="222642" y="287020"/>
                  </a:lnTo>
                  <a:lnTo>
                    <a:pt x="287305" y="287020"/>
                  </a:lnTo>
                  <a:lnTo>
                    <a:pt x="288556" y="285750"/>
                  </a:lnTo>
                  <a:lnTo>
                    <a:pt x="297100" y="285750"/>
                  </a:lnTo>
                  <a:lnTo>
                    <a:pt x="300095" y="284480"/>
                  </a:lnTo>
                  <a:lnTo>
                    <a:pt x="267489" y="284480"/>
                  </a:lnTo>
                  <a:lnTo>
                    <a:pt x="258463" y="281940"/>
                  </a:lnTo>
                  <a:lnTo>
                    <a:pt x="251814" y="278130"/>
                  </a:lnTo>
                  <a:lnTo>
                    <a:pt x="247510" y="267970"/>
                  </a:lnTo>
                  <a:lnTo>
                    <a:pt x="244568" y="257810"/>
                  </a:lnTo>
                  <a:lnTo>
                    <a:pt x="244233" y="255270"/>
                  </a:lnTo>
                  <a:lnTo>
                    <a:pt x="245866" y="255270"/>
                  </a:lnTo>
                  <a:lnTo>
                    <a:pt x="245961" y="254000"/>
                  </a:lnTo>
                  <a:lnTo>
                    <a:pt x="272782" y="254000"/>
                  </a:lnTo>
                  <a:lnTo>
                    <a:pt x="274535" y="251460"/>
                  </a:lnTo>
                  <a:lnTo>
                    <a:pt x="253426" y="251460"/>
                  </a:lnTo>
                  <a:lnTo>
                    <a:pt x="248756" y="248920"/>
                  </a:lnTo>
                  <a:lnTo>
                    <a:pt x="245385" y="241300"/>
                  </a:lnTo>
                  <a:lnTo>
                    <a:pt x="244955" y="238760"/>
                  </a:lnTo>
                  <a:lnTo>
                    <a:pt x="244233" y="236220"/>
                  </a:lnTo>
                  <a:lnTo>
                    <a:pt x="241101" y="227330"/>
                  </a:lnTo>
                  <a:close/>
                </a:path>
                <a:path w="333375" h="398779">
                  <a:moveTo>
                    <a:pt x="306200" y="326390"/>
                  </a:moveTo>
                  <a:lnTo>
                    <a:pt x="305310" y="327660"/>
                  </a:lnTo>
                  <a:lnTo>
                    <a:pt x="306084" y="327660"/>
                  </a:lnTo>
                  <a:lnTo>
                    <a:pt x="306200" y="326390"/>
                  </a:lnTo>
                  <a:close/>
                </a:path>
                <a:path w="333375" h="398779">
                  <a:moveTo>
                    <a:pt x="265025" y="318770"/>
                  </a:moveTo>
                  <a:lnTo>
                    <a:pt x="253720" y="318770"/>
                  </a:lnTo>
                  <a:lnTo>
                    <a:pt x="259615" y="320040"/>
                  </a:lnTo>
                  <a:lnTo>
                    <a:pt x="261876" y="321310"/>
                  </a:lnTo>
                  <a:lnTo>
                    <a:pt x="264892" y="322580"/>
                  </a:lnTo>
                  <a:lnTo>
                    <a:pt x="266986" y="323850"/>
                  </a:lnTo>
                  <a:lnTo>
                    <a:pt x="265025" y="318770"/>
                  </a:lnTo>
                  <a:close/>
                </a:path>
                <a:path w="333375" h="398779">
                  <a:moveTo>
                    <a:pt x="312600" y="320557"/>
                  </a:moveTo>
                  <a:lnTo>
                    <a:pt x="311959" y="320911"/>
                  </a:lnTo>
                  <a:lnTo>
                    <a:pt x="311519" y="321310"/>
                  </a:lnTo>
                  <a:lnTo>
                    <a:pt x="312133" y="321310"/>
                  </a:lnTo>
                  <a:lnTo>
                    <a:pt x="312600" y="320557"/>
                  </a:lnTo>
                  <a:close/>
                </a:path>
                <a:path w="333375" h="398779">
                  <a:moveTo>
                    <a:pt x="313540" y="320040"/>
                  </a:moveTo>
                  <a:lnTo>
                    <a:pt x="312922" y="320040"/>
                  </a:lnTo>
                  <a:lnTo>
                    <a:pt x="312600" y="320557"/>
                  </a:lnTo>
                  <a:lnTo>
                    <a:pt x="313540" y="320040"/>
                  </a:lnTo>
                  <a:close/>
                </a:path>
                <a:path w="333375" h="398779">
                  <a:moveTo>
                    <a:pt x="287305" y="287020"/>
                  </a:moveTo>
                  <a:lnTo>
                    <a:pt x="226610" y="287020"/>
                  </a:lnTo>
                  <a:lnTo>
                    <a:pt x="227207" y="288290"/>
                  </a:lnTo>
                  <a:lnTo>
                    <a:pt x="237102" y="288290"/>
                  </a:lnTo>
                  <a:lnTo>
                    <a:pt x="237437" y="289560"/>
                  </a:lnTo>
                  <a:lnTo>
                    <a:pt x="241123" y="289560"/>
                  </a:lnTo>
                  <a:lnTo>
                    <a:pt x="241992" y="290830"/>
                  </a:lnTo>
                  <a:lnTo>
                    <a:pt x="242767" y="290830"/>
                  </a:lnTo>
                  <a:lnTo>
                    <a:pt x="243940" y="293370"/>
                  </a:lnTo>
                  <a:lnTo>
                    <a:pt x="244400" y="293370"/>
                  </a:lnTo>
                  <a:lnTo>
                    <a:pt x="244736" y="294640"/>
                  </a:lnTo>
                  <a:lnTo>
                    <a:pt x="245919" y="294640"/>
                  </a:lnTo>
                  <a:lnTo>
                    <a:pt x="248201" y="295910"/>
                  </a:lnTo>
                  <a:lnTo>
                    <a:pt x="249458" y="295910"/>
                  </a:lnTo>
                  <a:lnTo>
                    <a:pt x="250515" y="297180"/>
                  </a:lnTo>
                  <a:lnTo>
                    <a:pt x="252725" y="298450"/>
                  </a:lnTo>
                  <a:lnTo>
                    <a:pt x="253845" y="299720"/>
                  </a:lnTo>
                  <a:lnTo>
                    <a:pt x="254798" y="299720"/>
                  </a:lnTo>
                  <a:lnTo>
                    <a:pt x="256002" y="300990"/>
                  </a:lnTo>
                  <a:lnTo>
                    <a:pt x="256316" y="302260"/>
                  </a:lnTo>
                  <a:lnTo>
                    <a:pt x="256965" y="302260"/>
                  </a:lnTo>
                  <a:lnTo>
                    <a:pt x="257688" y="303530"/>
                  </a:lnTo>
                  <a:lnTo>
                    <a:pt x="259039" y="303530"/>
                  </a:lnTo>
                  <a:lnTo>
                    <a:pt x="259615" y="304800"/>
                  </a:lnTo>
                  <a:lnTo>
                    <a:pt x="260463" y="306070"/>
                  </a:lnTo>
                  <a:lnTo>
                    <a:pt x="260892" y="306070"/>
                  </a:lnTo>
                  <a:lnTo>
                    <a:pt x="261185" y="307340"/>
                  </a:lnTo>
                  <a:lnTo>
                    <a:pt x="261667" y="308610"/>
                  </a:lnTo>
                  <a:lnTo>
                    <a:pt x="261876" y="308610"/>
                  </a:lnTo>
                  <a:lnTo>
                    <a:pt x="262044" y="309880"/>
                  </a:lnTo>
                  <a:lnTo>
                    <a:pt x="262306" y="311150"/>
                  </a:lnTo>
                  <a:lnTo>
                    <a:pt x="262306" y="313690"/>
                  </a:lnTo>
                  <a:lnTo>
                    <a:pt x="263950" y="314960"/>
                  </a:lnTo>
                  <a:lnTo>
                    <a:pt x="265803" y="317500"/>
                  </a:lnTo>
                  <a:lnTo>
                    <a:pt x="267269" y="320040"/>
                  </a:lnTo>
                  <a:lnTo>
                    <a:pt x="269824" y="318770"/>
                  </a:lnTo>
                  <a:lnTo>
                    <a:pt x="272326" y="318770"/>
                  </a:lnTo>
                  <a:lnTo>
                    <a:pt x="274693" y="317500"/>
                  </a:lnTo>
                  <a:lnTo>
                    <a:pt x="295492" y="317500"/>
                  </a:lnTo>
                  <a:lnTo>
                    <a:pt x="285907" y="290830"/>
                  </a:lnTo>
                  <a:lnTo>
                    <a:pt x="286054" y="288290"/>
                  </a:lnTo>
                  <a:lnTo>
                    <a:pt x="287305" y="287020"/>
                  </a:lnTo>
                  <a:close/>
                </a:path>
                <a:path w="333375" h="398779">
                  <a:moveTo>
                    <a:pt x="315416" y="312557"/>
                  </a:moveTo>
                  <a:lnTo>
                    <a:pt x="315243" y="312646"/>
                  </a:lnTo>
                  <a:lnTo>
                    <a:pt x="314744" y="313690"/>
                  </a:lnTo>
                  <a:lnTo>
                    <a:pt x="313393" y="316230"/>
                  </a:lnTo>
                  <a:lnTo>
                    <a:pt x="308870" y="317500"/>
                  </a:lnTo>
                  <a:lnTo>
                    <a:pt x="314911" y="317500"/>
                  </a:lnTo>
                  <a:lnTo>
                    <a:pt x="315990" y="316230"/>
                  </a:lnTo>
                  <a:lnTo>
                    <a:pt x="315948" y="313690"/>
                  </a:lnTo>
                  <a:lnTo>
                    <a:pt x="315416" y="312557"/>
                  </a:lnTo>
                  <a:close/>
                </a:path>
                <a:path w="333375" h="398779">
                  <a:moveTo>
                    <a:pt x="260280" y="313130"/>
                  </a:moveTo>
                  <a:lnTo>
                    <a:pt x="260170" y="313690"/>
                  </a:lnTo>
                  <a:lnTo>
                    <a:pt x="260960" y="313690"/>
                  </a:lnTo>
                  <a:lnTo>
                    <a:pt x="260280" y="313130"/>
                  </a:lnTo>
                  <a:close/>
                </a:path>
                <a:path w="333375" h="398779">
                  <a:moveTo>
                    <a:pt x="260369" y="308610"/>
                  </a:moveTo>
                  <a:lnTo>
                    <a:pt x="250515" y="308610"/>
                  </a:lnTo>
                  <a:lnTo>
                    <a:pt x="256369" y="309880"/>
                  </a:lnTo>
                  <a:lnTo>
                    <a:pt x="258840" y="311150"/>
                  </a:lnTo>
                  <a:lnTo>
                    <a:pt x="259570" y="312545"/>
                  </a:lnTo>
                  <a:lnTo>
                    <a:pt x="260280" y="313130"/>
                  </a:lnTo>
                  <a:lnTo>
                    <a:pt x="260672" y="311150"/>
                  </a:lnTo>
                  <a:lnTo>
                    <a:pt x="260369" y="308610"/>
                  </a:lnTo>
                  <a:close/>
                </a:path>
                <a:path w="333375" h="398779">
                  <a:moveTo>
                    <a:pt x="315686" y="312420"/>
                  </a:moveTo>
                  <a:lnTo>
                    <a:pt x="315351" y="312420"/>
                  </a:lnTo>
                  <a:lnTo>
                    <a:pt x="315416" y="312557"/>
                  </a:lnTo>
                  <a:lnTo>
                    <a:pt x="315686" y="312420"/>
                  </a:lnTo>
                  <a:close/>
                </a:path>
                <a:path w="333375" h="398779">
                  <a:moveTo>
                    <a:pt x="319990" y="299720"/>
                  </a:moveTo>
                  <a:lnTo>
                    <a:pt x="318712" y="302260"/>
                  </a:lnTo>
                  <a:lnTo>
                    <a:pt x="316744" y="303530"/>
                  </a:lnTo>
                  <a:lnTo>
                    <a:pt x="314985" y="304800"/>
                  </a:lnTo>
                  <a:lnTo>
                    <a:pt x="310608" y="307340"/>
                  </a:lnTo>
                  <a:lnTo>
                    <a:pt x="319466" y="307340"/>
                  </a:lnTo>
                  <a:lnTo>
                    <a:pt x="319990" y="299720"/>
                  </a:lnTo>
                  <a:close/>
                </a:path>
                <a:path w="333375" h="398779">
                  <a:moveTo>
                    <a:pt x="317414" y="287020"/>
                  </a:moveTo>
                  <a:lnTo>
                    <a:pt x="318168" y="290830"/>
                  </a:lnTo>
                  <a:lnTo>
                    <a:pt x="317299" y="293370"/>
                  </a:lnTo>
                  <a:lnTo>
                    <a:pt x="315780" y="294640"/>
                  </a:lnTo>
                  <a:lnTo>
                    <a:pt x="311644" y="299720"/>
                  </a:lnTo>
                  <a:lnTo>
                    <a:pt x="306587" y="300990"/>
                  </a:lnTo>
                  <a:lnTo>
                    <a:pt x="302032" y="304800"/>
                  </a:lnTo>
                  <a:lnTo>
                    <a:pt x="313411" y="304800"/>
                  </a:lnTo>
                  <a:lnTo>
                    <a:pt x="314838" y="303530"/>
                  </a:lnTo>
                  <a:lnTo>
                    <a:pt x="318074" y="302260"/>
                  </a:lnTo>
                  <a:lnTo>
                    <a:pt x="320576" y="298450"/>
                  </a:lnTo>
                  <a:lnTo>
                    <a:pt x="320859" y="292100"/>
                  </a:lnTo>
                  <a:lnTo>
                    <a:pt x="319267" y="289560"/>
                  </a:lnTo>
                  <a:lnTo>
                    <a:pt x="317414" y="287020"/>
                  </a:lnTo>
                  <a:close/>
                </a:path>
                <a:path w="333375" h="398779">
                  <a:moveTo>
                    <a:pt x="253256" y="300990"/>
                  </a:moveTo>
                  <a:lnTo>
                    <a:pt x="249353" y="300990"/>
                  </a:lnTo>
                  <a:lnTo>
                    <a:pt x="252222" y="302260"/>
                  </a:lnTo>
                  <a:lnTo>
                    <a:pt x="254442" y="302260"/>
                  </a:lnTo>
                  <a:lnTo>
                    <a:pt x="253256" y="300990"/>
                  </a:lnTo>
                  <a:close/>
                </a:path>
                <a:path w="333375" h="398779">
                  <a:moveTo>
                    <a:pt x="243531" y="295910"/>
                  </a:moveTo>
                  <a:lnTo>
                    <a:pt x="237710" y="295910"/>
                  </a:lnTo>
                  <a:lnTo>
                    <a:pt x="235427" y="297180"/>
                  </a:lnTo>
                  <a:lnTo>
                    <a:pt x="233636" y="298450"/>
                  </a:lnTo>
                  <a:lnTo>
                    <a:pt x="250885" y="298450"/>
                  </a:lnTo>
                  <a:lnTo>
                    <a:pt x="249699" y="297180"/>
                  </a:lnTo>
                  <a:lnTo>
                    <a:pt x="243531" y="295910"/>
                  </a:lnTo>
                  <a:close/>
                </a:path>
                <a:path w="333375" h="398779">
                  <a:moveTo>
                    <a:pt x="307278" y="295910"/>
                  </a:moveTo>
                  <a:lnTo>
                    <a:pt x="306587" y="295910"/>
                  </a:lnTo>
                  <a:lnTo>
                    <a:pt x="305592" y="297180"/>
                  </a:lnTo>
                  <a:lnTo>
                    <a:pt x="306739" y="297180"/>
                  </a:lnTo>
                  <a:lnTo>
                    <a:pt x="307278" y="295910"/>
                  </a:lnTo>
                  <a:close/>
                </a:path>
                <a:path w="333375" h="398779">
                  <a:moveTo>
                    <a:pt x="237102" y="290830"/>
                  </a:moveTo>
                  <a:lnTo>
                    <a:pt x="234673" y="290830"/>
                  </a:lnTo>
                  <a:lnTo>
                    <a:pt x="232841" y="292100"/>
                  </a:lnTo>
                  <a:lnTo>
                    <a:pt x="232317" y="292100"/>
                  </a:lnTo>
                  <a:lnTo>
                    <a:pt x="229207" y="294640"/>
                  </a:lnTo>
                  <a:lnTo>
                    <a:pt x="241458" y="294640"/>
                  </a:lnTo>
                  <a:lnTo>
                    <a:pt x="243144" y="295910"/>
                  </a:lnTo>
                  <a:lnTo>
                    <a:pt x="242767" y="294640"/>
                  </a:lnTo>
                  <a:lnTo>
                    <a:pt x="241584" y="292100"/>
                  </a:lnTo>
                  <a:lnTo>
                    <a:pt x="237102" y="290830"/>
                  </a:lnTo>
                  <a:close/>
                </a:path>
                <a:path w="333375" h="398779">
                  <a:moveTo>
                    <a:pt x="231720" y="289560"/>
                  </a:moveTo>
                  <a:lnTo>
                    <a:pt x="227647" y="289560"/>
                  </a:lnTo>
                  <a:lnTo>
                    <a:pt x="224485" y="292100"/>
                  </a:lnTo>
                  <a:lnTo>
                    <a:pt x="223480" y="293370"/>
                  </a:lnTo>
                  <a:lnTo>
                    <a:pt x="222830" y="293370"/>
                  </a:lnTo>
                  <a:lnTo>
                    <a:pt x="222275" y="294640"/>
                  </a:lnTo>
                  <a:lnTo>
                    <a:pt x="229165" y="294640"/>
                  </a:lnTo>
                  <a:lnTo>
                    <a:pt x="231856" y="292100"/>
                  </a:lnTo>
                  <a:lnTo>
                    <a:pt x="232317" y="292100"/>
                  </a:lnTo>
                  <a:lnTo>
                    <a:pt x="234600" y="290830"/>
                  </a:lnTo>
                  <a:lnTo>
                    <a:pt x="236066" y="290830"/>
                  </a:lnTo>
                  <a:lnTo>
                    <a:pt x="231720" y="289560"/>
                  </a:lnTo>
                  <a:close/>
                </a:path>
                <a:path w="333375" h="398779">
                  <a:moveTo>
                    <a:pt x="308080" y="290992"/>
                  </a:moveTo>
                  <a:lnTo>
                    <a:pt x="307959" y="292100"/>
                  </a:lnTo>
                  <a:lnTo>
                    <a:pt x="307163" y="293370"/>
                  </a:lnTo>
                  <a:lnTo>
                    <a:pt x="306419" y="293370"/>
                  </a:lnTo>
                  <a:lnTo>
                    <a:pt x="304179" y="294640"/>
                  </a:lnTo>
                  <a:lnTo>
                    <a:pt x="308220" y="294640"/>
                  </a:lnTo>
                  <a:lnTo>
                    <a:pt x="308702" y="293370"/>
                  </a:lnTo>
                  <a:lnTo>
                    <a:pt x="308409" y="292100"/>
                  </a:lnTo>
                  <a:lnTo>
                    <a:pt x="308080" y="290992"/>
                  </a:lnTo>
                  <a:close/>
                </a:path>
                <a:path w="333375" h="398779">
                  <a:moveTo>
                    <a:pt x="308273" y="290830"/>
                  </a:moveTo>
                  <a:lnTo>
                    <a:pt x="308032" y="290830"/>
                  </a:lnTo>
                  <a:lnTo>
                    <a:pt x="308080" y="290992"/>
                  </a:lnTo>
                  <a:lnTo>
                    <a:pt x="308273" y="290830"/>
                  </a:lnTo>
                  <a:close/>
                </a:path>
                <a:path w="333375" h="398779">
                  <a:moveTo>
                    <a:pt x="225940" y="289560"/>
                  </a:moveTo>
                  <a:lnTo>
                    <a:pt x="222642" y="289560"/>
                  </a:lnTo>
                  <a:lnTo>
                    <a:pt x="221888" y="290830"/>
                  </a:lnTo>
                  <a:lnTo>
                    <a:pt x="224946" y="290830"/>
                  </a:lnTo>
                  <a:lnTo>
                    <a:pt x="225940" y="289560"/>
                  </a:lnTo>
                  <a:close/>
                </a:path>
                <a:path w="333375" h="398779">
                  <a:moveTo>
                    <a:pt x="225406" y="288290"/>
                  </a:moveTo>
                  <a:lnTo>
                    <a:pt x="224254" y="289560"/>
                  </a:lnTo>
                  <a:lnTo>
                    <a:pt x="226485" y="289560"/>
                  </a:lnTo>
                  <a:lnTo>
                    <a:pt x="225406" y="288290"/>
                  </a:lnTo>
                  <a:close/>
                </a:path>
                <a:path w="333375" h="398779">
                  <a:moveTo>
                    <a:pt x="307627" y="274402"/>
                  </a:moveTo>
                  <a:lnTo>
                    <a:pt x="308273" y="276860"/>
                  </a:lnTo>
                  <a:lnTo>
                    <a:pt x="307906" y="278130"/>
                  </a:lnTo>
                  <a:lnTo>
                    <a:pt x="304346" y="283210"/>
                  </a:lnTo>
                  <a:lnTo>
                    <a:pt x="300640" y="284480"/>
                  </a:lnTo>
                  <a:lnTo>
                    <a:pt x="297697" y="288290"/>
                  </a:lnTo>
                  <a:lnTo>
                    <a:pt x="304493" y="288290"/>
                  </a:lnTo>
                  <a:lnTo>
                    <a:pt x="307069" y="285750"/>
                  </a:lnTo>
                  <a:lnTo>
                    <a:pt x="309037" y="283210"/>
                  </a:lnTo>
                  <a:lnTo>
                    <a:pt x="310430" y="281940"/>
                  </a:lnTo>
                  <a:lnTo>
                    <a:pt x="310336" y="279400"/>
                  </a:lnTo>
                  <a:lnTo>
                    <a:pt x="310095" y="276860"/>
                  </a:lnTo>
                  <a:lnTo>
                    <a:pt x="308744" y="275590"/>
                  </a:lnTo>
                  <a:lnTo>
                    <a:pt x="307627" y="274402"/>
                  </a:lnTo>
                  <a:close/>
                </a:path>
                <a:path w="333375" h="398779">
                  <a:moveTo>
                    <a:pt x="310095" y="283210"/>
                  </a:moveTo>
                  <a:lnTo>
                    <a:pt x="309467" y="284480"/>
                  </a:lnTo>
                  <a:lnTo>
                    <a:pt x="308367" y="285750"/>
                  </a:lnTo>
                  <a:lnTo>
                    <a:pt x="307278" y="285750"/>
                  </a:lnTo>
                  <a:lnTo>
                    <a:pt x="304629" y="288290"/>
                  </a:lnTo>
                  <a:lnTo>
                    <a:pt x="309683" y="288290"/>
                  </a:lnTo>
                  <a:lnTo>
                    <a:pt x="310388" y="287020"/>
                  </a:lnTo>
                  <a:lnTo>
                    <a:pt x="310095" y="283210"/>
                  </a:lnTo>
                  <a:close/>
                </a:path>
                <a:path w="333375" h="398779">
                  <a:moveTo>
                    <a:pt x="297551" y="252730"/>
                  </a:moveTo>
                  <a:lnTo>
                    <a:pt x="295195" y="252730"/>
                  </a:lnTo>
                  <a:lnTo>
                    <a:pt x="297603" y="255270"/>
                  </a:lnTo>
                  <a:lnTo>
                    <a:pt x="298472" y="257810"/>
                  </a:lnTo>
                  <a:lnTo>
                    <a:pt x="298179" y="260350"/>
                  </a:lnTo>
                  <a:lnTo>
                    <a:pt x="297415" y="267970"/>
                  </a:lnTo>
                  <a:lnTo>
                    <a:pt x="292472" y="271780"/>
                  </a:lnTo>
                  <a:lnTo>
                    <a:pt x="291174" y="278130"/>
                  </a:lnTo>
                  <a:lnTo>
                    <a:pt x="282731" y="281940"/>
                  </a:lnTo>
                  <a:lnTo>
                    <a:pt x="275207" y="284480"/>
                  </a:lnTo>
                  <a:lnTo>
                    <a:pt x="300095" y="284480"/>
                  </a:lnTo>
                  <a:lnTo>
                    <a:pt x="303090" y="283210"/>
                  </a:lnTo>
                  <a:lnTo>
                    <a:pt x="305310" y="279400"/>
                  </a:lnTo>
                  <a:lnTo>
                    <a:pt x="307666" y="274320"/>
                  </a:lnTo>
                  <a:lnTo>
                    <a:pt x="307724" y="273050"/>
                  </a:lnTo>
                  <a:lnTo>
                    <a:pt x="300755" y="273050"/>
                  </a:lnTo>
                  <a:lnTo>
                    <a:pt x="302493" y="267970"/>
                  </a:lnTo>
                  <a:lnTo>
                    <a:pt x="303865" y="264160"/>
                  </a:lnTo>
                  <a:lnTo>
                    <a:pt x="304179" y="260350"/>
                  </a:lnTo>
                  <a:lnTo>
                    <a:pt x="302158" y="257810"/>
                  </a:lnTo>
                  <a:lnTo>
                    <a:pt x="300378" y="254000"/>
                  </a:lnTo>
                  <a:lnTo>
                    <a:pt x="297551" y="252730"/>
                  </a:lnTo>
                  <a:close/>
                </a:path>
                <a:path w="333375" h="398779">
                  <a:moveTo>
                    <a:pt x="329421" y="209550"/>
                  </a:moveTo>
                  <a:lnTo>
                    <a:pt x="317246" y="209550"/>
                  </a:lnTo>
                  <a:lnTo>
                    <a:pt x="321445" y="214630"/>
                  </a:lnTo>
                  <a:lnTo>
                    <a:pt x="322375" y="222250"/>
                  </a:lnTo>
                  <a:lnTo>
                    <a:pt x="313089" y="231140"/>
                  </a:lnTo>
                  <a:lnTo>
                    <a:pt x="284535" y="251460"/>
                  </a:lnTo>
                  <a:lnTo>
                    <a:pt x="254945" y="275590"/>
                  </a:lnTo>
                  <a:lnTo>
                    <a:pt x="259855" y="279400"/>
                  </a:lnTo>
                  <a:lnTo>
                    <a:pt x="291226" y="256540"/>
                  </a:lnTo>
                  <a:lnTo>
                    <a:pt x="293854" y="254000"/>
                  </a:lnTo>
                  <a:lnTo>
                    <a:pt x="289331" y="250190"/>
                  </a:lnTo>
                  <a:lnTo>
                    <a:pt x="300261" y="250190"/>
                  </a:lnTo>
                  <a:lnTo>
                    <a:pt x="312757" y="242570"/>
                  </a:lnTo>
                  <a:lnTo>
                    <a:pt x="325952" y="232410"/>
                  </a:lnTo>
                  <a:lnTo>
                    <a:pt x="332972" y="220980"/>
                  </a:lnTo>
                  <a:lnTo>
                    <a:pt x="329421" y="209550"/>
                  </a:lnTo>
                  <a:close/>
                </a:path>
                <a:path w="333375" h="398779">
                  <a:moveTo>
                    <a:pt x="307666" y="274320"/>
                  </a:moveTo>
                  <a:close/>
                </a:path>
                <a:path w="333375" h="398779">
                  <a:moveTo>
                    <a:pt x="304440" y="261620"/>
                  </a:moveTo>
                  <a:lnTo>
                    <a:pt x="304493" y="264160"/>
                  </a:lnTo>
                  <a:lnTo>
                    <a:pt x="304011" y="266700"/>
                  </a:lnTo>
                  <a:lnTo>
                    <a:pt x="302975" y="267970"/>
                  </a:lnTo>
                  <a:lnTo>
                    <a:pt x="300922" y="273050"/>
                  </a:lnTo>
                  <a:lnTo>
                    <a:pt x="307724" y="273050"/>
                  </a:lnTo>
                  <a:lnTo>
                    <a:pt x="307959" y="267970"/>
                  </a:lnTo>
                  <a:lnTo>
                    <a:pt x="304440" y="261620"/>
                  </a:lnTo>
                  <a:close/>
                </a:path>
                <a:path w="333375" h="398779">
                  <a:moveTo>
                    <a:pt x="272782" y="254000"/>
                  </a:moveTo>
                  <a:lnTo>
                    <a:pt x="245961" y="254000"/>
                  </a:lnTo>
                  <a:lnTo>
                    <a:pt x="250128" y="259080"/>
                  </a:lnTo>
                  <a:lnTo>
                    <a:pt x="254295" y="260350"/>
                  </a:lnTo>
                  <a:lnTo>
                    <a:pt x="268400" y="260350"/>
                  </a:lnTo>
                  <a:lnTo>
                    <a:pt x="272782" y="254000"/>
                  </a:lnTo>
                  <a:close/>
                </a:path>
                <a:path w="333375" h="398779">
                  <a:moveTo>
                    <a:pt x="314779" y="201930"/>
                  </a:moveTo>
                  <a:lnTo>
                    <a:pt x="277669" y="231140"/>
                  </a:lnTo>
                  <a:lnTo>
                    <a:pt x="269321" y="246380"/>
                  </a:lnTo>
                  <a:lnTo>
                    <a:pt x="263740" y="251460"/>
                  </a:lnTo>
                  <a:lnTo>
                    <a:pt x="274535" y="251460"/>
                  </a:lnTo>
                  <a:lnTo>
                    <a:pt x="277164" y="247650"/>
                  </a:lnTo>
                  <a:lnTo>
                    <a:pt x="278410" y="245110"/>
                  </a:lnTo>
                  <a:lnTo>
                    <a:pt x="282417" y="236220"/>
                  </a:lnTo>
                  <a:lnTo>
                    <a:pt x="287928" y="228600"/>
                  </a:lnTo>
                  <a:lnTo>
                    <a:pt x="294413" y="220980"/>
                  </a:lnTo>
                  <a:lnTo>
                    <a:pt x="301341" y="214630"/>
                  </a:lnTo>
                  <a:lnTo>
                    <a:pt x="307624" y="210820"/>
                  </a:lnTo>
                  <a:lnTo>
                    <a:pt x="317246" y="209550"/>
                  </a:lnTo>
                  <a:lnTo>
                    <a:pt x="329421" y="209550"/>
                  </a:lnTo>
                  <a:lnTo>
                    <a:pt x="329026" y="208280"/>
                  </a:lnTo>
                  <a:lnTo>
                    <a:pt x="322969" y="203200"/>
                  </a:lnTo>
                  <a:lnTo>
                    <a:pt x="314779" y="201930"/>
                  </a:lnTo>
                  <a:close/>
                </a:path>
                <a:path w="333375" h="398779">
                  <a:moveTo>
                    <a:pt x="300261" y="250190"/>
                  </a:moveTo>
                  <a:lnTo>
                    <a:pt x="289331" y="250190"/>
                  </a:lnTo>
                  <a:lnTo>
                    <a:pt x="296451" y="251460"/>
                  </a:lnTo>
                  <a:lnTo>
                    <a:pt x="298179" y="251460"/>
                  </a:lnTo>
                  <a:lnTo>
                    <a:pt x="300261" y="250190"/>
                  </a:lnTo>
                  <a:close/>
                </a:path>
                <a:path w="333375" h="398779">
                  <a:moveTo>
                    <a:pt x="178078" y="210820"/>
                  </a:moveTo>
                  <a:lnTo>
                    <a:pt x="177303" y="210820"/>
                  </a:lnTo>
                  <a:lnTo>
                    <a:pt x="174654" y="212090"/>
                  </a:lnTo>
                  <a:lnTo>
                    <a:pt x="171890" y="214630"/>
                  </a:lnTo>
                  <a:lnTo>
                    <a:pt x="168979" y="215900"/>
                  </a:lnTo>
                  <a:lnTo>
                    <a:pt x="197669" y="243840"/>
                  </a:lnTo>
                  <a:lnTo>
                    <a:pt x="198014" y="242570"/>
                  </a:lnTo>
                  <a:lnTo>
                    <a:pt x="198109" y="241300"/>
                  </a:lnTo>
                  <a:lnTo>
                    <a:pt x="198517" y="240030"/>
                  </a:lnTo>
                  <a:lnTo>
                    <a:pt x="199208" y="237490"/>
                  </a:lnTo>
                  <a:lnTo>
                    <a:pt x="200171" y="236220"/>
                  </a:lnTo>
                  <a:lnTo>
                    <a:pt x="200726" y="234950"/>
                  </a:lnTo>
                  <a:lnTo>
                    <a:pt x="201334" y="233680"/>
                  </a:lnTo>
                  <a:lnTo>
                    <a:pt x="201931" y="233680"/>
                  </a:lnTo>
                  <a:lnTo>
                    <a:pt x="202632" y="232410"/>
                  </a:lnTo>
                  <a:lnTo>
                    <a:pt x="203407" y="231140"/>
                  </a:lnTo>
                  <a:lnTo>
                    <a:pt x="204056" y="231140"/>
                  </a:lnTo>
                  <a:lnTo>
                    <a:pt x="205595" y="229870"/>
                  </a:lnTo>
                  <a:lnTo>
                    <a:pt x="206464" y="228600"/>
                  </a:lnTo>
                  <a:lnTo>
                    <a:pt x="208318" y="227330"/>
                  </a:lnTo>
                  <a:lnTo>
                    <a:pt x="241101" y="227330"/>
                  </a:lnTo>
                  <a:lnTo>
                    <a:pt x="240653" y="226060"/>
                  </a:lnTo>
                  <a:lnTo>
                    <a:pt x="237504" y="218440"/>
                  </a:lnTo>
                  <a:lnTo>
                    <a:pt x="235115" y="213360"/>
                  </a:lnTo>
                  <a:lnTo>
                    <a:pt x="183198" y="213360"/>
                  </a:lnTo>
                  <a:lnTo>
                    <a:pt x="182120" y="212090"/>
                  </a:lnTo>
                  <a:lnTo>
                    <a:pt x="178874" y="212090"/>
                  </a:lnTo>
                  <a:lnTo>
                    <a:pt x="178078" y="210820"/>
                  </a:lnTo>
                  <a:close/>
                </a:path>
                <a:path w="333375" h="398779">
                  <a:moveTo>
                    <a:pt x="19528" y="179070"/>
                  </a:moveTo>
                  <a:lnTo>
                    <a:pt x="5444" y="179070"/>
                  </a:lnTo>
                  <a:lnTo>
                    <a:pt x="9120" y="180340"/>
                  </a:lnTo>
                  <a:lnTo>
                    <a:pt x="8062" y="184150"/>
                  </a:lnTo>
                  <a:lnTo>
                    <a:pt x="7266" y="185420"/>
                  </a:lnTo>
                  <a:lnTo>
                    <a:pt x="7214" y="187960"/>
                  </a:lnTo>
                  <a:lnTo>
                    <a:pt x="8376" y="190500"/>
                  </a:lnTo>
                  <a:lnTo>
                    <a:pt x="9727" y="193040"/>
                  </a:lnTo>
                  <a:lnTo>
                    <a:pt x="14596" y="193040"/>
                  </a:lnTo>
                  <a:lnTo>
                    <a:pt x="14596" y="194310"/>
                  </a:lnTo>
                  <a:lnTo>
                    <a:pt x="28355" y="208280"/>
                  </a:lnTo>
                  <a:lnTo>
                    <a:pt x="25774" y="212197"/>
                  </a:lnTo>
                  <a:lnTo>
                    <a:pt x="23999" y="214630"/>
                  </a:lnTo>
                  <a:lnTo>
                    <a:pt x="23685" y="217170"/>
                  </a:lnTo>
                  <a:lnTo>
                    <a:pt x="23611" y="241300"/>
                  </a:lnTo>
                  <a:lnTo>
                    <a:pt x="27664" y="241300"/>
                  </a:lnTo>
                  <a:lnTo>
                    <a:pt x="31517" y="240030"/>
                  </a:lnTo>
                  <a:lnTo>
                    <a:pt x="33297" y="233680"/>
                  </a:lnTo>
                  <a:lnTo>
                    <a:pt x="33915" y="231140"/>
                  </a:lnTo>
                  <a:lnTo>
                    <a:pt x="34501" y="228600"/>
                  </a:lnTo>
                  <a:lnTo>
                    <a:pt x="33967" y="226060"/>
                  </a:lnTo>
                  <a:lnTo>
                    <a:pt x="35485" y="226060"/>
                  </a:lnTo>
                  <a:lnTo>
                    <a:pt x="36449" y="224790"/>
                  </a:lnTo>
                  <a:lnTo>
                    <a:pt x="36354" y="222250"/>
                  </a:lnTo>
                  <a:lnTo>
                    <a:pt x="35265" y="214630"/>
                  </a:lnTo>
                  <a:lnTo>
                    <a:pt x="35004" y="214630"/>
                  </a:lnTo>
                  <a:lnTo>
                    <a:pt x="39915" y="213360"/>
                  </a:lnTo>
                  <a:lnTo>
                    <a:pt x="65097" y="213360"/>
                  </a:lnTo>
                  <a:lnTo>
                    <a:pt x="64761" y="212197"/>
                  </a:lnTo>
                  <a:lnTo>
                    <a:pt x="64500" y="212090"/>
                  </a:lnTo>
                  <a:lnTo>
                    <a:pt x="60856" y="212090"/>
                  </a:lnTo>
                  <a:lnTo>
                    <a:pt x="59579" y="210820"/>
                  </a:lnTo>
                  <a:lnTo>
                    <a:pt x="56605" y="210820"/>
                  </a:lnTo>
                  <a:lnTo>
                    <a:pt x="55851" y="209550"/>
                  </a:lnTo>
                  <a:lnTo>
                    <a:pt x="53443" y="209550"/>
                  </a:lnTo>
                  <a:lnTo>
                    <a:pt x="53129" y="208280"/>
                  </a:lnTo>
                  <a:lnTo>
                    <a:pt x="52406" y="208280"/>
                  </a:lnTo>
                  <a:lnTo>
                    <a:pt x="52406" y="207010"/>
                  </a:lnTo>
                  <a:lnTo>
                    <a:pt x="52867" y="207010"/>
                  </a:lnTo>
                  <a:lnTo>
                    <a:pt x="53275" y="205740"/>
                  </a:lnTo>
                  <a:lnTo>
                    <a:pt x="53893" y="205740"/>
                  </a:lnTo>
                  <a:lnTo>
                    <a:pt x="54239" y="204470"/>
                  </a:lnTo>
                  <a:lnTo>
                    <a:pt x="54741" y="204470"/>
                  </a:lnTo>
                  <a:lnTo>
                    <a:pt x="54982" y="203200"/>
                  </a:lnTo>
                  <a:lnTo>
                    <a:pt x="64893" y="203200"/>
                  </a:lnTo>
                  <a:lnTo>
                    <a:pt x="52113" y="199390"/>
                  </a:lnTo>
                  <a:lnTo>
                    <a:pt x="50019" y="199390"/>
                  </a:lnTo>
                  <a:lnTo>
                    <a:pt x="48841" y="198120"/>
                  </a:lnTo>
                  <a:lnTo>
                    <a:pt x="31025" y="198120"/>
                  </a:lnTo>
                  <a:lnTo>
                    <a:pt x="28575" y="195580"/>
                  </a:lnTo>
                  <a:lnTo>
                    <a:pt x="26931" y="191770"/>
                  </a:lnTo>
                  <a:lnTo>
                    <a:pt x="26145" y="189230"/>
                  </a:lnTo>
                  <a:lnTo>
                    <a:pt x="25444" y="186690"/>
                  </a:lnTo>
                  <a:lnTo>
                    <a:pt x="24941" y="185420"/>
                  </a:lnTo>
                  <a:lnTo>
                    <a:pt x="22920" y="184150"/>
                  </a:lnTo>
                  <a:lnTo>
                    <a:pt x="21716" y="184150"/>
                  </a:lnTo>
                  <a:lnTo>
                    <a:pt x="21538" y="182880"/>
                  </a:lnTo>
                  <a:lnTo>
                    <a:pt x="19528" y="179070"/>
                  </a:lnTo>
                  <a:close/>
                </a:path>
                <a:path w="333375" h="398779">
                  <a:moveTo>
                    <a:pt x="75442" y="214630"/>
                  </a:moveTo>
                  <a:lnTo>
                    <a:pt x="43695" y="214630"/>
                  </a:lnTo>
                  <a:lnTo>
                    <a:pt x="45087" y="215900"/>
                  </a:lnTo>
                  <a:lnTo>
                    <a:pt x="128435" y="237490"/>
                  </a:lnTo>
                  <a:lnTo>
                    <a:pt x="131420" y="238760"/>
                  </a:lnTo>
                  <a:lnTo>
                    <a:pt x="137367" y="237490"/>
                  </a:lnTo>
                  <a:lnTo>
                    <a:pt x="139681" y="233680"/>
                  </a:lnTo>
                  <a:lnTo>
                    <a:pt x="140561" y="232410"/>
                  </a:lnTo>
                  <a:lnTo>
                    <a:pt x="141336" y="229870"/>
                  </a:lnTo>
                  <a:lnTo>
                    <a:pt x="141943" y="228600"/>
                  </a:lnTo>
                  <a:lnTo>
                    <a:pt x="159527" y="218440"/>
                  </a:lnTo>
                  <a:lnTo>
                    <a:pt x="91557" y="218440"/>
                  </a:lnTo>
                  <a:lnTo>
                    <a:pt x="90101" y="217170"/>
                  </a:lnTo>
                  <a:lnTo>
                    <a:pt x="81871" y="217170"/>
                  </a:lnTo>
                  <a:lnTo>
                    <a:pt x="81222" y="215900"/>
                  </a:lnTo>
                  <a:lnTo>
                    <a:pt x="76364" y="215900"/>
                  </a:lnTo>
                  <a:lnTo>
                    <a:pt x="75442" y="214630"/>
                  </a:lnTo>
                  <a:close/>
                </a:path>
                <a:path w="333375" h="398779">
                  <a:moveTo>
                    <a:pt x="97274" y="217170"/>
                  </a:moveTo>
                  <a:lnTo>
                    <a:pt x="95913" y="217170"/>
                  </a:lnTo>
                  <a:lnTo>
                    <a:pt x="95400" y="218440"/>
                  </a:lnTo>
                  <a:lnTo>
                    <a:pt x="97620" y="218440"/>
                  </a:lnTo>
                  <a:lnTo>
                    <a:pt x="97274" y="217170"/>
                  </a:lnTo>
                  <a:close/>
                </a:path>
                <a:path w="333375" h="398779">
                  <a:moveTo>
                    <a:pt x="110111" y="208280"/>
                  </a:moveTo>
                  <a:lnTo>
                    <a:pt x="100007" y="208280"/>
                  </a:lnTo>
                  <a:lnTo>
                    <a:pt x="99620" y="209550"/>
                  </a:lnTo>
                  <a:lnTo>
                    <a:pt x="99286" y="210879"/>
                  </a:lnTo>
                  <a:lnTo>
                    <a:pt x="98049" y="214630"/>
                  </a:lnTo>
                  <a:lnTo>
                    <a:pt x="97473" y="215900"/>
                  </a:lnTo>
                  <a:lnTo>
                    <a:pt x="97180" y="217170"/>
                  </a:lnTo>
                  <a:lnTo>
                    <a:pt x="99012" y="217170"/>
                  </a:lnTo>
                  <a:lnTo>
                    <a:pt x="100866" y="218440"/>
                  </a:lnTo>
                  <a:lnTo>
                    <a:pt x="105944" y="218440"/>
                  </a:lnTo>
                  <a:lnTo>
                    <a:pt x="107148" y="217170"/>
                  </a:lnTo>
                  <a:lnTo>
                    <a:pt x="107609" y="215900"/>
                  </a:lnTo>
                  <a:lnTo>
                    <a:pt x="108017" y="214630"/>
                  </a:lnTo>
                  <a:lnTo>
                    <a:pt x="108939" y="212090"/>
                  </a:lnTo>
                  <a:lnTo>
                    <a:pt x="109368" y="210820"/>
                  </a:lnTo>
                  <a:lnTo>
                    <a:pt x="109682" y="209550"/>
                  </a:lnTo>
                  <a:lnTo>
                    <a:pt x="110111" y="208280"/>
                  </a:lnTo>
                  <a:close/>
                </a:path>
                <a:path w="333375" h="398779">
                  <a:moveTo>
                    <a:pt x="108017" y="217170"/>
                  </a:moveTo>
                  <a:lnTo>
                    <a:pt x="107420" y="217170"/>
                  </a:lnTo>
                  <a:lnTo>
                    <a:pt x="106918" y="218440"/>
                  </a:lnTo>
                  <a:lnTo>
                    <a:pt x="108572" y="218440"/>
                  </a:lnTo>
                  <a:lnTo>
                    <a:pt x="108017" y="217170"/>
                  </a:lnTo>
                  <a:close/>
                </a:path>
                <a:path w="333375" h="398779">
                  <a:moveTo>
                    <a:pt x="120415" y="208280"/>
                  </a:moveTo>
                  <a:lnTo>
                    <a:pt x="110886" y="208280"/>
                  </a:lnTo>
                  <a:lnTo>
                    <a:pt x="110499" y="209550"/>
                  </a:lnTo>
                  <a:lnTo>
                    <a:pt x="109462" y="213360"/>
                  </a:lnTo>
                  <a:lnTo>
                    <a:pt x="108070" y="217170"/>
                  </a:lnTo>
                  <a:lnTo>
                    <a:pt x="108761" y="218440"/>
                  </a:lnTo>
                  <a:lnTo>
                    <a:pt x="111870" y="218440"/>
                  </a:lnTo>
                  <a:lnTo>
                    <a:pt x="113849" y="217170"/>
                  </a:lnTo>
                  <a:lnTo>
                    <a:pt x="116760" y="217170"/>
                  </a:lnTo>
                  <a:lnTo>
                    <a:pt x="118059" y="215900"/>
                  </a:lnTo>
                  <a:lnTo>
                    <a:pt x="118519" y="215900"/>
                  </a:lnTo>
                  <a:lnTo>
                    <a:pt x="118949" y="213360"/>
                  </a:lnTo>
                  <a:lnTo>
                    <a:pt x="119462" y="212090"/>
                  </a:lnTo>
                  <a:lnTo>
                    <a:pt x="119818" y="210820"/>
                  </a:lnTo>
                  <a:lnTo>
                    <a:pt x="120205" y="209550"/>
                  </a:lnTo>
                  <a:lnTo>
                    <a:pt x="120415" y="208280"/>
                  </a:lnTo>
                  <a:close/>
                </a:path>
                <a:path w="333375" h="398779">
                  <a:moveTo>
                    <a:pt x="172581" y="207010"/>
                  </a:moveTo>
                  <a:lnTo>
                    <a:pt x="121619" y="207010"/>
                  </a:lnTo>
                  <a:lnTo>
                    <a:pt x="121305" y="208280"/>
                  </a:lnTo>
                  <a:lnTo>
                    <a:pt x="120928" y="209550"/>
                  </a:lnTo>
                  <a:lnTo>
                    <a:pt x="120764" y="210879"/>
                  </a:lnTo>
                  <a:lnTo>
                    <a:pt x="120415" y="212090"/>
                  </a:lnTo>
                  <a:lnTo>
                    <a:pt x="120101" y="212090"/>
                  </a:lnTo>
                  <a:lnTo>
                    <a:pt x="119818" y="213360"/>
                  </a:lnTo>
                  <a:lnTo>
                    <a:pt x="119577" y="214630"/>
                  </a:lnTo>
                  <a:lnTo>
                    <a:pt x="119284" y="215900"/>
                  </a:lnTo>
                  <a:lnTo>
                    <a:pt x="119022" y="215900"/>
                  </a:lnTo>
                  <a:lnTo>
                    <a:pt x="118729" y="217170"/>
                  </a:lnTo>
                  <a:lnTo>
                    <a:pt x="117912" y="217170"/>
                  </a:lnTo>
                  <a:lnTo>
                    <a:pt x="117378" y="218440"/>
                  </a:lnTo>
                  <a:lnTo>
                    <a:pt x="159527" y="218440"/>
                  </a:lnTo>
                  <a:lnTo>
                    <a:pt x="170518" y="212090"/>
                  </a:lnTo>
                  <a:lnTo>
                    <a:pt x="175481" y="209550"/>
                  </a:lnTo>
                  <a:lnTo>
                    <a:pt x="175041" y="209550"/>
                  </a:lnTo>
                  <a:lnTo>
                    <a:pt x="174340" y="208280"/>
                  </a:lnTo>
                  <a:lnTo>
                    <a:pt x="173073" y="208280"/>
                  </a:lnTo>
                  <a:lnTo>
                    <a:pt x="172581" y="207010"/>
                  </a:lnTo>
                  <a:close/>
                </a:path>
                <a:path w="333375" h="398779">
                  <a:moveTo>
                    <a:pt x="86185" y="215900"/>
                  </a:moveTo>
                  <a:lnTo>
                    <a:pt x="84740" y="215900"/>
                  </a:lnTo>
                  <a:lnTo>
                    <a:pt x="83777" y="217170"/>
                  </a:lnTo>
                  <a:lnTo>
                    <a:pt x="86541" y="217170"/>
                  </a:lnTo>
                  <a:lnTo>
                    <a:pt x="86185" y="215900"/>
                  </a:lnTo>
                  <a:close/>
                </a:path>
                <a:path w="333375" h="398779">
                  <a:moveTo>
                    <a:pt x="99159" y="208280"/>
                  </a:moveTo>
                  <a:lnTo>
                    <a:pt x="88908" y="208280"/>
                  </a:lnTo>
                  <a:lnTo>
                    <a:pt x="88206" y="210820"/>
                  </a:lnTo>
                  <a:lnTo>
                    <a:pt x="87965" y="210820"/>
                  </a:lnTo>
                  <a:lnTo>
                    <a:pt x="87372" y="212197"/>
                  </a:lnTo>
                  <a:lnTo>
                    <a:pt x="86950" y="213360"/>
                  </a:lnTo>
                  <a:lnTo>
                    <a:pt x="86541" y="214630"/>
                  </a:lnTo>
                  <a:lnTo>
                    <a:pt x="86091" y="215900"/>
                  </a:lnTo>
                  <a:lnTo>
                    <a:pt x="86761" y="215900"/>
                  </a:lnTo>
                  <a:lnTo>
                    <a:pt x="89871" y="217170"/>
                  </a:lnTo>
                  <a:lnTo>
                    <a:pt x="96248" y="217170"/>
                  </a:lnTo>
                  <a:lnTo>
                    <a:pt x="96562" y="215900"/>
                  </a:lnTo>
                  <a:lnTo>
                    <a:pt x="97138" y="214630"/>
                  </a:lnTo>
                  <a:lnTo>
                    <a:pt x="97473" y="213360"/>
                  </a:lnTo>
                  <a:lnTo>
                    <a:pt x="98049" y="212090"/>
                  </a:lnTo>
                  <a:lnTo>
                    <a:pt x="98750" y="209550"/>
                  </a:lnTo>
                  <a:lnTo>
                    <a:pt x="99159" y="208280"/>
                  </a:lnTo>
                  <a:close/>
                </a:path>
                <a:path w="333375" h="398779">
                  <a:moveTo>
                    <a:pt x="87965" y="208280"/>
                  </a:moveTo>
                  <a:lnTo>
                    <a:pt x="77610" y="208280"/>
                  </a:lnTo>
                  <a:lnTo>
                    <a:pt x="77159" y="209550"/>
                  </a:lnTo>
                  <a:lnTo>
                    <a:pt x="75830" y="212090"/>
                  </a:lnTo>
                  <a:lnTo>
                    <a:pt x="75442" y="213360"/>
                  </a:lnTo>
                  <a:lnTo>
                    <a:pt x="75044" y="213360"/>
                  </a:lnTo>
                  <a:lnTo>
                    <a:pt x="75610" y="214630"/>
                  </a:lnTo>
                  <a:lnTo>
                    <a:pt x="76866" y="214630"/>
                  </a:lnTo>
                  <a:lnTo>
                    <a:pt x="78824" y="215900"/>
                  </a:lnTo>
                  <a:lnTo>
                    <a:pt x="85201" y="215900"/>
                  </a:lnTo>
                  <a:lnTo>
                    <a:pt x="85557" y="214630"/>
                  </a:lnTo>
                  <a:lnTo>
                    <a:pt x="86007" y="213360"/>
                  </a:lnTo>
                  <a:lnTo>
                    <a:pt x="87054" y="210820"/>
                  </a:lnTo>
                  <a:lnTo>
                    <a:pt x="87358" y="210820"/>
                  </a:lnTo>
                  <a:lnTo>
                    <a:pt x="87693" y="209550"/>
                  </a:lnTo>
                  <a:lnTo>
                    <a:pt x="87965" y="208280"/>
                  </a:lnTo>
                  <a:close/>
                </a:path>
                <a:path w="333375" h="398779">
                  <a:moveTo>
                    <a:pt x="69338" y="213360"/>
                  </a:moveTo>
                  <a:lnTo>
                    <a:pt x="40930" y="213360"/>
                  </a:lnTo>
                  <a:lnTo>
                    <a:pt x="42302" y="214630"/>
                  </a:lnTo>
                  <a:lnTo>
                    <a:pt x="70060" y="214630"/>
                  </a:lnTo>
                  <a:lnTo>
                    <a:pt x="69338" y="213360"/>
                  </a:lnTo>
                  <a:close/>
                </a:path>
                <a:path w="333375" h="398779">
                  <a:moveTo>
                    <a:pt x="120781" y="207010"/>
                  </a:moveTo>
                  <a:lnTo>
                    <a:pt x="66291" y="207010"/>
                  </a:lnTo>
                  <a:lnTo>
                    <a:pt x="64783" y="209550"/>
                  </a:lnTo>
                  <a:lnTo>
                    <a:pt x="64228" y="210820"/>
                  </a:lnTo>
                  <a:lnTo>
                    <a:pt x="63840" y="210820"/>
                  </a:lnTo>
                  <a:lnTo>
                    <a:pt x="64500" y="212090"/>
                  </a:lnTo>
                  <a:lnTo>
                    <a:pt x="64731" y="212090"/>
                  </a:lnTo>
                  <a:lnTo>
                    <a:pt x="67600" y="213360"/>
                  </a:lnTo>
                  <a:lnTo>
                    <a:pt x="71568" y="213360"/>
                  </a:lnTo>
                  <a:lnTo>
                    <a:pt x="72772" y="214630"/>
                  </a:lnTo>
                  <a:lnTo>
                    <a:pt x="74091" y="213360"/>
                  </a:lnTo>
                  <a:lnTo>
                    <a:pt x="74940" y="212090"/>
                  </a:lnTo>
                  <a:lnTo>
                    <a:pt x="75955" y="209550"/>
                  </a:lnTo>
                  <a:lnTo>
                    <a:pt x="76238" y="209550"/>
                  </a:lnTo>
                  <a:lnTo>
                    <a:pt x="76531" y="208280"/>
                  </a:lnTo>
                  <a:lnTo>
                    <a:pt x="120415" y="208280"/>
                  </a:lnTo>
                  <a:lnTo>
                    <a:pt x="120781" y="207010"/>
                  </a:lnTo>
                  <a:close/>
                </a:path>
                <a:path w="333375" h="398779">
                  <a:moveTo>
                    <a:pt x="74804" y="213360"/>
                  </a:moveTo>
                  <a:lnTo>
                    <a:pt x="74510" y="214630"/>
                  </a:lnTo>
                  <a:lnTo>
                    <a:pt x="74940" y="214630"/>
                  </a:lnTo>
                  <a:lnTo>
                    <a:pt x="74804" y="213360"/>
                  </a:lnTo>
                  <a:close/>
                </a:path>
                <a:path w="333375" h="398779">
                  <a:moveTo>
                    <a:pt x="230577" y="204470"/>
                  </a:moveTo>
                  <a:lnTo>
                    <a:pt x="210098" y="204470"/>
                  </a:lnTo>
                  <a:lnTo>
                    <a:pt x="207815" y="208280"/>
                  </a:lnTo>
                  <a:lnTo>
                    <a:pt x="207197" y="209550"/>
                  </a:lnTo>
                  <a:lnTo>
                    <a:pt x="206559" y="209550"/>
                  </a:lnTo>
                  <a:lnTo>
                    <a:pt x="205763" y="210820"/>
                  </a:lnTo>
                  <a:lnTo>
                    <a:pt x="204915" y="210820"/>
                  </a:lnTo>
                  <a:lnTo>
                    <a:pt x="203941" y="212090"/>
                  </a:lnTo>
                  <a:lnTo>
                    <a:pt x="187774" y="212090"/>
                  </a:lnTo>
                  <a:lnTo>
                    <a:pt x="186905" y="213360"/>
                  </a:lnTo>
                  <a:lnTo>
                    <a:pt x="235115" y="213360"/>
                  </a:lnTo>
                  <a:lnTo>
                    <a:pt x="233921" y="210820"/>
                  </a:lnTo>
                  <a:lnTo>
                    <a:pt x="230577" y="204470"/>
                  </a:lnTo>
                  <a:close/>
                </a:path>
                <a:path w="333375" h="398779">
                  <a:moveTo>
                    <a:pt x="63631" y="210820"/>
                  </a:moveTo>
                  <a:lnTo>
                    <a:pt x="63286" y="212090"/>
                  </a:lnTo>
                  <a:lnTo>
                    <a:pt x="63788" y="212090"/>
                  </a:lnTo>
                  <a:lnTo>
                    <a:pt x="63631" y="210820"/>
                  </a:lnTo>
                  <a:close/>
                </a:path>
                <a:path w="333375" h="398779">
                  <a:moveTo>
                    <a:pt x="181188" y="203200"/>
                  </a:moveTo>
                  <a:lnTo>
                    <a:pt x="176612" y="203200"/>
                  </a:lnTo>
                  <a:lnTo>
                    <a:pt x="178078" y="207010"/>
                  </a:lnTo>
                  <a:lnTo>
                    <a:pt x="179282" y="209550"/>
                  </a:lnTo>
                  <a:lnTo>
                    <a:pt x="180968" y="210820"/>
                  </a:lnTo>
                  <a:lnTo>
                    <a:pt x="183470" y="212090"/>
                  </a:lnTo>
                  <a:lnTo>
                    <a:pt x="187826" y="212090"/>
                  </a:lnTo>
                  <a:lnTo>
                    <a:pt x="189083" y="210820"/>
                  </a:lnTo>
                  <a:lnTo>
                    <a:pt x="186863" y="210820"/>
                  </a:lnTo>
                  <a:lnTo>
                    <a:pt x="184989" y="209550"/>
                  </a:lnTo>
                  <a:lnTo>
                    <a:pt x="184004" y="208280"/>
                  </a:lnTo>
                  <a:lnTo>
                    <a:pt x="182434" y="207010"/>
                  </a:lnTo>
                  <a:lnTo>
                    <a:pt x="181767" y="204433"/>
                  </a:lnTo>
                  <a:lnTo>
                    <a:pt x="181188" y="203200"/>
                  </a:lnTo>
                  <a:close/>
                </a:path>
                <a:path w="333375" h="398779">
                  <a:moveTo>
                    <a:pt x="193145" y="203200"/>
                  </a:moveTo>
                  <a:lnTo>
                    <a:pt x="181921" y="203200"/>
                  </a:lnTo>
                  <a:lnTo>
                    <a:pt x="182358" y="204509"/>
                  </a:lnTo>
                  <a:lnTo>
                    <a:pt x="182936" y="205740"/>
                  </a:lnTo>
                  <a:lnTo>
                    <a:pt x="183638" y="205740"/>
                  </a:lnTo>
                  <a:lnTo>
                    <a:pt x="186905" y="209550"/>
                  </a:lnTo>
                  <a:lnTo>
                    <a:pt x="191648" y="212090"/>
                  </a:lnTo>
                  <a:lnTo>
                    <a:pt x="197139" y="210879"/>
                  </a:lnTo>
                  <a:lnTo>
                    <a:pt x="195627" y="210820"/>
                  </a:lnTo>
                  <a:lnTo>
                    <a:pt x="193627" y="209550"/>
                  </a:lnTo>
                  <a:lnTo>
                    <a:pt x="192664" y="208280"/>
                  </a:lnTo>
                  <a:lnTo>
                    <a:pt x="189941" y="204470"/>
                  </a:lnTo>
                  <a:lnTo>
                    <a:pt x="195617" y="204470"/>
                  </a:lnTo>
                  <a:lnTo>
                    <a:pt x="193145" y="203200"/>
                  </a:lnTo>
                  <a:close/>
                </a:path>
                <a:path w="333375" h="398779">
                  <a:moveTo>
                    <a:pt x="201616" y="210820"/>
                  </a:moveTo>
                  <a:lnTo>
                    <a:pt x="197407" y="210820"/>
                  </a:lnTo>
                  <a:lnTo>
                    <a:pt x="197139" y="210879"/>
                  </a:lnTo>
                  <a:lnTo>
                    <a:pt x="198517" y="212090"/>
                  </a:lnTo>
                  <a:lnTo>
                    <a:pt x="201616" y="210820"/>
                  </a:lnTo>
                  <a:close/>
                </a:path>
                <a:path w="333375" h="398779">
                  <a:moveTo>
                    <a:pt x="64395" y="208280"/>
                  </a:moveTo>
                  <a:lnTo>
                    <a:pt x="54500" y="208280"/>
                  </a:lnTo>
                  <a:lnTo>
                    <a:pt x="58448" y="210820"/>
                  </a:lnTo>
                  <a:lnTo>
                    <a:pt x="63338" y="210820"/>
                  </a:lnTo>
                  <a:lnTo>
                    <a:pt x="63840" y="209550"/>
                  </a:lnTo>
                  <a:lnTo>
                    <a:pt x="64395" y="208280"/>
                  </a:lnTo>
                  <a:close/>
                </a:path>
                <a:path w="333375" h="398779">
                  <a:moveTo>
                    <a:pt x="193467" y="198120"/>
                  </a:moveTo>
                  <a:lnTo>
                    <a:pt x="171073" y="198120"/>
                  </a:lnTo>
                  <a:lnTo>
                    <a:pt x="170832" y="199390"/>
                  </a:lnTo>
                  <a:lnTo>
                    <a:pt x="170832" y="200660"/>
                  </a:lnTo>
                  <a:lnTo>
                    <a:pt x="171167" y="201930"/>
                  </a:lnTo>
                  <a:lnTo>
                    <a:pt x="172581" y="205740"/>
                  </a:lnTo>
                  <a:lnTo>
                    <a:pt x="175481" y="209550"/>
                  </a:lnTo>
                  <a:lnTo>
                    <a:pt x="180224" y="210820"/>
                  </a:lnTo>
                  <a:lnTo>
                    <a:pt x="179010" y="209550"/>
                  </a:lnTo>
                  <a:lnTo>
                    <a:pt x="177910" y="208280"/>
                  </a:lnTo>
                  <a:lnTo>
                    <a:pt x="177596" y="207010"/>
                  </a:lnTo>
                  <a:lnTo>
                    <a:pt x="176444" y="203200"/>
                  </a:lnTo>
                  <a:lnTo>
                    <a:pt x="193145" y="203200"/>
                  </a:lnTo>
                  <a:lnTo>
                    <a:pt x="193467" y="198120"/>
                  </a:lnTo>
                  <a:close/>
                </a:path>
                <a:path w="333375" h="398779">
                  <a:moveTo>
                    <a:pt x="195617" y="204470"/>
                  </a:moveTo>
                  <a:lnTo>
                    <a:pt x="190119" y="204470"/>
                  </a:lnTo>
                  <a:lnTo>
                    <a:pt x="195627" y="209550"/>
                  </a:lnTo>
                  <a:lnTo>
                    <a:pt x="197072" y="210820"/>
                  </a:lnTo>
                  <a:lnTo>
                    <a:pt x="204391" y="210820"/>
                  </a:lnTo>
                  <a:lnTo>
                    <a:pt x="206286" y="208280"/>
                  </a:lnTo>
                  <a:lnTo>
                    <a:pt x="202370" y="208280"/>
                  </a:lnTo>
                  <a:lnTo>
                    <a:pt x="200559" y="207010"/>
                  </a:lnTo>
                  <a:lnTo>
                    <a:pt x="195617" y="204470"/>
                  </a:lnTo>
                  <a:close/>
                </a:path>
                <a:path w="333375" h="398779">
                  <a:moveTo>
                    <a:pt x="65097" y="207010"/>
                  </a:moveTo>
                  <a:lnTo>
                    <a:pt x="52626" y="207010"/>
                  </a:lnTo>
                  <a:lnTo>
                    <a:pt x="53275" y="208280"/>
                  </a:lnTo>
                  <a:lnTo>
                    <a:pt x="64909" y="208280"/>
                  </a:lnTo>
                  <a:lnTo>
                    <a:pt x="65097" y="207010"/>
                  </a:lnTo>
                  <a:close/>
                </a:path>
                <a:path w="333375" h="398779">
                  <a:moveTo>
                    <a:pt x="207197" y="207010"/>
                  </a:moveTo>
                  <a:lnTo>
                    <a:pt x="204747" y="208280"/>
                  </a:lnTo>
                  <a:lnTo>
                    <a:pt x="206286" y="208280"/>
                  </a:lnTo>
                  <a:lnTo>
                    <a:pt x="207197" y="207010"/>
                  </a:lnTo>
                  <a:close/>
                </a:path>
                <a:path w="333375" h="398779">
                  <a:moveTo>
                    <a:pt x="64893" y="203200"/>
                  </a:moveTo>
                  <a:lnTo>
                    <a:pt x="55150" y="203200"/>
                  </a:lnTo>
                  <a:lnTo>
                    <a:pt x="55464" y="204470"/>
                  </a:lnTo>
                  <a:lnTo>
                    <a:pt x="54867" y="204470"/>
                  </a:lnTo>
                  <a:lnTo>
                    <a:pt x="54647" y="205740"/>
                  </a:lnTo>
                  <a:lnTo>
                    <a:pt x="54165" y="205740"/>
                  </a:lnTo>
                  <a:lnTo>
                    <a:pt x="53610" y="207010"/>
                  </a:lnTo>
                  <a:lnTo>
                    <a:pt x="88024" y="207010"/>
                  </a:lnTo>
                  <a:lnTo>
                    <a:pt x="69152" y="204470"/>
                  </a:lnTo>
                  <a:lnTo>
                    <a:pt x="64893" y="203200"/>
                  </a:lnTo>
                  <a:close/>
                </a:path>
                <a:path w="333375" h="398779">
                  <a:moveTo>
                    <a:pt x="177858" y="166370"/>
                  </a:moveTo>
                  <a:lnTo>
                    <a:pt x="133755" y="166370"/>
                  </a:lnTo>
                  <a:lnTo>
                    <a:pt x="130077" y="173990"/>
                  </a:lnTo>
                  <a:lnTo>
                    <a:pt x="127307" y="181610"/>
                  </a:lnTo>
                  <a:lnTo>
                    <a:pt x="124030" y="189230"/>
                  </a:lnTo>
                  <a:lnTo>
                    <a:pt x="118834" y="196850"/>
                  </a:lnTo>
                  <a:lnTo>
                    <a:pt x="115891" y="199390"/>
                  </a:lnTo>
                  <a:lnTo>
                    <a:pt x="110886" y="201930"/>
                  </a:lnTo>
                  <a:lnTo>
                    <a:pt x="104960" y="201930"/>
                  </a:lnTo>
                  <a:lnTo>
                    <a:pt x="108017" y="204470"/>
                  </a:lnTo>
                  <a:lnTo>
                    <a:pt x="113441" y="207010"/>
                  </a:lnTo>
                  <a:lnTo>
                    <a:pt x="119577" y="205740"/>
                  </a:lnTo>
                  <a:lnTo>
                    <a:pt x="126240" y="204509"/>
                  </a:lnTo>
                  <a:lnTo>
                    <a:pt x="126492" y="204433"/>
                  </a:lnTo>
                  <a:lnTo>
                    <a:pt x="131420" y="199390"/>
                  </a:lnTo>
                  <a:lnTo>
                    <a:pt x="134959" y="193040"/>
                  </a:lnTo>
                  <a:lnTo>
                    <a:pt x="139629" y="184150"/>
                  </a:lnTo>
                  <a:lnTo>
                    <a:pt x="153515" y="184150"/>
                  </a:lnTo>
                  <a:lnTo>
                    <a:pt x="154340" y="182880"/>
                  </a:lnTo>
                  <a:lnTo>
                    <a:pt x="155923" y="177894"/>
                  </a:lnTo>
                  <a:lnTo>
                    <a:pt x="155754" y="172720"/>
                  </a:lnTo>
                  <a:lnTo>
                    <a:pt x="154602" y="167640"/>
                  </a:lnTo>
                  <a:lnTo>
                    <a:pt x="177690" y="167640"/>
                  </a:lnTo>
                  <a:lnTo>
                    <a:pt x="177858" y="166370"/>
                  </a:lnTo>
                  <a:close/>
                </a:path>
                <a:path w="333375" h="398779">
                  <a:moveTo>
                    <a:pt x="165994" y="203200"/>
                  </a:moveTo>
                  <a:lnTo>
                    <a:pt x="134791" y="203200"/>
                  </a:lnTo>
                  <a:lnTo>
                    <a:pt x="126492" y="204433"/>
                  </a:lnTo>
                  <a:lnTo>
                    <a:pt x="126240" y="204509"/>
                  </a:lnTo>
                  <a:lnTo>
                    <a:pt x="125807" y="207010"/>
                  </a:lnTo>
                  <a:lnTo>
                    <a:pt x="169314" y="207010"/>
                  </a:lnTo>
                  <a:lnTo>
                    <a:pt x="168591" y="205740"/>
                  </a:lnTo>
                  <a:lnTo>
                    <a:pt x="167534" y="205740"/>
                  </a:lnTo>
                  <a:lnTo>
                    <a:pt x="167073" y="204470"/>
                  </a:lnTo>
                  <a:lnTo>
                    <a:pt x="166591" y="204470"/>
                  </a:lnTo>
                  <a:lnTo>
                    <a:pt x="165994" y="203200"/>
                  </a:lnTo>
                  <a:close/>
                </a:path>
                <a:path w="333375" h="398779">
                  <a:moveTo>
                    <a:pt x="221860" y="193040"/>
                  </a:moveTo>
                  <a:lnTo>
                    <a:pt x="185198" y="193040"/>
                  </a:lnTo>
                  <a:lnTo>
                    <a:pt x="187496" y="194172"/>
                  </a:lnTo>
                  <a:lnTo>
                    <a:pt x="193627" y="195580"/>
                  </a:lnTo>
                  <a:lnTo>
                    <a:pt x="193497" y="197636"/>
                  </a:lnTo>
                  <a:lnTo>
                    <a:pt x="194329" y="198120"/>
                  </a:lnTo>
                  <a:lnTo>
                    <a:pt x="196391" y="203200"/>
                  </a:lnTo>
                  <a:lnTo>
                    <a:pt x="202800" y="207010"/>
                  </a:lnTo>
                  <a:lnTo>
                    <a:pt x="206339" y="207010"/>
                  </a:lnTo>
                  <a:lnTo>
                    <a:pt x="210098" y="204470"/>
                  </a:lnTo>
                  <a:lnTo>
                    <a:pt x="230577" y="204470"/>
                  </a:lnTo>
                  <a:lnTo>
                    <a:pt x="229909" y="203200"/>
                  </a:lnTo>
                  <a:lnTo>
                    <a:pt x="225815" y="201930"/>
                  </a:lnTo>
                  <a:lnTo>
                    <a:pt x="224590" y="199390"/>
                  </a:lnTo>
                  <a:lnTo>
                    <a:pt x="222998" y="195580"/>
                  </a:lnTo>
                  <a:lnTo>
                    <a:pt x="221860" y="193040"/>
                  </a:lnTo>
                  <a:close/>
                </a:path>
                <a:path w="333375" h="398779">
                  <a:moveTo>
                    <a:pt x="170518" y="198120"/>
                  </a:moveTo>
                  <a:lnTo>
                    <a:pt x="167314" y="198120"/>
                  </a:lnTo>
                  <a:lnTo>
                    <a:pt x="167199" y="201930"/>
                  </a:lnTo>
                  <a:lnTo>
                    <a:pt x="167534" y="203200"/>
                  </a:lnTo>
                  <a:lnTo>
                    <a:pt x="168908" y="204509"/>
                  </a:lnTo>
                  <a:lnTo>
                    <a:pt x="169963" y="205740"/>
                  </a:lnTo>
                  <a:lnTo>
                    <a:pt x="171167" y="205740"/>
                  </a:lnTo>
                  <a:lnTo>
                    <a:pt x="170447" y="204509"/>
                  </a:lnTo>
                  <a:lnTo>
                    <a:pt x="170225" y="203200"/>
                  </a:lnTo>
                  <a:lnTo>
                    <a:pt x="169743" y="200660"/>
                  </a:lnTo>
                  <a:lnTo>
                    <a:pt x="170225" y="199390"/>
                  </a:lnTo>
                  <a:lnTo>
                    <a:pt x="170518" y="198120"/>
                  </a:lnTo>
                  <a:close/>
                </a:path>
                <a:path w="333375" h="398779">
                  <a:moveTo>
                    <a:pt x="153515" y="184150"/>
                  </a:moveTo>
                  <a:lnTo>
                    <a:pt x="140016" y="184150"/>
                  </a:lnTo>
                  <a:lnTo>
                    <a:pt x="136330" y="193040"/>
                  </a:lnTo>
                  <a:lnTo>
                    <a:pt x="135294" y="196850"/>
                  </a:lnTo>
                  <a:lnTo>
                    <a:pt x="131975" y="200660"/>
                  </a:lnTo>
                  <a:lnTo>
                    <a:pt x="128750" y="203200"/>
                  </a:lnTo>
                  <a:lnTo>
                    <a:pt x="137453" y="200660"/>
                  </a:lnTo>
                  <a:lnTo>
                    <a:pt x="144596" y="195580"/>
                  </a:lnTo>
                  <a:lnTo>
                    <a:pt x="150214" y="189230"/>
                  </a:lnTo>
                  <a:lnTo>
                    <a:pt x="153515" y="184150"/>
                  </a:lnTo>
                  <a:close/>
                </a:path>
                <a:path w="333375" h="398779">
                  <a:moveTo>
                    <a:pt x="145524" y="196850"/>
                  </a:moveTo>
                  <a:lnTo>
                    <a:pt x="137723" y="203200"/>
                  </a:lnTo>
                  <a:lnTo>
                    <a:pt x="165199" y="203200"/>
                  </a:lnTo>
                  <a:lnTo>
                    <a:pt x="164864" y="201930"/>
                  </a:lnTo>
                  <a:lnTo>
                    <a:pt x="164476" y="201930"/>
                  </a:lnTo>
                  <a:lnTo>
                    <a:pt x="164256" y="200660"/>
                  </a:lnTo>
                  <a:lnTo>
                    <a:pt x="164036" y="200660"/>
                  </a:lnTo>
                  <a:lnTo>
                    <a:pt x="163806" y="199390"/>
                  </a:lnTo>
                  <a:lnTo>
                    <a:pt x="152225" y="199390"/>
                  </a:lnTo>
                  <a:lnTo>
                    <a:pt x="145524" y="196850"/>
                  </a:lnTo>
                  <a:close/>
                </a:path>
                <a:path w="333375" h="398779">
                  <a:moveTo>
                    <a:pt x="182559" y="193040"/>
                  </a:moveTo>
                  <a:lnTo>
                    <a:pt x="165439" y="193040"/>
                  </a:lnTo>
                  <a:lnTo>
                    <a:pt x="164780" y="194310"/>
                  </a:lnTo>
                  <a:lnTo>
                    <a:pt x="164476" y="195580"/>
                  </a:lnTo>
                  <a:lnTo>
                    <a:pt x="164141" y="198120"/>
                  </a:lnTo>
                  <a:lnTo>
                    <a:pt x="164905" y="200660"/>
                  </a:lnTo>
                  <a:lnTo>
                    <a:pt x="167240" y="203200"/>
                  </a:lnTo>
                  <a:lnTo>
                    <a:pt x="166905" y="201930"/>
                  </a:lnTo>
                  <a:lnTo>
                    <a:pt x="166759" y="200660"/>
                  </a:lnTo>
                  <a:lnTo>
                    <a:pt x="166905" y="200660"/>
                  </a:lnTo>
                  <a:lnTo>
                    <a:pt x="167240" y="198120"/>
                  </a:lnTo>
                  <a:lnTo>
                    <a:pt x="193467" y="198120"/>
                  </a:lnTo>
                  <a:lnTo>
                    <a:pt x="193497" y="197636"/>
                  </a:lnTo>
                  <a:lnTo>
                    <a:pt x="187774" y="194310"/>
                  </a:lnTo>
                  <a:lnTo>
                    <a:pt x="187496" y="194172"/>
                  </a:lnTo>
                  <a:lnTo>
                    <a:pt x="182559" y="193040"/>
                  </a:lnTo>
                  <a:close/>
                </a:path>
                <a:path w="333375" h="398779">
                  <a:moveTo>
                    <a:pt x="249353" y="199390"/>
                  </a:moveTo>
                  <a:lnTo>
                    <a:pt x="236799" y="199390"/>
                  </a:lnTo>
                  <a:lnTo>
                    <a:pt x="236550" y="199553"/>
                  </a:lnTo>
                  <a:lnTo>
                    <a:pt x="239657" y="203200"/>
                  </a:lnTo>
                  <a:lnTo>
                    <a:pt x="245646" y="203200"/>
                  </a:lnTo>
                  <a:lnTo>
                    <a:pt x="248714" y="200660"/>
                  </a:lnTo>
                  <a:lnTo>
                    <a:pt x="249940" y="200660"/>
                  </a:lnTo>
                  <a:lnTo>
                    <a:pt x="249353" y="199390"/>
                  </a:lnTo>
                  <a:close/>
                </a:path>
                <a:path w="333375" h="398779">
                  <a:moveTo>
                    <a:pt x="226485" y="184150"/>
                  </a:moveTo>
                  <a:lnTo>
                    <a:pt x="225815" y="184150"/>
                  </a:lnTo>
                  <a:lnTo>
                    <a:pt x="224736" y="185420"/>
                  </a:lnTo>
                  <a:lnTo>
                    <a:pt x="221145" y="185420"/>
                  </a:lnTo>
                  <a:lnTo>
                    <a:pt x="222684" y="189230"/>
                  </a:lnTo>
                  <a:lnTo>
                    <a:pt x="224076" y="194310"/>
                  </a:lnTo>
                  <a:lnTo>
                    <a:pt x="225741" y="198120"/>
                  </a:lnTo>
                  <a:lnTo>
                    <a:pt x="228003" y="201930"/>
                  </a:lnTo>
                  <a:lnTo>
                    <a:pt x="232945" y="201930"/>
                  </a:lnTo>
                  <a:lnTo>
                    <a:pt x="236550" y="199553"/>
                  </a:lnTo>
                  <a:lnTo>
                    <a:pt x="236411" y="199390"/>
                  </a:lnTo>
                  <a:lnTo>
                    <a:pt x="235081" y="199390"/>
                  </a:lnTo>
                  <a:lnTo>
                    <a:pt x="233228" y="198120"/>
                  </a:lnTo>
                  <a:lnTo>
                    <a:pt x="231563" y="196850"/>
                  </a:lnTo>
                  <a:lnTo>
                    <a:pt x="230358" y="194172"/>
                  </a:lnTo>
                  <a:lnTo>
                    <a:pt x="226485" y="184150"/>
                  </a:lnTo>
                  <a:close/>
                </a:path>
                <a:path w="333375" h="398779">
                  <a:moveTo>
                    <a:pt x="243144" y="177800"/>
                  </a:moveTo>
                  <a:lnTo>
                    <a:pt x="241029" y="180340"/>
                  </a:lnTo>
                  <a:lnTo>
                    <a:pt x="239563" y="181610"/>
                  </a:lnTo>
                  <a:lnTo>
                    <a:pt x="237615" y="181610"/>
                  </a:lnTo>
                  <a:lnTo>
                    <a:pt x="236799" y="182880"/>
                  </a:lnTo>
                  <a:lnTo>
                    <a:pt x="240432" y="186690"/>
                  </a:lnTo>
                  <a:lnTo>
                    <a:pt x="244233" y="193040"/>
                  </a:lnTo>
                  <a:lnTo>
                    <a:pt x="248065" y="198120"/>
                  </a:lnTo>
                  <a:lnTo>
                    <a:pt x="252589" y="201930"/>
                  </a:lnTo>
                  <a:lnTo>
                    <a:pt x="259206" y="200660"/>
                  </a:lnTo>
                  <a:lnTo>
                    <a:pt x="262379" y="198120"/>
                  </a:lnTo>
                  <a:lnTo>
                    <a:pt x="263635" y="196850"/>
                  </a:lnTo>
                  <a:lnTo>
                    <a:pt x="258505" y="196850"/>
                  </a:lnTo>
                  <a:lnTo>
                    <a:pt x="255405" y="194310"/>
                  </a:lnTo>
                  <a:lnTo>
                    <a:pt x="253039" y="191770"/>
                  </a:lnTo>
                  <a:lnTo>
                    <a:pt x="243144" y="177800"/>
                  </a:lnTo>
                  <a:close/>
                </a:path>
                <a:path w="333375" h="398779">
                  <a:moveTo>
                    <a:pt x="280179" y="140970"/>
                  </a:moveTo>
                  <a:lnTo>
                    <a:pt x="278159" y="143510"/>
                  </a:lnTo>
                  <a:lnTo>
                    <a:pt x="275509" y="144780"/>
                  </a:lnTo>
                  <a:lnTo>
                    <a:pt x="201742" y="144780"/>
                  </a:lnTo>
                  <a:lnTo>
                    <a:pt x="196664" y="146050"/>
                  </a:lnTo>
                  <a:lnTo>
                    <a:pt x="193554" y="147320"/>
                  </a:lnTo>
                  <a:lnTo>
                    <a:pt x="193627" y="148590"/>
                  </a:lnTo>
                  <a:lnTo>
                    <a:pt x="193145" y="151130"/>
                  </a:lnTo>
                  <a:lnTo>
                    <a:pt x="190884" y="153670"/>
                  </a:lnTo>
                  <a:lnTo>
                    <a:pt x="191030" y="157480"/>
                  </a:lnTo>
                  <a:lnTo>
                    <a:pt x="190329" y="163830"/>
                  </a:lnTo>
                  <a:lnTo>
                    <a:pt x="187104" y="167640"/>
                  </a:lnTo>
                  <a:lnTo>
                    <a:pt x="186434" y="171450"/>
                  </a:lnTo>
                  <a:lnTo>
                    <a:pt x="184455" y="173990"/>
                  </a:lnTo>
                  <a:lnTo>
                    <a:pt x="179690" y="175260"/>
                  </a:lnTo>
                  <a:lnTo>
                    <a:pt x="177764" y="175260"/>
                  </a:lnTo>
                  <a:lnTo>
                    <a:pt x="175596" y="182880"/>
                  </a:lnTo>
                  <a:lnTo>
                    <a:pt x="168445" y="189230"/>
                  </a:lnTo>
                  <a:lnTo>
                    <a:pt x="164036" y="191770"/>
                  </a:lnTo>
                  <a:lnTo>
                    <a:pt x="158309" y="196850"/>
                  </a:lnTo>
                  <a:lnTo>
                    <a:pt x="152225" y="199390"/>
                  </a:lnTo>
                  <a:lnTo>
                    <a:pt x="163387" y="199390"/>
                  </a:lnTo>
                  <a:lnTo>
                    <a:pt x="161628" y="198120"/>
                  </a:lnTo>
                  <a:lnTo>
                    <a:pt x="161722" y="195580"/>
                  </a:lnTo>
                  <a:lnTo>
                    <a:pt x="162843" y="194310"/>
                  </a:lnTo>
                  <a:lnTo>
                    <a:pt x="164665" y="194310"/>
                  </a:lnTo>
                  <a:lnTo>
                    <a:pt x="165241" y="193040"/>
                  </a:lnTo>
                  <a:lnTo>
                    <a:pt x="221860" y="193040"/>
                  </a:lnTo>
                  <a:lnTo>
                    <a:pt x="220722" y="190500"/>
                  </a:lnTo>
                  <a:lnTo>
                    <a:pt x="202370" y="190500"/>
                  </a:lnTo>
                  <a:lnTo>
                    <a:pt x="201166" y="189230"/>
                  </a:lnTo>
                  <a:lnTo>
                    <a:pt x="197763" y="189230"/>
                  </a:lnTo>
                  <a:lnTo>
                    <a:pt x="196800" y="187960"/>
                  </a:lnTo>
                  <a:lnTo>
                    <a:pt x="195051" y="187960"/>
                  </a:lnTo>
                  <a:lnTo>
                    <a:pt x="194664" y="186690"/>
                  </a:lnTo>
                  <a:lnTo>
                    <a:pt x="193742" y="185420"/>
                  </a:lnTo>
                  <a:lnTo>
                    <a:pt x="192664" y="184150"/>
                  </a:lnTo>
                  <a:lnTo>
                    <a:pt x="197721" y="184150"/>
                  </a:lnTo>
                  <a:lnTo>
                    <a:pt x="197313" y="182880"/>
                  </a:lnTo>
                  <a:lnTo>
                    <a:pt x="195868" y="179070"/>
                  </a:lnTo>
                  <a:lnTo>
                    <a:pt x="206293" y="179070"/>
                  </a:lnTo>
                  <a:lnTo>
                    <a:pt x="205690" y="177800"/>
                  </a:lnTo>
                  <a:lnTo>
                    <a:pt x="211480" y="177800"/>
                  </a:lnTo>
                  <a:lnTo>
                    <a:pt x="210527" y="176530"/>
                  </a:lnTo>
                  <a:lnTo>
                    <a:pt x="215654" y="176530"/>
                  </a:lnTo>
                  <a:lnTo>
                    <a:pt x="214684" y="173990"/>
                  </a:lnTo>
                  <a:lnTo>
                    <a:pt x="220345" y="173990"/>
                  </a:lnTo>
                  <a:lnTo>
                    <a:pt x="220017" y="173392"/>
                  </a:lnTo>
                  <a:lnTo>
                    <a:pt x="219584" y="172720"/>
                  </a:lnTo>
                  <a:lnTo>
                    <a:pt x="231479" y="172720"/>
                  </a:lnTo>
                  <a:lnTo>
                    <a:pt x="230987" y="171450"/>
                  </a:lnTo>
                  <a:lnTo>
                    <a:pt x="229909" y="168910"/>
                  </a:lnTo>
                  <a:lnTo>
                    <a:pt x="235537" y="168910"/>
                  </a:lnTo>
                  <a:lnTo>
                    <a:pt x="234474" y="167640"/>
                  </a:lnTo>
                  <a:lnTo>
                    <a:pt x="240149" y="167640"/>
                  </a:lnTo>
                  <a:lnTo>
                    <a:pt x="239447" y="165275"/>
                  </a:lnTo>
                  <a:lnTo>
                    <a:pt x="239322" y="165100"/>
                  </a:lnTo>
                  <a:lnTo>
                    <a:pt x="239170" y="164793"/>
                  </a:lnTo>
                  <a:lnTo>
                    <a:pt x="237532" y="162560"/>
                  </a:lnTo>
                  <a:lnTo>
                    <a:pt x="249988" y="162560"/>
                  </a:lnTo>
                  <a:lnTo>
                    <a:pt x="249435" y="160483"/>
                  </a:lnTo>
                  <a:lnTo>
                    <a:pt x="248756" y="160020"/>
                  </a:lnTo>
                  <a:lnTo>
                    <a:pt x="247884" y="158869"/>
                  </a:lnTo>
                  <a:lnTo>
                    <a:pt x="246160" y="157480"/>
                  </a:lnTo>
                  <a:lnTo>
                    <a:pt x="246296" y="157480"/>
                  </a:lnTo>
                  <a:lnTo>
                    <a:pt x="246400" y="156210"/>
                  </a:lnTo>
                  <a:lnTo>
                    <a:pt x="263950" y="156210"/>
                  </a:lnTo>
                  <a:lnTo>
                    <a:pt x="260170" y="154940"/>
                  </a:lnTo>
                  <a:lnTo>
                    <a:pt x="257929" y="153670"/>
                  </a:lnTo>
                  <a:lnTo>
                    <a:pt x="255280" y="151130"/>
                  </a:lnTo>
                  <a:lnTo>
                    <a:pt x="269956" y="151130"/>
                  </a:lnTo>
                  <a:lnTo>
                    <a:pt x="271792" y="149860"/>
                  </a:lnTo>
                  <a:lnTo>
                    <a:pt x="266892" y="149860"/>
                  </a:lnTo>
                  <a:lnTo>
                    <a:pt x="265416" y="148590"/>
                  </a:lnTo>
                  <a:lnTo>
                    <a:pt x="260892" y="147320"/>
                  </a:lnTo>
                  <a:lnTo>
                    <a:pt x="276127" y="147320"/>
                  </a:lnTo>
                  <a:lnTo>
                    <a:pt x="278808" y="146050"/>
                  </a:lnTo>
                  <a:lnTo>
                    <a:pt x="279981" y="143510"/>
                  </a:lnTo>
                  <a:lnTo>
                    <a:pt x="280179" y="140970"/>
                  </a:lnTo>
                  <a:close/>
                </a:path>
                <a:path w="333375" h="398779">
                  <a:moveTo>
                    <a:pt x="234914" y="182880"/>
                  </a:moveTo>
                  <a:lnTo>
                    <a:pt x="229479" y="182880"/>
                  </a:lnTo>
                  <a:lnTo>
                    <a:pt x="228705" y="184150"/>
                  </a:lnTo>
                  <a:lnTo>
                    <a:pt x="228129" y="184150"/>
                  </a:lnTo>
                  <a:lnTo>
                    <a:pt x="230893" y="187960"/>
                  </a:lnTo>
                  <a:lnTo>
                    <a:pt x="233521" y="194310"/>
                  </a:lnTo>
                  <a:lnTo>
                    <a:pt x="236411" y="199390"/>
                  </a:lnTo>
                  <a:lnTo>
                    <a:pt x="245479" y="199390"/>
                  </a:lnTo>
                  <a:lnTo>
                    <a:pt x="243144" y="196850"/>
                  </a:lnTo>
                  <a:lnTo>
                    <a:pt x="241343" y="193040"/>
                  </a:lnTo>
                  <a:lnTo>
                    <a:pt x="234914" y="182880"/>
                  </a:lnTo>
                  <a:close/>
                </a:path>
                <a:path w="333375" h="398779">
                  <a:moveTo>
                    <a:pt x="254798" y="172720"/>
                  </a:moveTo>
                  <a:lnTo>
                    <a:pt x="251385" y="172720"/>
                  </a:lnTo>
                  <a:lnTo>
                    <a:pt x="250704" y="173990"/>
                  </a:lnTo>
                  <a:lnTo>
                    <a:pt x="249981" y="173990"/>
                  </a:lnTo>
                  <a:lnTo>
                    <a:pt x="249311" y="175260"/>
                  </a:lnTo>
                  <a:lnTo>
                    <a:pt x="248421" y="175260"/>
                  </a:lnTo>
                  <a:lnTo>
                    <a:pt x="247510" y="176530"/>
                  </a:lnTo>
                  <a:lnTo>
                    <a:pt x="244400" y="176530"/>
                  </a:lnTo>
                  <a:lnTo>
                    <a:pt x="249881" y="180340"/>
                  </a:lnTo>
                  <a:lnTo>
                    <a:pt x="261247" y="190500"/>
                  </a:lnTo>
                  <a:lnTo>
                    <a:pt x="266840" y="194310"/>
                  </a:lnTo>
                  <a:lnTo>
                    <a:pt x="273939" y="199390"/>
                  </a:lnTo>
                  <a:lnTo>
                    <a:pt x="281719" y="194310"/>
                  </a:lnTo>
                  <a:lnTo>
                    <a:pt x="285959" y="189230"/>
                  </a:lnTo>
                  <a:lnTo>
                    <a:pt x="279446" y="189230"/>
                  </a:lnTo>
                  <a:lnTo>
                    <a:pt x="274693" y="187960"/>
                  </a:lnTo>
                  <a:lnTo>
                    <a:pt x="270766" y="184150"/>
                  </a:lnTo>
                  <a:lnTo>
                    <a:pt x="254798" y="172720"/>
                  </a:lnTo>
                  <a:close/>
                </a:path>
                <a:path w="333375" h="398779">
                  <a:moveTo>
                    <a:pt x="37968" y="163830"/>
                  </a:moveTo>
                  <a:lnTo>
                    <a:pt x="27182" y="163830"/>
                  </a:lnTo>
                  <a:lnTo>
                    <a:pt x="29611" y="166370"/>
                  </a:lnTo>
                  <a:lnTo>
                    <a:pt x="25088" y="170180"/>
                  </a:lnTo>
                  <a:lnTo>
                    <a:pt x="23737" y="171450"/>
                  </a:lnTo>
                  <a:lnTo>
                    <a:pt x="23711" y="172720"/>
                  </a:lnTo>
                  <a:lnTo>
                    <a:pt x="23590" y="175260"/>
                  </a:lnTo>
                  <a:lnTo>
                    <a:pt x="23496" y="176530"/>
                  </a:lnTo>
                  <a:lnTo>
                    <a:pt x="24795" y="179070"/>
                  </a:lnTo>
                  <a:lnTo>
                    <a:pt x="26889" y="180340"/>
                  </a:lnTo>
                  <a:lnTo>
                    <a:pt x="26501" y="181610"/>
                  </a:lnTo>
                  <a:lnTo>
                    <a:pt x="26313" y="182880"/>
                  </a:lnTo>
                  <a:lnTo>
                    <a:pt x="26208" y="184150"/>
                  </a:lnTo>
                  <a:lnTo>
                    <a:pt x="26459" y="184150"/>
                  </a:lnTo>
                  <a:lnTo>
                    <a:pt x="26889" y="185420"/>
                  </a:lnTo>
                  <a:lnTo>
                    <a:pt x="27182" y="186690"/>
                  </a:lnTo>
                  <a:lnTo>
                    <a:pt x="27517" y="186690"/>
                  </a:lnTo>
                  <a:lnTo>
                    <a:pt x="27758" y="187960"/>
                  </a:lnTo>
                  <a:lnTo>
                    <a:pt x="27894" y="189230"/>
                  </a:lnTo>
                  <a:lnTo>
                    <a:pt x="28281" y="189230"/>
                  </a:lnTo>
                  <a:lnTo>
                    <a:pt x="28721" y="190500"/>
                  </a:lnTo>
                  <a:lnTo>
                    <a:pt x="29109" y="191770"/>
                  </a:lnTo>
                  <a:lnTo>
                    <a:pt x="29611" y="193040"/>
                  </a:lnTo>
                  <a:lnTo>
                    <a:pt x="30187" y="194310"/>
                  </a:lnTo>
                  <a:lnTo>
                    <a:pt x="30857" y="195580"/>
                  </a:lnTo>
                  <a:lnTo>
                    <a:pt x="31632" y="195580"/>
                  </a:lnTo>
                  <a:lnTo>
                    <a:pt x="31946" y="196850"/>
                  </a:lnTo>
                  <a:lnTo>
                    <a:pt x="31297" y="198120"/>
                  </a:lnTo>
                  <a:lnTo>
                    <a:pt x="48841" y="198120"/>
                  </a:lnTo>
                  <a:lnTo>
                    <a:pt x="47663" y="196850"/>
                  </a:lnTo>
                  <a:lnTo>
                    <a:pt x="45663" y="194310"/>
                  </a:lnTo>
                  <a:lnTo>
                    <a:pt x="46291" y="193040"/>
                  </a:lnTo>
                  <a:lnTo>
                    <a:pt x="37820" y="193040"/>
                  </a:lnTo>
                  <a:lnTo>
                    <a:pt x="37318" y="190500"/>
                  </a:lnTo>
                  <a:lnTo>
                    <a:pt x="37946" y="186690"/>
                  </a:lnTo>
                  <a:lnTo>
                    <a:pt x="40103" y="179070"/>
                  </a:lnTo>
                  <a:lnTo>
                    <a:pt x="39339" y="177800"/>
                  </a:lnTo>
                  <a:lnTo>
                    <a:pt x="39024" y="177800"/>
                  </a:lnTo>
                  <a:lnTo>
                    <a:pt x="38511" y="176530"/>
                  </a:lnTo>
                  <a:lnTo>
                    <a:pt x="37946" y="176530"/>
                  </a:lnTo>
                  <a:lnTo>
                    <a:pt x="38899" y="175260"/>
                  </a:lnTo>
                  <a:lnTo>
                    <a:pt x="38857" y="171450"/>
                  </a:lnTo>
                  <a:lnTo>
                    <a:pt x="37968" y="163830"/>
                  </a:lnTo>
                  <a:close/>
                </a:path>
                <a:path w="333375" h="398779">
                  <a:moveTo>
                    <a:pt x="163586" y="196850"/>
                  </a:moveTo>
                  <a:lnTo>
                    <a:pt x="162843" y="196850"/>
                  </a:lnTo>
                  <a:lnTo>
                    <a:pt x="163502" y="198120"/>
                  </a:lnTo>
                  <a:lnTo>
                    <a:pt x="164036" y="198120"/>
                  </a:lnTo>
                  <a:lnTo>
                    <a:pt x="163586" y="196850"/>
                  </a:lnTo>
                  <a:close/>
                </a:path>
                <a:path w="333375" h="398779">
                  <a:moveTo>
                    <a:pt x="177690" y="167640"/>
                  </a:moveTo>
                  <a:lnTo>
                    <a:pt x="156728" y="167640"/>
                  </a:lnTo>
                  <a:lnTo>
                    <a:pt x="156871" y="174207"/>
                  </a:lnTo>
                  <a:lnTo>
                    <a:pt x="157660" y="180340"/>
                  </a:lnTo>
                  <a:lnTo>
                    <a:pt x="154990" y="187960"/>
                  </a:lnTo>
                  <a:lnTo>
                    <a:pt x="153691" y="190500"/>
                  </a:lnTo>
                  <a:lnTo>
                    <a:pt x="150581" y="194310"/>
                  </a:lnTo>
                  <a:lnTo>
                    <a:pt x="145670" y="195580"/>
                  </a:lnTo>
                  <a:lnTo>
                    <a:pt x="149157" y="196850"/>
                  </a:lnTo>
                  <a:lnTo>
                    <a:pt x="154026" y="196850"/>
                  </a:lnTo>
                  <a:lnTo>
                    <a:pt x="163345" y="191770"/>
                  </a:lnTo>
                  <a:lnTo>
                    <a:pt x="165586" y="185420"/>
                  </a:lnTo>
                  <a:lnTo>
                    <a:pt x="166256" y="179070"/>
                  </a:lnTo>
                  <a:lnTo>
                    <a:pt x="167199" y="171450"/>
                  </a:lnTo>
                  <a:lnTo>
                    <a:pt x="177188" y="171450"/>
                  </a:lnTo>
                  <a:lnTo>
                    <a:pt x="177690" y="167640"/>
                  </a:lnTo>
                  <a:close/>
                </a:path>
                <a:path w="333375" h="398779">
                  <a:moveTo>
                    <a:pt x="164036" y="194310"/>
                  </a:moveTo>
                  <a:lnTo>
                    <a:pt x="162843" y="194310"/>
                  </a:lnTo>
                  <a:lnTo>
                    <a:pt x="162330" y="195580"/>
                  </a:lnTo>
                  <a:lnTo>
                    <a:pt x="162529" y="196850"/>
                  </a:lnTo>
                  <a:lnTo>
                    <a:pt x="163502" y="196850"/>
                  </a:lnTo>
                  <a:lnTo>
                    <a:pt x="163659" y="195580"/>
                  </a:lnTo>
                  <a:lnTo>
                    <a:pt x="164036" y="194310"/>
                  </a:lnTo>
                  <a:close/>
                </a:path>
                <a:path w="333375" h="398779">
                  <a:moveTo>
                    <a:pt x="56186" y="180340"/>
                  </a:moveTo>
                  <a:lnTo>
                    <a:pt x="41527" y="180340"/>
                  </a:lnTo>
                  <a:lnTo>
                    <a:pt x="41291" y="181582"/>
                  </a:lnTo>
                  <a:lnTo>
                    <a:pt x="41213" y="182880"/>
                  </a:lnTo>
                  <a:lnTo>
                    <a:pt x="40930" y="182880"/>
                  </a:lnTo>
                  <a:lnTo>
                    <a:pt x="40710" y="184150"/>
                  </a:lnTo>
                  <a:lnTo>
                    <a:pt x="40323" y="185420"/>
                  </a:lnTo>
                  <a:lnTo>
                    <a:pt x="40103" y="186690"/>
                  </a:lnTo>
                  <a:lnTo>
                    <a:pt x="39841" y="186690"/>
                  </a:lnTo>
                  <a:lnTo>
                    <a:pt x="39674" y="187960"/>
                  </a:lnTo>
                  <a:lnTo>
                    <a:pt x="39621" y="191770"/>
                  </a:lnTo>
                  <a:lnTo>
                    <a:pt x="39768" y="193040"/>
                  </a:lnTo>
                  <a:lnTo>
                    <a:pt x="46291" y="193040"/>
                  </a:lnTo>
                  <a:lnTo>
                    <a:pt x="46920" y="191770"/>
                  </a:lnTo>
                  <a:lnTo>
                    <a:pt x="49904" y="187960"/>
                  </a:lnTo>
                  <a:lnTo>
                    <a:pt x="52626" y="185420"/>
                  </a:lnTo>
                  <a:lnTo>
                    <a:pt x="55851" y="182880"/>
                  </a:lnTo>
                  <a:lnTo>
                    <a:pt x="56186" y="180340"/>
                  </a:lnTo>
                  <a:close/>
                </a:path>
                <a:path w="333375" h="398779">
                  <a:moveTo>
                    <a:pt x="219584" y="187960"/>
                  </a:moveTo>
                  <a:lnTo>
                    <a:pt x="210915" y="187960"/>
                  </a:lnTo>
                  <a:lnTo>
                    <a:pt x="209658" y="189230"/>
                  </a:lnTo>
                  <a:lnTo>
                    <a:pt x="209009" y="189230"/>
                  </a:lnTo>
                  <a:lnTo>
                    <a:pt x="208025" y="190500"/>
                  </a:lnTo>
                  <a:lnTo>
                    <a:pt x="220722" y="190500"/>
                  </a:lnTo>
                  <a:lnTo>
                    <a:pt x="219584" y="187960"/>
                  </a:lnTo>
                  <a:close/>
                </a:path>
                <a:path w="333375" h="398779">
                  <a:moveTo>
                    <a:pt x="177188" y="171450"/>
                  </a:moveTo>
                  <a:lnTo>
                    <a:pt x="167534" y="171450"/>
                  </a:lnTo>
                  <a:lnTo>
                    <a:pt x="167314" y="179070"/>
                  </a:lnTo>
                  <a:lnTo>
                    <a:pt x="167586" y="181610"/>
                  </a:lnTo>
                  <a:lnTo>
                    <a:pt x="166256" y="186690"/>
                  </a:lnTo>
                  <a:lnTo>
                    <a:pt x="164665" y="189230"/>
                  </a:lnTo>
                  <a:lnTo>
                    <a:pt x="170482" y="184150"/>
                  </a:lnTo>
                  <a:lnTo>
                    <a:pt x="174553" y="179070"/>
                  </a:lnTo>
                  <a:lnTo>
                    <a:pt x="177020" y="172720"/>
                  </a:lnTo>
                  <a:lnTo>
                    <a:pt x="177188" y="171450"/>
                  </a:lnTo>
                  <a:close/>
                </a:path>
                <a:path w="333375" h="398779">
                  <a:moveTo>
                    <a:pt x="206293" y="179070"/>
                  </a:moveTo>
                  <a:lnTo>
                    <a:pt x="196056" y="179070"/>
                  </a:lnTo>
                  <a:lnTo>
                    <a:pt x="197763" y="182880"/>
                  </a:lnTo>
                  <a:lnTo>
                    <a:pt x="199208" y="185420"/>
                  </a:lnTo>
                  <a:lnTo>
                    <a:pt x="201281" y="187960"/>
                  </a:lnTo>
                  <a:lnTo>
                    <a:pt x="204056" y="187960"/>
                  </a:lnTo>
                  <a:lnTo>
                    <a:pt x="206559" y="189230"/>
                  </a:lnTo>
                  <a:lnTo>
                    <a:pt x="208726" y="187960"/>
                  </a:lnTo>
                  <a:lnTo>
                    <a:pt x="210098" y="186690"/>
                  </a:lnTo>
                  <a:lnTo>
                    <a:pt x="207595" y="186690"/>
                  </a:lnTo>
                  <a:lnTo>
                    <a:pt x="205543" y="185420"/>
                  </a:lnTo>
                  <a:lnTo>
                    <a:pt x="203229" y="182880"/>
                  </a:lnTo>
                  <a:lnTo>
                    <a:pt x="202399" y="181582"/>
                  </a:lnTo>
                  <a:lnTo>
                    <a:pt x="201794" y="180340"/>
                  </a:lnTo>
                  <a:lnTo>
                    <a:pt x="206897" y="180340"/>
                  </a:lnTo>
                  <a:lnTo>
                    <a:pt x="206293" y="179070"/>
                  </a:lnTo>
                  <a:close/>
                </a:path>
                <a:path w="333375" h="398779">
                  <a:moveTo>
                    <a:pt x="197721" y="184150"/>
                  </a:moveTo>
                  <a:lnTo>
                    <a:pt x="193428" y="184150"/>
                  </a:lnTo>
                  <a:lnTo>
                    <a:pt x="195240" y="185420"/>
                  </a:lnTo>
                  <a:lnTo>
                    <a:pt x="197533" y="186690"/>
                  </a:lnTo>
                  <a:lnTo>
                    <a:pt x="200360" y="187960"/>
                  </a:lnTo>
                  <a:lnTo>
                    <a:pt x="198978" y="186690"/>
                  </a:lnTo>
                  <a:lnTo>
                    <a:pt x="197721" y="184150"/>
                  </a:lnTo>
                  <a:close/>
                </a:path>
                <a:path w="333375" h="398779">
                  <a:moveTo>
                    <a:pt x="211480" y="177800"/>
                  </a:moveTo>
                  <a:lnTo>
                    <a:pt x="205763" y="177800"/>
                  </a:lnTo>
                  <a:lnTo>
                    <a:pt x="209658" y="184150"/>
                  </a:lnTo>
                  <a:lnTo>
                    <a:pt x="211836" y="185420"/>
                  </a:lnTo>
                  <a:lnTo>
                    <a:pt x="217124" y="186690"/>
                  </a:lnTo>
                  <a:lnTo>
                    <a:pt x="219312" y="185420"/>
                  </a:lnTo>
                  <a:lnTo>
                    <a:pt x="220454" y="184150"/>
                  </a:lnTo>
                  <a:lnTo>
                    <a:pt x="215920" y="184150"/>
                  </a:lnTo>
                  <a:lnTo>
                    <a:pt x="214621" y="182880"/>
                  </a:lnTo>
                  <a:lnTo>
                    <a:pt x="212569" y="180340"/>
                  </a:lnTo>
                  <a:lnTo>
                    <a:pt x="211551" y="177894"/>
                  </a:lnTo>
                  <a:close/>
                </a:path>
                <a:path w="333375" h="398779">
                  <a:moveTo>
                    <a:pt x="149089" y="138430"/>
                  </a:moveTo>
                  <a:lnTo>
                    <a:pt x="122320" y="138430"/>
                  </a:lnTo>
                  <a:lnTo>
                    <a:pt x="121933" y="139700"/>
                  </a:lnTo>
                  <a:lnTo>
                    <a:pt x="121305" y="140970"/>
                  </a:lnTo>
                  <a:lnTo>
                    <a:pt x="117827" y="154940"/>
                  </a:lnTo>
                  <a:lnTo>
                    <a:pt x="117390" y="166370"/>
                  </a:lnTo>
                  <a:lnTo>
                    <a:pt x="119507" y="176530"/>
                  </a:lnTo>
                  <a:lnTo>
                    <a:pt x="123692" y="185420"/>
                  </a:lnTo>
                  <a:lnTo>
                    <a:pt x="124027" y="185420"/>
                  </a:lnTo>
                  <a:lnTo>
                    <a:pt x="124551" y="184150"/>
                  </a:lnTo>
                  <a:lnTo>
                    <a:pt x="125168" y="181610"/>
                  </a:lnTo>
                  <a:lnTo>
                    <a:pt x="125640" y="180340"/>
                  </a:lnTo>
                  <a:lnTo>
                    <a:pt x="126195" y="179070"/>
                  </a:lnTo>
                  <a:lnTo>
                    <a:pt x="126603" y="177800"/>
                  </a:lnTo>
                  <a:lnTo>
                    <a:pt x="127106" y="176530"/>
                  </a:lnTo>
                  <a:lnTo>
                    <a:pt x="128215" y="173990"/>
                  </a:lnTo>
                  <a:lnTo>
                    <a:pt x="129420" y="171450"/>
                  </a:lnTo>
                  <a:lnTo>
                    <a:pt x="130938" y="167640"/>
                  </a:lnTo>
                  <a:lnTo>
                    <a:pt x="131587" y="166370"/>
                  </a:lnTo>
                  <a:lnTo>
                    <a:pt x="177858" y="166370"/>
                  </a:lnTo>
                  <a:lnTo>
                    <a:pt x="178002" y="165275"/>
                  </a:lnTo>
                  <a:lnTo>
                    <a:pt x="177882" y="163830"/>
                  </a:lnTo>
                  <a:lnTo>
                    <a:pt x="177596" y="161290"/>
                  </a:lnTo>
                  <a:lnTo>
                    <a:pt x="176444" y="158750"/>
                  </a:lnTo>
                  <a:lnTo>
                    <a:pt x="174800" y="156210"/>
                  </a:lnTo>
                  <a:lnTo>
                    <a:pt x="137964" y="156210"/>
                  </a:lnTo>
                  <a:lnTo>
                    <a:pt x="137367" y="154940"/>
                  </a:lnTo>
                  <a:lnTo>
                    <a:pt x="135440" y="154940"/>
                  </a:lnTo>
                  <a:lnTo>
                    <a:pt x="134959" y="153670"/>
                  </a:lnTo>
                  <a:lnTo>
                    <a:pt x="133922" y="153670"/>
                  </a:lnTo>
                  <a:lnTo>
                    <a:pt x="133535" y="152400"/>
                  </a:lnTo>
                  <a:lnTo>
                    <a:pt x="132980" y="152400"/>
                  </a:lnTo>
                  <a:lnTo>
                    <a:pt x="130163" y="148590"/>
                  </a:lnTo>
                  <a:lnTo>
                    <a:pt x="141943" y="148590"/>
                  </a:lnTo>
                  <a:lnTo>
                    <a:pt x="143335" y="147320"/>
                  </a:lnTo>
                  <a:lnTo>
                    <a:pt x="143985" y="146050"/>
                  </a:lnTo>
                  <a:lnTo>
                    <a:pt x="144644" y="146050"/>
                  </a:lnTo>
                  <a:lnTo>
                    <a:pt x="145304" y="144780"/>
                  </a:lnTo>
                  <a:lnTo>
                    <a:pt x="145796" y="143510"/>
                  </a:lnTo>
                  <a:lnTo>
                    <a:pt x="146246" y="143510"/>
                  </a:lnTo>
                  <a:lnTo>
                    <a:pt x="146759" y="142240"/>
                  </a:lnTo>
                  <a:lnTo>
                    <a:pt x="147210" y="142240"/>
                  </a:lnTo>
                  <a:lnTo>
                    <a:pt x="147618" y="140970"/>
                  </a:lnTo>
                  <a:lnTo>
                    <a:pt x="148079" y="139700"/>
                  </a:lnTo>
                  <a:lnTo>
                    <a:pt x="148466" y="139700"/>
                  </a:lnTo>
                  <a:lnTo>
                    <a:pt x="149089" y="138430"/>
                  </a:lnTo>
                  <a:close/>
                </a:path>
                <a:path w="333375" h="398779">
                  <a:moveTo>
                    <a:pt x="206897" y="180340"/>
                  </a:moveTo>
                  <a:lnTo>
                    <a:pt x="201794" y="180340"/>
                  </a:lnTo>
                  <a:lnTo>
                    <a:pt x="204056" y="182880"/>
                  </a:lnTo>
                  <a:lnTo>
                    <a:pt x="207061" y="185420"/>
                  </a:lnTo>
                  <a:lnTo>
                    <a:pt x="210841" y="185420"/>
                  </a:lnTo>
                  <a:lnTo>
                    <a:pt x="209511" y="184150"/>
                  </a:lnTo>
                  <a:lnTo>
                    <a:pt x="207972" y="182880"/>
                  </a:lnTo>
                  <a:lnTo>
                    <a:pt x="207488" y="181582"/>
                  </a:lnTo>
                  <a:lnTo>
                    <a:pt x="206897" y="180340"/>
                  </a:lnTo>
                  <a:close/>
                </a:path>
                <a:path w="333375" h="398779">
                  <a:moveTo>
                    <a:pt x="222516" y="184150"/>
                  </a:moveTo>
                  <a:lnTo>
                    <a:pt x="222275" y="184150"/>
                  </a:lnTo>
                  <a:lnTo>
                    <a:pt x="222234" y="185420"/>
                  </a:lnTo>
                  <a:lnTo>
                    <a:pt x="223668" y="185420"/>
                  </a:lnTo>
                  <a:lnTo>
                    <a:pt x="222516" y="184150"/>
                  </a:lnTo>
                  <a:close/>
                </a:path>
                <a:path w="333375" h="398779">
                  <a:moveTo>
                    <a:pt x="266546" y="161290"/>
                  </a:moveTo>
                  <a:lnTo>
                    <a:pt x="265855" y="162560"/>
                  </a:lnTo>
                  <a:lnTo>
                    <a:pt x="263133" y="162560"/>
                  </a:lnTo>
                  <a:lnTo>
                    <a:pt x="260798" y="163830"/>
                  </a:lnTo>
                  <a:lnTo>
                    <a:pt x="265541" y="163830"/>
                  </a:lnTo>
                  <a:lnTo>
                    <a:pt x="261782" y="168910"/>
                  </a:lnTo>
                  <a:lnTo>
                    <a:pt x="261185" y="170180"/>
                  </a:lnTo>
                  <a:lnTo>
                    <a:pt x="260463" y="170180"/>
                  </a:lnTo>
                  <a:lnTo>
                    <a:pt x="259657" y="171450"/>
                  </a:lnTo>
                  <a:lnTo>
                    <a:pt x="258505" y="171450"/>
                  </a:lnTo>
                  <a:lnTo>
                    <a:pt x="265942" y="173990"/>
                  </a:lnTo>
                  <a:lnTo>
                    <a:pt x="281378" y="181610"/>
                  </a:lnTo>
                  <a:lnTo>
                    <a:pt x="288839" y="184150"/>
                  </a:lnTo>
                  <a:lnTo>
                    <a:pt x="295934" y="185420"/>
                  </a:lnTo>
                  <a:lnTo>
                    <a:pt x="301904" y="182880"/>
                  </a:lnTo>
                  <a:lnTo>
                    <a:pt x="306417" y="179070"/>
                  </a:lnTo>
                  <a:lnTo>
                    <a:pt x="308461" y="175260"/>
                  </a:lnTo>
                  <a:lnTo>
                    <a:pt x="302399" y="175260"/>
                  </a:lnTo>
                  <a:lnTo>
                    <a:pt x="296011" y="173990"/>
                  </a:lnTo>
                  <a:lnTo>
                    <a:pt x="290399" y="171450"/>
                  </a:lnTo>
                  <a:lnTo>
                    <a:pt x="266546" y="161290"/>
                  </a:lnTo>
                  <a:close/>
                </a:path>
                <a:path w="333375" h="398779">
                  <a:moveTo>
                    <a:pt x="13318" y="172720"/>
                  </a:moveTo>
                  <a:lnTo>
                    <a:pt x="7989" y="172720"/>
                  </a:lnTo>
                  <a:lnTo>
                    <a:pt x="1078" y="177800"/>
                  </a:lnTo>
                  <a:lnTo>
                    <a:pt x="0" y="180340"/>
                  </a:lnTo>
                  <a:lnTo>
                    <a:pt x="94" y="184150"/>
                  </a:lnTo>
                  <a:lnTo>
                    <a:pt x="575" y="184150"/>
                  </a:lnTo>
                  <a:lnTo>
                    <a:pt x="1183" y="182880"/>
                  </a:lnTo>
                  <a:lnTo>
                    <a:pt x="1874" y="181610"/>
                  </a:lnTo>
                  <a:lnTo>
                    <a:pt x="2984" y="181610"/>
                  </a:lnTo>
                  <a:lnTo>
                    <a:pt x="5444" y="179070"/>
                  </a:lnTo>
                  <a:lnTo>
                    <a:pt x="19528" y="179070"/>
                  </a:lnTo>
                  <a:lnTo>
                    <a:pt x="13318" y="172720"/>
                  </a:lnTo>
                  <a:close/>
                </a:path>
                <a:path w="333375" h="398779">
                  <a:moveTo>
                    <a:pt x="228820" y="181610"/>
                  </a:moveTo>
                  <a:lnTo>
                    <a:pt x="219061" y="181610"/>
                  </a:lnTo>
                  <a:lnTo>
                    <a:pt x="220056" y="182880"/>
                  </a:lnTo>
                  <a:lnTo>
                    <a:pt x="227595" y="182880"/>
                  </a:lnTo>
                  <a:lnTo>
                    <a:pt x="228820" y="181610"/>
                  </a:lnTo>
                  <a:close/>
                </a:path>
                <a:path w="333375" h="398779">
                  <a:moveTo>
                    <a:pt x="232893" y="181610"/>
                  </a:moveTo>
                  <a:lnTo>
                    <a:pt x="230694" y="181610"/>
                  </a:lnTo>
                  <a:lnTo>
                    <a:pt x="230411" y="182880"/>
                  </a:lnTo>
                  <a:lnTo>
                    <a:pt x="234191" y="182880"/>
                  </a:lnTo>
                  <a:lnTo>
                    <a:pt x="232893" y="181610"/>
                  </a:lnTo>
                  <a:close/>
                </a:path>
                <a:path w="333375" h="398779">
                  <a:moveTo>
                    <a:pt x="219039" y="181582"/>
                  </a:moveTo>
                  <a:close/>
                </a:path>
                <a:path w="333375" h="398779">
                  <a:moveTo>
                    <a:pt x="220345" y="173990"/>
                  </a:moveTo>
                  <a:lnTo>
                    <a:pt x="214810" y="173990"/>
                  </a:lnTo>
                  <a:lnTo>
                    <a:pt x="216735" y="177894"/>
                  </a:lnTo>
                  <a:lnTo>
                    <a:pt x="218066" y="180340"/>
                  </a:lnTo>
                  <a:lnTo>
                    <a:pt x="218831" y="181316"/>
                  </a:lnTo>
                  <a:lnTo>
                    <a:pt x="219124" y="181610"/>
                  </a:lnTo>
                  <a:lnTo>
                    <a:pt x="226443" y="181610"/>
                  </a:lnTo>
                  <a:lnTo>
                    <a:pt x="224485" y="180340"/>
                  </a:lnTo>
                  <a:lnTo>
                    <a:pt x="223291" y="179070"/>
                  </a:lnTo>
                  <a:lnTo>
                    <a:pt x="221145" y="176530"/>
                  </a:lnTo>
                  <a:lnTo>
                    <a:pt x="220465" y="174207"/>
                  </a:lnTo>
                  <a:lnTo>
                    <a:pt x="220345" y="173990"/>
                  </a:lnTo>
                  <a:close/>
                </a:path>
                <a:path w="333375" h="398779">
                  <a:moveTo>
                    <a:pt x="215654" y="176530"/>
                  </a:moveTo>
                  <a:lnTo>
                    <a:pt x="210527" y="176530"/>
                  </a:lnTo>
                  <a:lnTo>
                    <a:pt x="211511" y="177800"/>
                  </a:lnTo>
                  <a:lnTo>
                    <a:pt x="212433" y="179070"/>
                  </a:lnTo>
                  <a:lnTo>
                    <a:pt x="215249" y="180340"/>
                  </a:lnTo>
                  <a:lnTo>
                    <a:pt x="219039" y="181582"/>
                  </a:lnTo>
                  <a:lnTo>
                    <a:pt x="218831" y="181316"/>
                  </a:lnTo>
                  <a:lnTo>
                    <a:pt x="216590" y="179070"/>
                  </a:lnTo>
                  <a:lnTo>
                    <a:pt x="216140" y="177800"/>
                  </a:lnTo>
                  <a:lnTo>
                    <a:pt x="215654" y="176530"/>
                  </a:lnTo>
                  <a:close/>
                </a:path>
                <a:path w="333375" h="398779">
                  <a:moveTo>
                    <a:pt x="54500" y="157480"/>
                  </a:moveTo>
                  <a:lnTo>
                    <a:pt x="51014" y="158750"/>
                  </a:lnTo>
                  <a:lnTo>
                    <a:pt x="47715" y="160020"/>
                  </a:lnTo>
                  <a:lnTo>
                    <a:pt x="50626" y="160020"/>
                  </a:lnTo>
                  <a:lnTo>
                    <a:pt x="53946" y="162560"/>
                  </a:lnTo>
                  <a:lnTo>
                    <a:pt x="54260" y="166370"/>
                  </a:lnTo>
                  <a:lnTo>
                    <a:pt x="50836" y="166370"/>
                  </a:lnTo>
                  <a:lnTo>
                    <a:pt x="48647" y="167640"/>
                  </a:lnTo>
                  <a:lnTo>
                    <a:pt x="46605" y="167640"/>
                  </a:lnTo>
                  <a:lnTo>
                    <a:pt x="45129" y="170180"/>
                  </a:lnTo>
                  <a:lnTo>
                    <a:pt x="43653" y="171450"/>
                  </a:lnTo>
                  <a:lnTo>
                    <a:pt x="43516" y="172720"/>
                  </a:lnTo>
                  <a:lnTo>
                    <a:pt x="43467" y="174207"/>
                  </a:lnTo>
                  <a:lnTo>
                    <a:pt x="44396" y="176530"/>
                  </a:lnTo>
                  <a:lnTo>
                    <a:pt x="43695" y="176530"/>
                  </a:lnTo>
                  <a:lnTo>
                    <a:pt x="41967" y="179070"/>
                  </a:lnTo>
                  <a:lnTo>
                    <a:pt x="41621" y="179070"/>
                  </a:lnTo>
                  <a:lnTo>
                    <a:pt x="41621" y="180340"/>
                  </a:lnTo>
                  <a:lnTo>
                    <a:pt x="55464" y="180340"/>
                  </a:lnTo>
                  <a:lnTo>
                    <a:pt x="57317" y="179070"/>
                  </a:lnTo>
                  <a:lnTo>
                    <a:pt x="59244" y="176530"/>
                  </a:lnTo>
                  <a:lnTo>
                    <a:pt x="63694" y="167640"/>
                  </a:lnTo>
                  <a:lnTo>
                    <a:pt x="61024" y="162560"/>
                  </a:lnTo>
                  <a:lnTo>
                    <a:pt x="54500" y="157480"/>
                  </a:lnTo>
                  <a:close/>
                </a:path>
                <a:path w="333375" h="398779">
                  <a:moveTo>
                    <a:pt x="225406" y="172720"/>
                  </a:moveTo>
                  <a:lnTo>
                    <a:pt x="219647" y="172720"/>
                  </a:lnTo>
                  <a:lnTo>
                    <a:pt x="220017" y="173392"/>
                  </a:lnTo>
                  <a:lnTo>
                    <a:pt x="220401" y="173990"/>
                  </a:lnTo>
                  <a:lnTo>
                    <a:pt x="220465" y="174207"/>
                  </a:lnTo>
                  <a:lnTo>
                    <a:pt x="221741" y="176530"/>
                  </a:lnTo>
                  <a:lnTo>
                    <a:pt x="225406" y="179070"/>
                  </a:lnTo>
                  <a:lnTo>
                    <a:pt x="230694" y="180340"/>
                  </a:lnTo>
                  <a:lnTo>
                    <a:pt x="229207" y="179070"/>
                  </a:lnTo>
                  <a:lnTo>
                    <a:pt x="227762" y="176530"/>
                  </a:lnTo>
                  <a:lnTo>
                    <a:pt x="227260" y="175260"/>
                  </a:lnTo>
                  <a:lnTo>
                    <a:pt x="225406" y="172720"/>
                  </a:lnTo>
                  <a:close/>
                </a:path>
                <a:path w="333375" h="398779">
                  <a:moveTo>
                    <a:pt x="231479" y="172720"/>
                  </a:moveTo>
                  <a:lnTo>
                    <a:pt x="225626" y="172720"/>
                  </a:lnTo>
                  <a:lnTo>
                    <a:pt x="227762" y="175260"/>
                  </a:lnTo>
                  <a:lnTo>
                    <a:pt x="229375" y="177800"/>
                  </a:lnTo>
                  <a:lnTo>
                    <a:pt x="231563" y="180340"/>
                  </a:lnTo>
                  <a:lnTo>
                    <a:pt x="236914" y="180340"/>
                  </a:lnTo>
                  <a:lnTo>
                    <a:pt x="239060" y="179070"/>
                  </a:lnTo>
                  <a:lnTo>
                    <a:pt x="237929" y="179070"/>
                  </a:lnTo>
                  <a:lnTo>
                    <a:pt x="235731" y="177800"/>
                  </a:lnTo>
                  <a:lnTo>
                    <a:pt x="234432" y="176530"/>
                  </a:lnTo>
                  <a:lnTo>
                    <a:pt x="231971" y="173990"/>
                  </a:lnTo>
                  <a:lnTo>
                    <a:pt x="231479" y="172720"/>
                  </a:lnTo>
                  <a:close/>
                </a:path>
                <a:path w="333375" h="398779">
                  <a:moveTo>
                    <a:pt x="240264" y="177800"/>
                  </a:moveTo>
                  <a:lnTo>
                    <a:pt x="237929" y="179070"/>
                  </a:lnTo>
                  <a:lnTo>
                    <a:pt x="239060" y="179070"/>
                  </a:lnTo>
                  <a:lnTo>
                    <a:pt x="240264" y="177800"/>
                  </a:lnTo>
                  <a:close/>
                </a:path>
                <a:path w="333375" h="398779">
                  <a:moveTo>
                    <a:pt x="236694" y="175260"/>
                  </a:moveTo>
                  <a:lnTo>
                    <a:pt x="236505" y="175260"/>
                  </a:lnTo>
                  <a:lnTo>
                    <a:pt x="236914" y="176530"/>
                  </a:lnTo>
                  <a:lnTo>
                    <a:pt x="238453" y="176530"/>
                  </a:lnTo>
                  <a:lnTo>
                    <a:pt x="236694" y="175260"/>
                  </a:lnTo>
                  <a:close/>
                </a:path>
                <a:path w="333375" h="398779">
                  <a:moveTo>
                    <a:pt x="240149" y="167640"/>
                  </a:moveTo>
                  <a:lnTo>
                    <a:pt x="234673" y="167640"/>
                  </a:lnTo>
                  <a:lnTo>
                    <a:pt x="238935" y="172720"/>
                  </a:lnTo>
                  <a:lnTo>
                    <a:pt x="241301" y="175260"/>
                  </a:lnTo>
                  <a:lnTo>
                    <a:pt x="246683" y="175260"/>
                  </a:lnTo>
                  <a:lnTo>
                    <a:pt x="248714" y="172720"/>
                  </a:lnTo>
                  <a:lnTo>
                    <a:pt x="245270" y="172720"/>
                  </a:lnTo>
                  <a:lnTo>
                    <a:pt x="240526" y="168910"/>
                  </a:lnTo>
                  <a:lnTo>
                    <a:pt x="240149" y="167640"/>
                  </a:lnTo>
                  <a:close/>
                </a:path>
                <a:path w="333375" h="398779">
                  <a:moveTo>
                    <a:pt x="310053" y="171450"/>
                  </a:moveTo>
                  <a:lnTo>
                    <a:pt x="308870" y="171450"/>
                  </a:lnTo>
                  <a:lnTo>
                    <a:pt x="306252" y="172720"/>
                  </a:lnTo>
                  <a:lnTo>
                    <a:pt x="302399" y="175260"/>
                  </a:lnTo>
                  <a:lnTo>
                    <a:pt x="308461" y="175260"/>
                  </a:lnTo>
                  <a:lnTo>
                    <a:pt x="309142" y="173990"/>
                  </a:lnTo>
                  <a:lnTo>
                    <a:pt x="310053" y="171450"/>
                  </a:lnTo>
                  <a:close/>
                </a:path>
                <a:path w="333375" h="398779">
                  <a:moveTo>
                    <a:pt x="182790" y="153670"/>
                  </a:moveTo>
                  <a:lnTo>
                    <a:pt x="156435" y="153670"/>
                  </a:lnTo>
                  <a:lnTo>
                    <a:pt x="155488" y="153817"/>
                  </a:lnTo>
                  <a:lnTo>
                    <a:pt x="154340" y="154940"/>
                  </a:lnTo>
                  <a:lnTo>
                    <a:pt x="175858" y="154940"/>
                  </a:lnTo>
                  <a:lnTo>
                    <a:pt x="177764" y="158750"/>
                  </a:lnTo>
                  <a:lnTo>
                    <a:pt x="179973" y="161290"/>
                  </a:lnTo>
                  <a:lnTo>
                    <a:pt x="180842" y="168910"/>
                  </a:lnTo>
                  <a:lnTo>
                    <a:pt x="180025" y="171450"/>
                  </a:lnTo>
                  <a:lnTo>
                    <a:pt x="177596" y="173990"/>
                  </a:lnTo>
                  <a:lnTo>
                    <a:pt x="180025" y="173990"/>
                  </a:lnTo>
                  <a:lnTo>
                    <a:pt x="182989" y="172720"/>
                  </a:lnTo>
                  <a:lnTo>
                    <a:pt x="184622" y="168910"/>
                  </a:lnTo>
                  <a:lnTo>
                    <a:pt x="186601" y="166370"/>
                  </a:lnTo>
                  <a:lnTo>
                    <a:pt x="186256" y="162560"/>
                  </a:lnTo>
                  <a:lnTo>
                    <a:pt x="184716" y="158750"/>
                  </a:lnTo>
                  <a:lnTo>
                    <a:pt x="182790" y="153670"/>
                  </a:lnTo>
                  <a:close/>
                </a:path>
                <a:path w="333375" h="398779">
                  <a:moveTo>
                    <a:pt x="235537" y="168910"/>
                  </a:moveTo>
                  <a:lnTo>
                    <a:pt x="229909" y="168910"/>
                  </a:lnTo>
                  <a:lnTo>
                    <a:pt x="232317" y="172720"/>
                  </a:lnTo>
                  <a:lnTo>
                    <a:pt x="235856" y="173990"/>
                  </a:lnTo>
                  <a:lnTo>
                    <a:pt x="238840" y="173990"/>
                  </a:lnTo>
                  <a:lnTo>
                    <a:pt x="237155" y="171450"/>
                  </a:lnTo>
                  <a:lnTo>
                    <a:pt x="236600" y="170180"/>
                  </a:lnTo>
                  <a:lnTo>
                    <a:pt x="235537" y="168910"/>
                  </a:lnTo>
                  <a:close/>
                </a:path>
                <a:path w="333375" h="398779">
                  <a:moveTo>
                    <a:pt x="249793" y="171450"/>
                  </a:moveTo>
                  <a:lnTo>
                    <a:pt x="247332" y="172720"/>
                  </a:lnTo>
                  <a:lnTo>
                    <a:pt x="248714" y="172720"/>
                  </a:lnTo>
                  <a:lnTo>
                    <a:pt x="249793" y="171450"/>
                  </a:lnTo>
                  <a:close/>
                </a:path>
                <a:path w="333375" h="398779">
                  <a:moveTo>
                    <a:pt x="249988" y="162560"/>
                  </a:moveTo>
                  <a:lnTo>
                    <a:pt x="238264" y="162560"/>
                  </a:lnTo>
                  <a:lnTo>
                    <a:pt x="238694" y="163830"/>
                  </a:lnTo>
                  <a:lnTo>
                    <a:pt x="239170" y="164793"/>
                  </a:lnTo>
                  <a:lnTo>
                    <a:pt x="239395" y="165100"/>
                  </a:lnTo>
                  <a:lnTo>
                    <a:pt x="239447" y="165275"/>
                  </a:lnTo>
                  <a:lnTo>
                    <a:pt x="242044" y="168910"/>
                  </a:lnTo>
                  <a:lnTo>
                    <a:pt x="246254" y="170180"/>
                  </a:lnTo>
                  <a:lnTo>
                    <a:pt x="249940" y="170180"/>
                  </a:lnTo>
                  <a:lnTo>
                    <a:pt x="248201" y="168910"/>
                  </a:lnTo>
                  <a:lnTo>
                    <a:pt x="247458" y="167640"/>
                  </a:lnTo>
                  <a:lnTo>
                    <a:pt x="245102" y="163830"/>
                  </a:lnTo>
                  <a:lnTo>
                    <a:pt x="250327" y="163830"/>
                  </a:lnTo>
                  <a:lnTo>
                    <a:pt x="249988" y="162560"/>
                  </a:lnTo>
                  <a:close/>
                </a:path>
                <a:path w="333375" h="398779">
                  <a:moveTo>
                    <a:pt x="250327" y="163830"/>
                  </a:moveTo>
                  <a:lnTo>
                    <a:pt x="245144" y="163830"/>
                  </a:lnTo>
                  <a:lnTo>
                    <a:pt x="247919" y="166370"/>
                  </a:lnTo>
                  <a:lnTo>
                    <a:pt x="249981" y="168910"/>
                  </a:lnTo>
                  <a:lnTo>
                    <a:pt x="252473" y="170180"/>
                  </a:lnTo>
                  <a:lnTo>
                    <a:pt x="257856" y="170180"/>
                  </a:lnTo>
                  <a:lnTo>
                    <a:pt x="259657" y="168910"/>
                  </a:lnTo>
                  <a:lnTo>
                    <a:pt x="260672" y="167640"/>
                  </a:lnTo>
                  <a:lnTo>
                    <a:pt x="256149" y="167640"/>
                  </a:lnTo>
                  <a:lnTo>
                    <a:pt x="254683" y="166370"/>
                  </a:lnTo>
                  <a:lnTo>
                    <a:pt x="250327" y="163830"/>
                  </a:lnTo>
                  <a:close/>
                </a:path>
                <a:path w="333375" h="398779">
                  <a:moveTo>
                    <a:pt x="326230" y="144780"/>
                  </a:moveTo>
                  <a:lnTo>
                    <a:pt x="325068" y="144780"/>
                  </a:lnTo>
                  <a:lnTo>
                    <a:pt x="322471" y="147320"/>
                  </a:lnTo>
                  <a:lnTo>
                    <a:pt x="318765" y="151130"/>
                  </a:lnTo>
                  <a:lnTo>
                    <a:pt x="272955" y="151130"/>
                  </a:lnTo>
                  <a:lnTo>
                    <a:pt x="271457" y="156210"/>
                  </a:lnTo>
                  <a:lnTo>
                    <a:pt x="271133" y="157480"/>
                  </a:lnTo>
                  <a:lnTo>
                    <a:pt x="270567" y="158750"/>
                  </a:lnTo>
                  <a:lnTo>
                    <a:pt x="269991" y="158750"/>
                  </a:lnTo>
                  <a:lnTo>
                    <a:pt x="269321" y="160020"/>
                  </a:lnTo>
                  <a:lnTo>
                    <a:pt x="268902" y="160020"/>
                  </a:lnTo>
                  <a:lnTo>
                    <a:pt x="278070" y="161290"/>
                  </a:lnTo>
                  <a:lnTo>
                    <a:pt x="297281" y="165100"/>
                  </a:lnTo>
                  <a:lnTo>
                    <a:pt x="306514" y="166370"/>
                  </a:lnTo>
                  <a:lnTo>
                    <a:pt x="314582" y="163830"/>
                  </a:lnTo>
                  <a:lnTo>
                    <a:pt x="320575" y="160020"/>
                  </a:lnTo>
                  <a:lnTo>
                    <a:pt x="324406" y="153670"/>
                  </a:lnTo>
                  <a:lnTo>
                    <a:pt x="325990" y="147320"/>
                  </a:lnTo>
                  <a:lnTo>
                    <a:pt x="326230" y="144780"/>
                  </a:lnTo>
                  <a:close/>
                </a:path>
                <a:path w="333375" h="398779">
                  <a:moveTo>
                    <a:pt x="32983" y="160020"/>
                  </a:moveTo>
                  <a:lnTo>
                    <a:pt x="24795" y="160020"/>
                  </a:lnTo>
                  <a:lnTo>
                    <a:pt x="22145" y="161290"/>
                  </a:lnTo>
                  <a:lnTo>
                    <a:pt x="20386" y="163830"/>
                  </a:lnTo>
                  <a:lnTo>
                    <a:pt x="20166" y="165100"/>
                  </a:lnTo>
                  <a:lnTo>
                    <a:pt x="20774" y="165100"/>
                  </a:lnTo>
                  <a:lnTo>
                    <a:pt x="22962" y="163830"/>
                  </a:lnTo>
                  <a:lnTo>
                    <a:pt x="37968" y="163830"/>
                  </a:lnTo>
                  <a:lnTo>
                    <a:pt x="37820" y="162560"/>
                  </a:lnTo>
                  <a:lnTo>
                    <a:pt x="32983" y="160020"/>
                  </a:lnTo>
                  <a:close/>
                </a:path>
                <a:path w="333375" h="398779">
                  <a:moveTo>
                    <a:pt x="186528" y="144780"/>
                  </a:moveTo>
                  <a:lnTo>
                    <a:pt x="178252" y="144780"/>
                  </a:lnTo>
                  <a:lnTo>
                    <a:pt x="177617" y="146050"/>
                  </a:lnTo>
                  <a:lnTo>
                    <a:pt x="177189" y="146232"/>
                  </a:lnTo>
                  <a:lnTo>
                    <a:pt x="176507" y="147320"/>
                  </a:lnTo>
                  <a:lnTo>
                    <a:pt x="175481" y="147320"/>
                  </a:lnTo>
                  <a:lnTo>
                    <a:pt x="173387" y="148590"/>
                  </a:lnTo>
                  <a:lnTo>
                    <a:pt x="172036" y="149860"/>
                  </a:lnTo>
                  <a:lnTo>
                    <a:pt x="170738" y="149860"/>
                  </a:lnTo>
                  <a:lnTo>
                    <a:pt x="170399" y="149985"/>
                  </a:lnTo>
                  <a:lnTo>
                    <a:pt x="169314" y="151130"/>
                  </a:lnTo>
                  <a:lnTo>
                    <a:pt x="167963" y="152400"/>
                  </a:lnTo>
                  <a:lnTo>
                    <a:pt x="165439" y="152400"/>
                  </a:lnTo>
                  <a:lnTo>
                    <a:pt x="164864" y="153670"/>
                  </a:lnTo>
                  <a:lnTo>
                    <a:pt x="182936" y="153670"/>
                  </a:lnTo>
                  <a:lnTo>
                    <a:pt x="185198" y="157480"/>
                  </a:lnTo>
                  <a:lnTo>
                    <a:pt x="186308" y="160020"/>
                  </a:lnTo>
                  <a:lnTo>
                    <a:pt x="186863" y="162560"/>
                  </a:lnTo>
                  <a:lnTo>
                    <a:pt x="186863" y="165100"/>
                  </a:lnTo>
                  <a:lnTo>
                    <a:pt x="190264" y="158869"/>
                  </a:lnTo>
                  <a:lnTo>
                    <a:pt x="190228" y="157480"/>
                  </a:lnTo>
                  <a:lnTo>
                    <a:pt x="189826" y="152400"/>
                  </a:lnTo>
                  <a:lnTo>
                    <a:pt x="187345" y="146050"/>
                  </a:lnTo>
                  <a:lnTo>
                    <a:pt x="186528" y="144780"/>
                  </a:lnTo>
                  <a:close/>
                </a:path>
                <a:path w="333375" h="398779">
                  <a:moveTo>
                    <a:pt x="265541" y="163830"/>
                  </a:moveTo>
                  <a:lnTo>
                    <a:pt x="254442" y="163830"/>
                  </a:lnTo>
                  <a:lnTo>
                    <a:pt x="254945" y="165100"/>
                  </a:lnTo>
                  <a:lnTo>
                    <a:pt x="259248" y="165100"/>
                  </a:lnTo>
                  <a:lnTo>
                    <a:pt x="265541" y="163830"/>
                  </a:lnTo>
                  <a:close/>
                </a:path>
                <a:path w="333375" h="398779">
                  <a:moveTo>
                    <a:pt x="263950" y="156210"/>
                  </a:moveTo>
                  <a:lnTo>
                    <a:pt x="246400" y="156210"/>
                  </a:lnTo>
                  <a:lnTo>
                    <a:pt x="246997" y="157480"/>
                  </a:lnTo>
                  <a:lnTo>
                    <a:pt x="247884" y="158869"/>
                  </a:lnTo>
                  <a:lnTo>
                    <a:pt x="249311" y="160020"/>
                  </a:lnTo>
                  <a:lnTo>
                    <a:pt x="249435" y="160483"/>
                  </a:lnTo>
                  <a:lnTo>
                    <a:pt x="252473" y="162560"/>
                  </a:lnTo>
                  <a:lnTo>
                    <a:pt x="257112" y="162560"/>
                  </a:lnTo>
                  <a:lnTo>
                    <a:pt x="262044" y="161290"/>
                  </a:lnTo>
                  <a:lnTo>
                    <a:pt x="260369" y="161290"/>
                  </a:lnTo>
                  <a:lnTo>
                    <a:pt x="258337" y="160020"/>
                  </a:lnTo>
                  <a:lnTo>
                    <a:pt x="257259" y="158750"/>
                  </a:lnTo>
                  <a:lnTo>
                    <a:pt x="254034" y="157480"/>
                  </a:lnTo>
                  <a:lnTo>
                    <a:pt x="265761" y="157480"/>
                  </a:lnTo>
                  <a:lnTo>
                    <a:pt x="263950" y="156210"/>
                  </a:lnTo>
                  <a:close/>
                </a:path>
                <a:path w="333375" h="398779">
                  <a:moveTo>
                    <a:pt x="269824" y="154940"/>
                  </a:moveTo>
                  <a:lnTo>
                    <a:pt x="267918" y="156210"/>
                  </a:lnTo>
                  <a:lnTo>
                    <a:pt x="265761" y="157480"/>
                  </a:lnTo>
                  <a:lnTo>
                    <a:pt x="254149" y="157480"/>
                  </a:lnTo>
                  <a:lnTo>
                    <a:pt x="257688" y="158750"/>
                  </a:lnTo>
                  <a:lnTo>
                    <a:pt x="260243" y="160020"/>
                  </a:lnTo>
                  <a:lnTo>
                    <a:pt x="263133" y="161290"/>
                  </a:lnTo>
                  <a:lnTo>
                    <a:pt x="265761" y="160020"/>
                  </a:lnTo>
                  <a:lnTo>
                    <a:pt x="268012" y="158750"/>
                  </a:lnTo>
                  <a:lnTo>
                    <a:pt x="269457" y="156210"/>
                  </a:lnTo>
                  <a:lnTo>
                    <a:pt x="269824" y="154940"/>
                  </a:lnTo>
                  <a:close/>
                </a:path>
                <a:path w="333375" h="398779">
                  <a:moveTo>
                    <a:pt x="175858" y="154940"/>
                  </a:moveTo>
                  <a:lnTo>
                    <a:pt x="146759" y="154940"/>
                  </a:lnTo>
                  <a:lnTo>
                    <a:pt x="145964" y="156210"/>
                  </a:lnTo>
                  <a:lnTo>
                    <a:pt x="174800" y="156210"/>
                  </a:lnTo>
                  <a:lnTo>
                    <a:pt x="175858" y="154940"/>
                  </a:lnTo>
                  <a:close/>
                </a:path>
                <a:path w="333375" h="398779">
                  <a:moveTo>
                    <a:pt x="133702" y="151130"/>
                  </a:moveTo>
                  <a:lnTo>
                    <a:pt x="135388" y="153670"/>
                  </a:lnTo>
                  <a:lnTo>
                    <a:pt x="138519" y="154940"/>
                  </a:lnTo>
                  <a:lnTo>
                    <a:pt x="146759" y="154940"/>
                  </a:lnTo>
                  <a:lnTo>
                    <a:pt x="150320" y="152400"/>
                  </a:lnTo>
                  <a:lnTo>
                    <a:pt x="137367" y="152400"/>
                  </a:lnTo>
                  <a:lnTo>
                    <a:pt x="133702" y="151130"/>
                  </a:lnTo>
                  <a:close/>
                </a:path>
                <a:path w="333375" h="398779">
                  <a:moveTo>
                    <a:pt x="165775" y="143510"/>
                  </a:moveTo>
                  <a:lnTo>
                    <a:pt x="156770" y="143510"/>
                  </a:lnTo>
                  <a:lnTo>
                    <a:pt x="153733" y="148590"/>
                  </a:lnTo>
                  <a:lnTo>
                    <a:pt x="152948" y="151130"/>
                  </a:lnTo>
                  <a:lnTo>
                    <a:pt x="150456" y="152400"/>
                  </a:lnTo>
                  <a:lnTo>
                    <a:pt x="148299" y="154940"/>
                  </a:lnTo>
                  <a:lnTo>
                    <a:pt x="155488" y="153817"/>
                  </a:lnTo>
                  <a:lnTo>
                    <a:pt x="155639" y="153670"/>
                  </a:lnTo>
                  <a:lnTo>
                    <a:pt x="156435" y="153670"/>
                  </a:lnTo>
                  <a:lnTo>
                    <a:pt x="157988" y="152649"/>
                  </a:lnTo>
                  <a:lnTo>
                    <a:pt x="158215" y="152400"/>
                  </a:lnTo>
                  <a:lnTo>
                    <a:pt x="158368" y="152400"/>
                  </a:lnTo>
                  <a:lnTo>
                    <a:pt x="160302" y="151130"/>
                  </a:lnTo>
                  <a:lnTo>
                    <a:pt x="159471" y="151130"/>
                  </a:lnTo>
                  <a:lnTo>
                    <a:pt x="161680" y="150225"/>
                  </a:lnTo>
                  <a:lnTo>
                    <a:pt x="162235" y="149860"/>
                  </a:lnTo>
                  <a:lnTo>
                    <a:pt x="165775" y="143510"/>
                  </a:lnTo>
                  <a:close/>
                </a:path>
                <a:path w="333375" h="398779">
                  <a:moveTo>
                    <a:pt x="268012" y="153670"/>
                  </a:moveTo>
                  <a:lnTo>
                    <a:pt x="266986" y="153670"/>
                  </a:lnTo>
                  <a:lnTo>
                    <a:pt x="265855" y="154940"/>
                  </a:lnTo>
                  <a:lnTo>
                    <a:pt x="267489" y="154940"/>
                  </a:lnTo>
                  <a:lnTo>
                    <a:pt x="268012" y="153670"/>
                  </a:lnTo>
                  <a:close/>
                </a:path>
                <a:path w="333375" h="398779">
                  <a:moveTo>
                    <a:pt x="162885" y="124460"/>
                  </a:moveTo>
                  <a:lnTo>
                    <a:pt x="129828" y="124460"/>
                  </a:lnTo>
                  <a:lnTo>
                    <a:pt x="128955" y="124740"/>
                  </a:lnTo>
                  <a:lnTo>
                    <a:pt x="121933" y="128270"/>
                  </a:lnTo>
                  <a:lnTo>
                    <a:pt x="115839" y="130810"/>
                  </a:lnTo>
                  <a:lnTo>
                    <a:pt x="110666" y="134620"/>
                  </a:lnTo>
                  <a:lnTo>
                    <a:pt x="108813" y="139700"/>
                  </a:lnTo>
                  <a:lnTo>
                    <a:pt x="107253" y="146050"/>
                  </a:lnTo>
                  <a:lnTo>
                    <a:pt x="108939" y="151130"/>
                  </a:lnTo>
                  <a:lnTo>
                    <a:pt x="111263" y="153670"/>
                  </a:lnTo>
                  <a:lnTo>
                    <a:pt x="111169" y="148590"/>
                  </a:lnTo>
                  <a:lnTo>
                    <a:pt x="113849" y="143510"/>
                  </a:lnTo>
                  <a:lnTo>
                    <a:pt x="117001" y="142240"/>
                  </a:lnTo>
                  <a:lnTo>
                    <a:pt x="118834" y="140970"/>
                  </a:lnTo>
                  <a:lnTo>
                    <a:pt x="122320" y="138430"/>
                  </a:lnTo>
                  <a:lnTo>
                    <a:pt x="149089" y="138430"/>
                  </a:lnTo>
                  <a:lnTo>
                    <a:pt x="149712" y="137160"/>
                  </a:lnTo>
                  <a:lnTo>
                    <a:pt x="150267" y="135890"/>
                  </a:lnTo>
                  <a:lnTo>
                    <a:pt x="150634" y="134620"/>
                  </a:lnTo>
                  <a:lnTo>
                    <a:pt x="151136" y="134620"/>
                  </a:lnTo>
                  <a:lnTo>
                    <a:pt x="151733" y="133350"/>
                  </a:lnTo>
                  <a:lnTo>
                    <a:pt x="153566" y="130810"/>
                  </a:lnTo>
                  <a:lnTo>
                    <a:pt x="154340" y="129540"/>
                  </a:lnTo>
                  <a:lnTo>
                    <a:pt x="155157" y="129540"/>
                  </a:lnTo>
                  <a:lnTo>
                    <a:pt x="156958" y="127000"/>
                  </a:lnTo>
                  <a:lnTo>
                    <a:pt x="159084" y="125730"/>
                  </a:lnTo>
                  <a:lnTo>
                    <a:pt x="162885" y="124460"/>
                  </a:lnTo>
                  <a:close/>
                </a:path>
                <a:path w="333375" h="398779">
                  <a:moveTo>
                    <a:pt x="161806" y="152400"/>
                  </a:moveTo>
                  <a:lnTo>
                    <a:pt x="158368" y="152400"/>
                  </a:lnTo>
                  <a:lnTo>
                    <a:pt x="157988" y="152649"/>
                  </a:lnTo>
                  <a:lnTo>
                    <a:pt x="157063" y="153670"/>
                  </a:lnTo>
                  <a:lnTo>
                    <a:pt x="162434" y="153670"/>
                  </a:lnTo>
                  <a:lnTo>
                    <a:pt x="161806" y="152400"/>
                  </a:lnTo>
                  <a:close/>
                </a:path>
                <a:path w="333375" h="398779">
                  <a:moveTo>
                    <a:pt x="269956" y="151130"/>
                  </a:moveTo>
                  <a:lnTo>
                    <a:pt x="255280" y="151130"/>
                  </a:lnTo>
                  <a:lnTo>
                    <a:pt x="260463" y="153670"/>
                  </a:lnTo>
                  <a:lnTo>
                    <a:pt x="266285" y="153670"/>
                  </a:lnTo>
                  <a:lnTo>
                    <a:pt x="269956" y="151130"/>
                  </a:lnTo>
                  <a:close/>
                </a:path>
                <a:path w="333375" h="398779">
                  <a:moveTo>
                    <a:pt x="194289" y="123190"/>
                  </a:moveTo>
                  <a:lnTo>
                    <a:pt x="165775" y="123190"/>
                  </a:lnTo>
                  <a:lnTo>
                    <a:pt x="165439" y="124460"/>
                  </a:lnTo>
                  <a:lnTo>
                    <a:pt x="164905" y="124460"/>
                  </a:lnTo>
                  <a:lnTo>
                    <a:pt x="156058" y="129540"/>
                  </a:lnTo>
                  <a:lnTo>
                    <a:pt x="151342" y="137160"/>
                  </a:lnTo>
                  <a:lnTo>
                    <a:pt x="147853" y="143510"/>
                  </a:lnTo>
                  <a:lnTo>
                    <a:pt x="142686" y="149860"/>
                  </a:lnTo>
                  <a:lnTo>
                    <a:pt x="140561" y="151130"/>
                  </a:lnTo>
                  <a:lnTo>
                    <a:pt x="137367" y="152400"/>
                  </a:lnTo>
                  <a:lnTo>
                    <a:pt x="150320" y="152400"/>
                  </a:lnTo>
                  <a:lnTo>
                    <a:pt x="156529" y="143510"/>
                  </a:lnTo>
                  <a:lnTo>
                    <a:pt x="165775" y="143510"/>
                  </a:lnTo>
                  <a:lnTo>
                    <a:pt x="166759" y="140970"/>
                  </a:lnTo>
                  <a:lnTo>
                    <a:pt x="167199" y="138430"/>
                  </a:lnTo>
                  <a:lnTo>
                    <a:pt x="167240" y="137160"/>
                  </a:lnTo>
                  <a:lnTo>
                    <a:pt x="181261" y="137160"/>
                  </a:lnTo>
                  <a:lnTo>
                    <a:pt x="181732" y="134620"/>
                  </a:lnTo>
                  <a:lnTo>
                    <a:pt x="181785" y="132080"/>
                  </a:lnTo>
                  <a:lnTo>
                    <a:pt x="181282" y="130810"/>
                  </a:lnTo>
                  <a:lnTo>
                    <a:pt x="180549" y="128270"/>
                  </a:lnTo>
                  <a:lnTo>
                    <a:pt x="185983" y="128270"/>
                  </a:lnTo>
                  <a:lnTo>
                    <a:pt x="185711" y="127000"/>
                  </a:lnTo>
                  <a:lnTo>
                    <a:pt x="190276" y="127000"/>
                  </a:lnTo>
                  <a:lnTo>
                    <a:pt x="194289" y="123190"/>
                  </a:lnTo>
                  <a:close/>
                </a:path>
                <a:path w="333375" h="398779">
                  <a:moveTo>
                    <a:pt x="174539" y="137160"/>
                  </a:moveTo>
                  <a:lnTo>
                    <a:pt x="168151" y="137160"/>
                  </a:lnTo>
                  <a:lnTo>
                    <a:pt x="167963" y="139700"/>
                  </a:lnTo>
                  <a:lnTo>
                    <a:pt x="167586" y="143510"/>
                  </a:lnTo>
                  <a:lnTo>
                    <a:pt x="164780" y="148590"/>
                  </a:lnTo>
                  <a:lnTo>
                    <a:pt x="162570" y="149860"/>
                  </a:lnTo>
                  <a:lnTo>
                    <a:pt x="161680" y="150225"/>
                  </a:lnTo>
                  <a:lnTo>
                    <a:pt x="160302" y="151130"/>
                  </a:lnTo>
                  <a:lnTo>
                    <a:pt x="161471" y="151130"/>
                  </a:lnTo>
                  <a:lnTo>
                    <a:pt x="164476" y="152400"/>
                  </a:lnTo>
                  <a:lnTo>
                    <a:pt x="167314" y="151130"/>
                  </a:lnTo>
                  <a:lnTo>
                    <a:pt x="170399" y="149985"/>
                  </a:lnTo>
                  <a:lnTo>
                    <a:pt x="170738" y="149860"/>
                  </a:lnTo>
                  <a:lnTo>
                    <a:pt x="172465" y="146050"/>
                  </a:lnTo>
                  <a:lnTo>
                    <a:pt x="173387" y="142240"/>
                  </a:lnTo>
                  <a:lnTo>
                    <a:pt x="174539" y="137160"/>
                  </a:lnTo>
                  <a:close/>
                </a:path>
                <a:path w="333375" h="398779">
                  <a:moveTo>
                    <a:pt x="189721" y="142240"/>
                  </a:moveTo>
                  <a:lnTo>
                    <a:pt x="184884" y="142240"/>
                  </a:lnTo>
                  <a:lnTo>
                    <a:pt x="186528" y="143510"/>
                  </a:lnTo>
                  <a:lnTo>
                    <a:pt x="188046" y="144780"/>
                  </a:lnTo>
                  <a:lnTo>
                    <a:pt x="189365" y="146050"/>
                  </a:lnTo>
                  <a:lnTo>
                    <a:pt x="190161" y="147320"/>
                  </a:lnTo>
                  <a:lnTo>
                    <a:pt x="190329" y="148590"/>
                  </a:lnTo>
                  <a:lnTo>
                    <a:pt x="190441" y="149985"/>
                  </a:lnTo>
                  <a:lnTo>
                    <a:pt x="189941" y="151130"/>
                  </a:lnTo>
                  <a:lnTo>
                    <a:pt x="192140" y="148590"/>
                  </a:lnTo>
                  <a:lnTo>
                    <a:pt x="192276" y="144780"/>
                  </a:lnTo>
                  <a:lnTo>
                    <a:pt x="191030" y="143510"/>
                  </a:lnTo>
                  <a:lnTo>
                    <a:pt x="189721" y="142240"/>
                  </a:lnTo>
                  <a:close/>
                </a:path>
                <a:path w="333375" h="398779">
                  <a:moveTo>
                    <a:pt x="279624" y="147320"/>
                  </a:moveTo>
                  <a:lnTo>
                    <a:pt x="279279" y="147320"/>
                  </a:lnTo>
                  <a:lnTo>
                    <a:pt x="278316" y="148590"/>
                  </a:lnTo>
                  <a:lnTo>
                    <a:pt x="277164" y="149860"/>
                  </a:lnTo>
                  <a:lnTo>
                    <a:pt x="275771" y="149860"/>
                  </a:lnTo>
                  <a:lnTo>
                    <a:pt x="275049" y="151130"/>
                  </a:lnTo>
                  <a:lnTo>
                    <a:pt x="311236" y="151130"/>
                  </a:lnTo>
                  <a:lnTo>
                    <a:pt x="304252" y="149860"/>
                  </a:lnTo>
                  <a:lnTo>
                    <a:pt x="279624" y="147320"/>
                  </a:lnTo>
                  <a:close/>
                </a:path>
                <a:path w="333375" h="398779">
                  <a:moveTo>
                    <a:pt x="141168" y="148590"/>
                  </a:moveTo>
                  <a:lnTo>
                    <a:pt x="130163" y="148590"/>
                  </a:lnTo>
                  <a:lnTo>
                    <a:pt x="134624" y="149860"/>
                  </a:lnTo>
                  <a:lnTo>
                    <a:pt x="140309" y="149860"/>
                  </a:lnTo>
                  <a:lnTo>
                    <a:pt x="141168" y="148590"/>
                  </a:lnTo>
                  <a:close/>
                </a:path>
                <a:path w="333375" h="398779">
                  <a:moveTo>
                    <a:pt x="276127" y="147320"/>
                  </a:moveTo>
                  <a:lnTo>
                    <a:pt x="260986" y="147320"/>
                  </a:lnTo>
                  <a:lnTo>
                    <a:pt x="265803" y="148590"/>
                  </a:lnTo>
                  <a:lnTo>
                    <a:pt x="269457" y="149860"/>
                  </a:lnTo>
                  <a:lnTo>
                    <a:pt x="273101" y="149860"/>
                  </a:lnTo>
                  <a:lnTo>
                    <a:pt x="276127" y="147320"/>
                  </a:lnTo>
                  <a:close/>
                </a:path>
                <a:path w="333375" h="398779">
                  <a:moveTo>
                    <a:pt x="181261" y="137160"/>
                  </a:moveTo>
                  <a:lnTo>
                    <a:pt x="174800" y="137160"/>
                  </a:lnTo>
                  <a:lnTo>
                    <a:pt x="174057" y="142240"/>
                  </a:lnTo>
                  <a:lnTo>
                    <a:pt x="173984" y="143510"/>
                  </a:lnTo>
                  <a:lnTo>
                    <a:pt x="172805" y="146232"/>
                  </a:lnTo>
                  <a:lnTo>
                    <a:pt x="171649" y="148590"/>
                  </a:lnTo>
                  <a:lnTo>
                    <a:pt x="177189" y="146232"/>
                  </a:lnTo>
                  <a:lnTo>
                    <a:pt x="178193" y="144780"/>
                  </a:lnTo>
                  <a:lnTo>
                    <a:pt x="180790" y="139700"/>
                  </a:lnTo>
                  <a:lnTo>
                    <a:pt x="181261" y="137160"/>
                  </a:lnTo>
                  <a:close/>
                </a:path>
                <a:path w="333375" h="398779">
                  <a:moveTo>
                    <a:pt x="187104" y="139700"/>
                  </a:moveTo>
                  <a:lnTo>
                    <a:pt x="184570" y="139700"/>
                  </a:lnTo>
                  <a:lnTo>
                    <a:pt x="183031" y="140970"/>
                  </a:lnTo>
                  <a:lnTo>
                    <a:pt x="180842" y="140970"/>
                  </a:lnTo>
                  <a:lnTo>
                    <a:pt x="179690" y="143510"/>
                  </a:lnTo>
                  <a:lnTo>
                    <a:pt x="178874" y="144780"/>
                  </a:lnTo>
                  <a:lnTo>
                    <a:pt x="185491" y="144780"/>
                  </a:lnTo>
                  <a:lnTo>
                    <a:pt x="184455" y="143510"/>
                  </a:lnTo>
                  <a:lnTo>
                    <a:pt x="184884" y="142240"/>
                  </a:lnTo>
                  <a:lnTo>
                    <a:pt x="189721" y="142240"/>
                  </a:lnTo>
                  <a:lnTo>
                    <a:pt x="187104" y="139700"/>
                  </a:lnTo>
                  <a:close/>
                </a:path>
                <a:path w="333375" h="398779">
                  <a:moveTo>
                    <a:pt x="216904" y="143510"/>
                  </a:moveTo>
                  <a:lnTo>
                    <a:pt x="211176" y="143510"/>
                  </a:lnTo>
                  <a:lnTo>
                    <a:pt x="205302" y="144780"/>
                  </a:lnTo>
                  <a:lnTo>
                    <a:pt x="222234" y="144780"/>
                  </a:lnTo>
                  <a:lnTo>
                    <a:pt x="216904" y="143510"/>
                  </a:lnTo>
                  <a:close/>
                </a:path>
                <a:path w="333375" h="398779">
                  <a:moveTo>
                    <a:pt x="254798" y="35560"/>
                  </a:moveTo>
                  <a:lnTo>
                    <a:pt x="257060" y="39370"/>
                  </a:lnTo>
                  <a:lnTo>
                    <a:pt x="257112" y="43180"/>
                  </a:lnTo>
                  <a:lnTo>
                    <a:pt x="256002" y="45720"/>
                  </a:lnTo>
                  <a:lnTo>
                    <a:pt x="251925" y="52070"/>
                  </a:lnTo>
                  <a:lnTo>
                    <a:pt x="246949" y="58420"/>
                  </a:lnTo>
                  <a:lnTo>
                    <a:pt x="242112" y="63500"/>
                  </a:lnTo>
                  <a:lnTo>
                    <a:pt x="238453" y="71120"/>
                  </a:lnTo>
                  <a:lnTo>
                    <a:pt x="234614" y="78740"/>
                  </a:lnTo>
                  <a:lnTo>
                    <a:pt x="232392" y="87630"/>
                  </a:lnTo>
                  <a:lnTo>
                    <a:pt x="231923" y="96520"/>
                  </a:lnTo>
                  <a:lnTo>
                    <a:pt x="233343" y="106680"/>
                  </a:lnTo>
                  <a:lnTo>
                    <a:pt x="234673" y="113030"/>
                  </a:lnTo>
                  <a:lnTo>
                    <a:pt x="236914" y="118110"/>
                  </a:lnTo>
                  <a:lnTo>
                    <a:pt x="239825" y="121920"/>
                  </a:lnTo>
                  <a:lnTo>
                    <a:pt x="236505" y="124460"/>
                  </a:lnTo>
                  <a:lnTo>
                    <a:pt x="233406" y="127000"/>
                  </a:lnTo>
                  <a:lnTo>
                    <a:pt x="230694" y="130810"/>
                  </a:lnTo>
                  <a:lnTo>
                    <a:pt x="226851" y="134620"/>
                  </a:lnTo>
                  <a:lnTo>
                    <a:pt x="224076" y="139700"/>
                  </a:lnTo>
                  <a:lnTo>
                    <a:pt x="222234" y="144780"/>
                  </a:lnTo>
                  <a:lnTo>
                    <a:pt x="275509" y="144780"/>
                  </a:lnTo>
                  <a:lnTo>
                    <a:pt x="273195" y="143510"/>
                  </a:lnTo>
                  <a:lnTo>
                    <a:pt x="267824" y="143510"/>
                  </a:lnTo>
                  <a:lnTo>
                    <a:pt x="264431" y="140970"/>
                  </a:lnTo>
                  <a:lnTo>
                    <a:pt x="260369" y="139700"/>
                  </a:lnTo>
                  <a:lnTo>
                    <a:pt x="260526" y="138430"/>
                  </a:lnTo>
                  <a:lnTo>
                    <a:pt x="276570" y="138430"/>
                  </a:lnTo>
                  <a:lnTo>
                    <a:pt x="281132" y="134620"/>
                  </a:lnTo>
                  <a:lnTo>
                    <a:pt x="273101" y="134620"/>
                  </a:lnTo>
                  <a:lnTo>
                    <a:pt x="267269" y="132080"/>
                  </a:lnTo>
                  <a:lnTo>
                    <a:pt x="284321" y="132080"/>
                  </a:lnTo>
                  <a:lnTo>
                    <a:pt x="285959" y="130810"/>
                  </a:lnTo>
                  <a:lnTo>
                    <a:pt x="288839" y="128270"/>
                  </a:lnTo>
                  <a:lnTo>
                    <a:pt x="289111" y="127000"/>
                  </a:lnTo>
                  <a:lnTo>
                    <a:pt x="276850" y="127000"/>
                  </a:lnTo>
                  <a:lnTo>
                    <a:pt x="273101" y="125730"/>
                  </a:lnTo>
                  <a:lnTo>
                    <a:pt x="269562" y="124460"/>
                  </a:lnTo>
                  <a:lnTo>
                    <a:pt x="277164" y="124460"/>
                  </a:lnTo>
                  <a:lnTo>
                    <a:pt x="284345" y="122164"/>
                  </a:lnTo>
                  <a:lnTo>
                    <a:pt x="284630" y="121920"/>
                  </a:lnTo>
                  <a:lnTo>
                    <a:pt x="285111" y="121920"/>
                  </a:lnTo>
                  <a:lnTo>
                    <a:pt x="288944" y="116840"/>
                  </a:lnTo>
                  <a:lnTo>
                    <a:pt x="284001" y="116840"/>
                  </a:lnTo>
                  <a:lnTo>
                    <a:pt x="281425" y="115570"/>
                  </a:lnTo>
                  <a:lnTo>
                    <a:pt x="281761" y="115570"/>
                  </a:lnTo>
                  <a:lnTo>
                    <a:pt x="287300" y="114300"/>
                  </a:lnTo>
                  <a:lnTo>
                    <a:pt x="292430" y="113030"/>
                  </a:lnTo>
                  <a:lnTo>
                    <a:pt x="295582" y="109220"/>
                  </a:lnTo>
                  <a:lnTo>
                    <a:pt x="296545" y="107950"/>
                  </a:lnTo>
                  <a:lnTo>
                    <a:pt x="282347" y="107950"/>
                  </a:lnTo>
                  <a:lnTo>
                    <a:pt x="276588" y="105410"/>
                  </a:lnTo>
                  <a:lnTo>
                    <a:pt x="270264" y="105410"/>
                  </a:lnTo>
                  <a:lnTo>
                    <a:pt x="277164" y="102870"/>
                  </a:lnTo>
                  <a:lnTo>
                    <a:pt x="283153" y="97790"/>
                  </a:lnTo>
                  <a:lnTo>
                    <a:pt x="283663" y="96520"/>
                  </a:lnTo>
                  <a:lnTo>
                    <a:pt x="271457" y="96520"/>
                  </a:lnTo>
                  <a:lnTo>
                    <a:pt x="271635" y="95250"/>
                  </a:lnTo>
                  <a:lnTo>
                    <a:pt x="278200" y="92710"/>
                  </a:lnTo>
                  <a:lnTo>
                    <a:pt x="283153" y="91440"/>
                  </a:lnTo>
                  <a:lnTo>
                    <a:pt x="287394" y="88900"/>
                  </a:lnTo>
                  <a:lnTo>
                    <a:pt x="287802" y="87630"/>
                  </a:lnTo>
                  <a:lnTo>
                    <a:pt x="265416" y="87630"/>
                  </a:lnTo>
                  <a:lnTo>
                    <a:pt x="270086" y="83820"/>
                  </a:lnTo>
                  <a:lnTo>
                    <a:pt x="272669" y="80010"/>
                  </a:lnTo>
                  <a:lnTo>
                    <a:pt x="262484" y="80010"/>
                  </a:lnTo>
                  <a:lnTo>
                    <a:pt x="267751" y="76200"/>
                  </a:lnTo>
                  <a:lnTo>
                    <a:pt x="271677" y="73660"/>
                  </a:lnTo>
                  <a:lnTo>
                    <a:pt x="257594" y="73660"/>
                  </a:lnTo>
                  <a:lnTo>
                    <a:pt x="257688" y="72390"/>
                  </a:lnTo>
                  <a:lnTo>
                    <a:pt x="257876" y="72390"/>
                  </a:lnTo>
                  <a:lnTo>
                    <a:pt x="262871" y="67310"/>
                  </a:lnTo>
                  <a:lnTo>
                    <a:pt x="264015" y="63500"/>
                  </a:lnTo>
                  <a:lnTo>
                    <a:pt x="254536" y="63500"/>
                  </a:lnTo>
                  <a:lnTo>
                    <a:pt x="254484" y="62230"/>
                  </a:lnTo>
                  <a:lnTo>
                    <a:pt x="258505" y="57150"/>
                  </a:lnTo>
                  <a:lnTo>
                    <a:pt x="261615" y="53340"/>
                  </a:lnTo>
                  <a:lnTo>
                    <a:pt x="263342" y="48260"/>
                  </a:lnTo>
                  <a:lnTo>
                    <a:pt x="262096" y="43180"/>
                  </a:lnTo>
                  <a:lnTo>
                    <a:pt x="260892" y="39370"/>
                  </a:lnTo>
                  <a:lnTo>
                    <a:pt x="257688" y="36830"/>
                  </a:lnTo>
                  <a:lnTo>
                    <a:pt x="254798" y="35560"/>
                  </a:lnTo>
                  <a:close/>
                </a:path>
                <a:path w="333375" h="398779">
                  <a:moveTo>
                    <a:pt x="188256" y="135890"/>
                  </a:moveTo>
                  <a:lnTo>
                    <a:pt x="187774" y="135890"/>
                  </a:lnTo>
                  <a:lnTo>
                    <a:pt x="187659" y="137160"/>
                  </a:lnTo>
                  <a:lnTo>
                    <a:pt x="187177" y="137160"/>
                  </a:lnTo>
                  <a:lnTo>
                    <a:pt x="186674" y="138430"/>
                  </a:lnTo>
                  <a:lnTo>
                    <a:pt x="185973" y="139700"/>
                  </a:lnTo>
                  <a:lnTo>
                    <a:pt x="187104" y="139700"/>
                  </a:lnTo>
                  <a:lnTo>
                    <a:pt x="189418" y="140970"/>
                  </a:lnTo>
                  <a:lnTo>
                    <a:pt x="190329" y="142240"/>
                  </a:lnTo>
                  <a:lnTo>
                    <a:pt x="191491" y="143510"/>
                  </a:lnTo>
                  <a:lnTo>
                    <a:pt x="192088" y="143510"/>
                  </a:lnTo>
                  <a:lnTo>
                    <a:pt x="192140" y="140970"/>
                  </a:lnTo>
                  <a:lnTo>
                    <a:pt x="190496" y="137160"/>
                  </a:lnTo>
                  <a:lnTo>
                    <a:pt x="188256" y="135890"/>
                  </a:lnTo>
                  <a:close/>
                </a:path>
                <a:path w="333375" h="398779">
                  <a:moveTo>
                    <a:pt x="323759" y="135890"/>
                  </a:moveTo>
                  <a:lnTo>
                    <a:pt x="282776" y="135890"/>
                  </a:lnTo>
                  <a:lnTo>
                    <a:pt x="282001" y="142240"/>
                  </a:lnTo>
                  <a:lnTo>
                    <a:pt x="281719" y="143510"/>
                  </a:lnTo>
                  <a:lnTo>
                    <a:pt x="289956" y="143510"/>
                  </a:lnTo>
                  <a:lnTo>
                    <a:pt x="298399" y="142240"/>
                  </a:lnTo>
                  <a:lnTo>
                    <a:pt x="306748" y="142240"/>
                  </a:lnTo>
                  <a:lnTo>
                    <a:pt x="314702" y="140970"/>
                  </a:lnTo>
                  <a:lnTo>
                    <a:pt x="322493" y="137160"/>
                  </a:lnTo>
                  <a:lnTo>
                    <a:pt x="323759" y="135890"/>
                  </a:lnTo>
                  <a:close/>
                </a:path>
                <a:path w="333375" h="398779">
                  <a:moveTo>
                    <a:pt x="276755" y="140970"/>
                  </a:moveTo>
                  <a:lnTo>
                    <a:pt x="269991" y="140970"/>
                  </a:lnTo>
                  <a:lnTo>
                    <a:pt x="270860" y="142240"/>
                  </a:lnTo>
                  <a:lnTo>
                    <a:pt x="276012" y="142240"/>
                  </a:lnTo>
                  <a:lnTo>
                    <a:pt x="276755" y="140970"/>
                  </a:lnTo>
                  <a:close/>
                </a:path>
                <a:path w="333375" h="398779">
                  <a:moveTo>
                    <a:pt x="276570" y="138430"/>
                  </a:moveTo>
                  <a:lnTo>
                    <a:pt x="260672" y="138430"/>
                  </a:lnTo>
                  <a:lnTo>
                    <a:pt x="260986" y="139700"/>
                  </a:lnTo>
                  <a:lnTo>
                    <a:pt x="267656" y="140970"/>
                  </a:lnTo>
                  <a:lnTo>
                    <a:pt x="274365" y="139817"/>
                  </a:lnTo>
                  <a:lnTo>
                    <a:pt x="274494" y="139700"/>
                  </a:lnTo>
                  <a:lnTo>
                    <a:pt x="275049" y="139700"/>
                  </a:lnTo>
                  <a:lnTo>
                    <a:pt x="276570" y="138430"/>
                  </a:lnTo>
                  <a:close/>
                </a:path>
                <a:path w="333375" h="398779">
                  <a:moveTo>
                    <a:pt x="329958" y="114300"/>
                  </a:moveTo>
                  <a:lnTo>
                    <a:pt x="328754" y="115570"/>
                  </a:lnTo>
                  <a:lnTo>
                    <a:pt x="326660" y="118110"/>
                  </a:lnTo>
                  <a:lnTo>
                    <a:pt x="323634" y="123190"/>
                  </a:lnTo>
                  <a:lnTo>
                    <a:pt x="315990" y="125730"/>
                  </a:lnTo>
                  <a:lnTo>
                    <a:pt x="308702" y="125730"/>
                  </a:lnTo>
                  <a:lnTo>
                    <a:pt x="290116" y="128270"/>
                  </a:lnTo>
                  <a:lnTo>
                    <a:pt x="289373" y="129540"/>
                  </a:lnTo>
                  <a:lnTo>
                    <a:pt x="288965" y="129540"/>
                  </a:lnTo>
                  <a:lnTo>
                    <a:pt x="287896" y="130810"/>
                  </a:lnTo>
                  <a:lnTo>
                    <a:pt x="286556" y="132080"/>
                  </a:lnTo>
                  <a:lnTo>
                    <a:pt x="285739" y="133350"/>
                  </a:lnTo>
                  <a:lnTo>
                    <a:pt x="284965" y="133350"/>
                  </a:lnTo>
                  <a:lnTo>
                    <a:pt x="283279" y="134620"/>
                  </a:lnTo>
                  <a:lnTo>
                    <a:pt x="281132" y="135890"/>
                  </a:lnTo>
                  <a:lnTo>
                    <a:pt x="279907" y="137160"/>
                  </a:lnTo>
                  <a:lnTo>
                    <a:pt x="278609" y="138430"/>
                  </a:lnTo>
                  <a:lnTo>
                    <a:pt x="277164" y="139700"/>
                  </a:lnTo>
                  <a:lnTo>
                    <a:pt x="275049" y="139700"/>
                  </a:lnTo>
                  <a:lnTo>
                    <a:pt x="274365" y="139817"/>
                  </a:lnTo>
                  <a:lnTo>
                    <a:pt x="273101" y="140970"/>
                  </a:lnTo>
                  <a:lnTo>
                    <a:pt x="278033" y="140970"/>
                  </a:lnTo>
                  <a:lnTo>
                    <a:pt x="282776" y="135890"/>
                  </a:lnTo>
                  <a:lnTo>
                    <a:pt x="323759" y="135890"/>
                  </a:lnTo>
                  <a:lnTo>
                    <a:pt x="327556" y="132080"/>
                  </a:lnTo>
                  <a:lnTo>
                    <a:pt x="330108" y="124460"/>
                  </a:lnTo>
                  <a:lnTo>
                    <a:pt x="330366" y="118110"/>
                  </a:lnTo>
                  <a:lnTo>
                    <a:pt x="329958" y="114300"/>
                  </a:lnTo>
                  <a:close/>
                </a:path>
                <a:path w="333375" h="398779">
                  <a:moveTo>
                    <a:pt x="185983" y="128270"/>
                  </a:moveTo>
                  <a:lnTo>
                    <a:pt x="181188" y="128270"/>
                  </a:lnTo>
                  <a:lnTo>
                    <a:pt x="182120" y="130810"/>
                  </a:lnTo>
                  <a:lnTo>
                    <a:pt x="183198" y="132080"/>
                  </a:lnTo>
                  <a:lnTo>
                    <a:pt x="183198" y="137160"/>
                  </a:lnTo>
                  <a:lnTo>
                    <a:pt x="182559" y="138430"/>
                  </a:lnTo>
                  <a:lnTo>
                    <a:pt x="180842" y="139700"/>
                  </a:lnTo>
                  <a:lnTo>
                    <a:pt x="184287" y="139700"/>
                  </a:lnTo>
                  <a:lnTo>
                    <a:pt x="185585" y="137160"/>
                  </a:lnTo>
                  <a:lnTo>
                    <a:pt x="186957" y="135890"/>
                  </a:lnTo>
                  <a:lnTo>
                    <a:pt x="187104" y="133350"/>
                  </a:lnTo>
                  <a:lnTo>
                    <a:pt x="186528" y="130810"/>
                  </a:lnTo>
                  <a:lnTo>
                    <a:pt x="185983" y="128270"/>
                  </a:lnTo>
                  <a:close/>
                </a:path>
                <a:path w="333375" h="398779">
                  <a:moveTo>
                    <a:pt x="190276" y="127000"/>
                  </a:moveTo>
                  <a:lnTo>
                    <a:pt x="185753" y="127000"/>
                  </a:lnTo>
                  <a:lnTo>
                    <a:pt x="186863" y="130810"/>
                  </a:lnTo>
                  <a:lnTo>
                    <a:pt x="187345" y="132080"/>
                  </a:lnTo>
                  <a:lnTo>
                    <a:pt x="187512" y="133350"/>
                  </a:lnTo>
                  <a:lnTo>
                    <a:pt x="187345" y="134620"/>
                  </a:lnTo>
                  <a:lnTo>
                    <a:pt x="187920" y="134620"/>
                  </a:lnTo>
                  <a:lnTo>
                    <a:pt x="188161" y="133350"/>
                  </a:lnTo>
                  <a:lnTo>
                    <a:pt x="190276" y="127000"/>
                  </a:lnTo>
                  <a:close/>
                </a:path>
                <a:path w="333375" h="398779">
                  <a:moveTo>
                    <a:pt x="284321" y="132080"/>
                  </a:moveTo>
                  <a:lnTo>
                    <a:pt x="267363" y="132080"/>
                  </a:lnTo>
                  <a:lnTo>
                    <a:pt x="273530" y="133350"/>
                  </a:lnTo>
                  <a:lnTo>
                    <a:pt x="282682" y="133350"/>
                  </a:lnTo>
                  <a:lnTo>
                    <a:pt x="284321" y="132080"/>
                  </a:lnTo>
                  <a:close/>
                </a:path>
                <a:path w="333375" h="398779">
                  <a:moveTo>
                    <a:pt x="138812" y="110490"/>
                  </a:moveTo>
                  <a:lnTo>
                    <a:pt x="136037" y="110490"/>
                  </a:lnTo>
                  <a:lnTo>
                    <a:pt x="132980" y="111760"/>
                  </a:lnTo>
                  <a:lnTo>
                    <a:pt x="126328" y="114300"/>
                  </a:lnTo>
                  <a:lnTo>
                    <a:pt x="120385" y="119380"/>
                  </a:lnTo>
                  <a:lnTo>
                    <a:pt x="115503" y="124460"/>
                  </a:lnTo>
                  <a:lnTo>
                    <a:pt x="112038" y="132080"/>
                  </a:lnTo>
                  <a:lnTo>
                    <a:pt x="114855" y="129540"/>
                  </a:lnTo>
                  <a:lnTo>
                    <a:pt x="118834" y="127000"/>
                  </a:lnTo>
                  <a:lnTo>
                    <a:pt x="121933" y="127000"/>
                  </a:lnTo>
                  <a:lnTo>
                    <a:pt x="128955" y="124740"/>
                  </a:lnTo>
                  <a:lnTo>
                    <a:pt x="129514" y="124460"/>
                  </a:lnTo>
                  <a:lnTo>
                    <a:pt x="162885" y="124460"/>
                  </a:lnTo>
                  <a:lnTo>
                    <a:pt x="164476" y="123190"/>
                  </a:lnTo>
                  <a:lnTo>
                    <a:pt x="194289" y="123190"/>
                  </a:lnTo>
                  <a:lnTo>
                    <a:pt x="195627" y="121920"/>
                  </a:lnTo>
                  <a:lnTo>
                    <a:pt x="198873" y="116840"/>
                  </a:lnTo>
                  <a:lnTo>
                    <a:pt x="201319" y="111760"/>
                  </a:lnTo>
                  <a:lnTo>
                    <a:pt x="141409" y="111760"/>
                  </a:lnTo>
                  <a:lnTo>
                    <a:pt x="138812" y="110490"/>
                  </a:lnTo>
                  <a:close/>
                </a:path>
                <a:path w="333375" h="398779">
                  <a:moveTo>
                    <a:pt x="289331" y="120650"/>
                  </a:moveTo>
                  <a:lnTo>
                    <a:pt x="287394" y="124460"/>
                  </a:lnTo>
                  <a:lnTo>
                    <a:pt x="281478" y="127000"/>
                  </a:lnTo>
                  <a:lnTo>
                    <a:pt x="289111" y="127000"/>
                  </a:lnTo>
                  <a:lnTo>
                    <a:pt x="289595" y="124740"/>
                  </a:lnTo>
                  <a:lnTo>
                    <a:pt x="289547" y="123190"/>
                  </a:lnTo>
                  <a:lnTo>
                    <a:pt x="289331" y="120650"/>
                  </a:lnTo>
                  <a:close/>
                </a:path>
                <a:path w="333375" h="398779">
                  <a:moveTo>
                    <a:pt x="283876" y="123190"/>
                  </a:moveTo>
                  <a:lnTo>
                    <a:pt x="282441" y="123190"/>
                  </a:lnTo>
                  <a:lnTo>
                    <a:pt x="280996" y="124460"/>
                  </a:lnTo>
                  <a:lnTo>
                    <a:pt x="283446" y="124460"/>
                  </a:lnTo>
                  <a:lnTo>
                    <a:pt x="283876" y="123190"/>
                  </a:lnTo>
                  <a:close/>
                </a:path>
                <a:path w="333375" h="398779">
                  <a:moveTo>
                    <a:pt x="285907" y="121920"/>
                  </a:moveTo>
                  <a:lnTo>
                    <a:pt x="285111" y="121920"/>
                  </a:lnTo>
                  <a:lnTo>
                    <a:pt x="284345" y="122164"/>
                  </a:lnTo>
                  <a:lnTo>
                    <a:pt x="283153" y="123190"/>
                  </a:lnTo>
                  <a:lnTo>
                    <a:pt x="285551" y="123190"/>
                  </a:lnTo>
                  <a:lnTo>
                    <a:pt x="285907" y="121920"/>
                  </a:lnTo>
                  <a:close/>
                </a:path>
                <a:path w="333375" h="398779">
                  <a:moveTo>
                    <a:pt x="326492" y="88900"/>
                  </a:moveTo>
                  <a:lnTo>
                    <a:pt x="325456" y="90170"/>
                  </a:lnTo>
                  <a:lnTo>
                    <a:pt x="323885" y="92710"/>
                  </a:lnTo>
                  <a:lnTo>
                    <a:pt x="321602" y="97790"/>
                  </a:lnTo>
                  <a:lnTo>
                    <a:pt x="314576" y="101600"/>
                  </a:lnTo>
                  <a:lnTo>
                    <a:pt x="307456" y="102870"/>
                  </a:lnTo>
                  <a:lnTo>
                    <a:pt x="299676" y="105410"/>
                  </a:lnTo>
                  <a:lnTo>
                    <a:pt x="299048" y="106680"/>
                  </a:lnTo>
                  <a:lnTo>
                    <a:pt x="298305" y="109220"/>
                  </a:lnTo>
                  <a:lnTo>
                    <a:pt x="297226" y="110490"/>
                  </a:lnTo>
                  <a:lnTo>
                    <a:pt x="296451" y="111760"/>
                  </a:lnTo>
                  <a:lnTo>
                    <a:pt x="295750" y="111760"/>
                  </a:lnTo>
                  <a:lnTo>
                    <a:pt x="294933" y="113030"/>
                  </a:lnTo>
                  <a:lnTo>
                    <a:pt x="293174" y="114300"/>
                  </a:lnTo>
                  <a:lnTo>
                    <a:pt x="292912" y="114300"/>
                  </a:lnTo>
                  <a:lnTo>
                    <a:pt x="291174" y="116840"/>
                  </a:lnTo>
                  <a:lnTo>
                    <a:pt x="290912" y="116840"/>
                  </a:lnTo>
                  <a:lnTo>
                    <a:pt x="291218" y="120650"/>
                  </a:lnTo>
                  <a:lnTo>
                    <a:pt x="291320" y="123190"/>
                  </a:lnTo>
                  <a:lnTo>
                    <a:pt x="299676" y="120650"/>
                  </a:lnTo>
                  <a:lnTo>
                    <a:pt x="308367" y="119380"/>
                  </a:lnTo>
                  <a:lnTo>
                    <a:pt x="315854" y="116840"/>
                  </a:lnTo>
                  <a:lnTo>
                    <a:pt x="322976" y="113030"/>
                  </a:lnTo>
                  <a:lnTo>
                    <a:pt x="327012" y="105410"/>
                  </a:lnTo>
                  <a:lnTo>
                    <a:pt x="328395" y="99060"/>
                  </a:lnTo>
                  <a:lnTo>
                    <a:pt x="327560" y="91440"/>
                  </a:lnTo>
                  <a:lnTo>
                    <a:pt x="326492" y="88900"/>
                  </a:lnTo>
                  <a:close/>
                </a:path>
                <a:path w="333375" h="398779">
                  <a:moveTo>
                    <a:pt x="145579" y="71120"/>
                  </a:moveTo>
                  <a:lnTo>
                    <a:pt x="138718" y="71120"/>
                  </a:lnTo>
                  <a:lnTo>
                    <a:pt x="145009" y="73660"/>
                  </a:lnTo>
                  <a:lnTo>
                    <a:pt x="149386" y="77470"/>
                  </a:lnTo>
                  <a:lnTo>
                    <a:pt x="154587" y="81280"/>
                  </a:lnTo>
                  <a:lnTo>
                    <a:pt x="163345" y="85090"/>
                  </a:lnTo>
                  <a:lnTo>
                    <a:pt x="165000" y="85090"/>
                  </a:lnTo>
                  <a:lnTo>
                    <a:pt x="166330" y="86360"/>
                  </a:lnTo>
                  <a:lnTo>
                    <a:pt x="167314" y="88900"/>
                  </a:lnTo>
                  <a:lnTo>
                    <a:pt x="166110" y="90170"/>
                  </a:lnTo>
                  <a:lnTo>
                    <a:pt x="164570" y="91440"/>
                  </a:lnTo>
                  <a:lnTo>
                    <a:pt x="162885" y="93980"/>
                  </a:lnTo>
                  <a:lnTo>
                    <a:pt x="149524" y="93980"/>
                  </a:lnTo>
                  <a:lnTo>
                    <a:pt x="152696" y="95250"/>
                  </a:lnTo>
                  <a:lnTo>
                    <a:pt x="154203" y="97577"/>
                  </a:lnTo>
                  <a:lnTo>
                    <a:pt x="154529" y="97790"/>
                  </a:lnTo>
                  <a:lnTo>
                    <a:pt x="155026" y="98205"/>
                  </a:lnTo>
                  <a:lnTo>
                    <a:pt x="156435" y="99060"/>
                  </a:lnTo>
                  <a:lnTo>
                    <a:pt x="204056" y="99060"/>
                  </a:lnTo>
                  <a:lnTo>
                    <a:pt x="207563" y="104140"/>
                  </a:lnTo>
                  <a:lnTo>
                    <a:pt x="209412" y="110490"/>
                  </a:lnTo>
                  <a:lnTo>
                    <a:pt x="208992" y="116840"/>
                  </a:lnTo>
                  <a:lnTo>
                    <a:pt x="205690" y="121920"/>
                  </a:lnTo>
                  <a:lnTo>
                    <a:pt x="209103" y="121920"/>
                  </a:lnTo>
                  <a:lnTo>
                    <a:pt x="213532" y="119380"/>
                  </a:lnTo>
                  <a:lnTo>
                    <a:pt x="216140" y="115570"/>
                  </a:lnTo>
                  <a:lnTo>
                    <a:pt x="218977" y="110490"/>
                  </a:lnTo>
                  <a:lnTo>
                    <a:pt x="218548" y="105410"/>
                  </a:lnTo>
                  <a:lnTo>
                    <a:pt x="216475" y="99060"/>
                  </a:lnTo>
                  <a:lnTo>
                    <a:pt x="213805" y="91440"/>
                  </a:lnTo>
                  <a:lnTo>
                    <a:pt x="222904" y="91440"/>
                  </a:lnTo>
                  <a:lnTo>
                    <a:pt x="222648" y="88900"/>
                  </a:lnTo>
                  <a:lnTo>
                    <a:pt x="220569" y="82550"/>
                  </a:lnTo>
                  <a:lnTo>
                    <a:pt x="219870" y="81280"/>
                  </a:lnTo>
                  <a:lnTo>
                    <a:pt x="164780" y="81280"/>
                  </a:lnTo>
                  <a:lnTo>
                    <a:pt x="158543" y="76200"/>
                  </a:lnTo>
                  <a:lnTo>
                    <a:pt x="152165" y="72390"/>
                  </a:lnTo>
                  <a:lnTo>
                    <a:pt x="145579" y="71120"/>
                  </a:lnTo>
                  <a:close/>
                </a:path>
                <a:path w="333375" h="398779">
                  <a:moveTo>
                    <a:pt x="286965" y="120650"/>
                  </a:moveTo>
                  <a:lnTo>
                    <a:pt x="286703" y="120650"/>
                  </a:lnTo>
                  <a:lnTo>
                    <a:pt x="285959" y="121920"/>
                  </a:lnTo>
                  <a:lnTo>
                    <a:pt x="286315" y="121920"/>
                  </a:lnTo>
                  <a:lnTo>
                    <a:pt x="286965" y="120650"/>
                  </a:lnTo>
                  <a:close/>
                </a:path>
                <a:path w="333375" h="398779">
                  <a:moveTo>
                    <a:pt x="290860" y="114300"/>
                  </a:moveTo>
                  <a:lnTo>
                    <a:pt x="287896" y="115570"/>
                  </a:lnTo>
                  <a:lnTo>
                    <a:pt x="284001" y="116840"/>
                  </a:lnTo>
                  <a:lnTo>
                    <a:pt x="288944" y="116840"/>
                  </a:lnTo>
                  <a:lnTo>
                    <a:pt x="290860" y="114300"/>
                  </a:lnTo>
                  <a:close/>
                </a:path>
                <a:path w="333375" h="398779">
                  <a:moveTo>
                    <a:pt x="143932" y="95250"/>
                  </a:moveTo>
                  <a:lnTo>
                    <a:pt x="137095" y="96520"/>
                  </a:lnTo>
                  <a:lnTo>
                    <a:pt x="131545" y="101600"/>
                  </a:lnTo>
                  <a:lnTo>
                    <a:pt x="139147" y="101600"/>
                  </a:lnTo>
                  <a:lnTo>
                    <a:pt x="144644" y="102870"/>
                  </a:lnTo>
                  <a:lnTo>
                    <a:pt x="130121" y="102870"/>
                  </a:lnTo>
                  <a:lnTo>
                    <a:pt x="124551" y="107950"/>
                  </a:lnTo>
                  <a:lnTo>
                    <a:pt x="123954" y="111760"/>
                  </a:lnTo>
                  <a:lnTo>
                    <a:pt x="124394" y="114300"/>
                  </a:lnTo>
                  <a:lnTo>
                    <a:pt x="126048" y="110490"/>
                  </a:lnTo>
                  <a:lnTo>
                    <a:pt x="128823" y="109220"/>
                  </a:lnTo>
                  <a:lnTo>
                    <a:pt x="131545" y="109220"/>
                  </a:lnTo>
                  <a:lnTo>
                    <a:pt x="135755" y="107950"/>
                  </a:lnTo>
                  <a:lnTo>
                    <a:pt x="202669" y="107950"/>
                  </a:lnTo>
                  <a:lnTo>
                    <a:pt x="203407" y="105410"/>
                  </a:lnTo>
                  <a:lnTo>
                    <a:pt x="203667" y="102870"/>
                  </a:lnTo>
                  <a:lnTo>
                    <a:pt x="138718" y="102870"/>
                  </a:lnTo>
                  <a:lnTo>
                    <a:pt x="134383" y="101600"/>
                  </a:lnTo>
                  <a:lnTo>
                    <a:pt x="203796" y="101600"/>
                  </a:lnTo>
                  <a:lnTo>
                    <a:pt x="204056" y="99060"/>
                  </a:lnTo>
                  <a:lnTo>
                    <a:pt x="156047" y="99060"/>
                  </a:lnTo>
                  <a:lnTo>
                    <a:pt x="155026" y="98205"/>
                  </a:lnTo>
                  <a:lnTo>
                    <a:pt x="154340" y="97790"/>
                  </a:lnTo>
                  <a:lnTo>
                    <a:pt x="154203" y="97577"/>
                  </a:lnTo>
                  <a:lnTo>
                    <a:pt x="152581" y="96520"/>
                  </a:lnTo>
                  <a:lnTo>
                    <a:pt x="150320" y="96520"/>
                  </a:lnTo>
                  <a:lnTo>
                    <a:pt x="143932" y="95250"/>
                  </a:lnTo>
                  <a:close/>
                </a:path>
                <a:path w="333375" h="398779">
                  <a:moveTo>
                    <a:pt x="202669" y="107950"/>
                  </a:moveTo>
                  <a:lnTo>
                    <a:pt x="135755" y="107950"/>
                  </a:lnTo>
                  <a:lnTo>
                    <a:pt x="139315" y="109220"/>
                  </a:lnTo>
                  <a:lnTo>
                    <a:pt x="142739" y="110490"/>
                  </a:lnTo>
                  <a:lnTo>
                    <a:pt x="141870" y="110490"/>
                  </a:lnTo>
                  <a:lnTo>
                    <a:pt x="141409" y="111760"/>
                  </a:lnTo>
                  <a:lnTo>
                    <a:pt x="201319" y="111760"/>
                  </a:lnTo>
                  <a:lnTo>
                    <a:pt x="201931" y="110490"/>
                  </a:lnTo>
                  <a:lnTo>
                    <a:pt x="202669" y="107950"/>
                  </a:lnTo>
                  <a:close/>
                </a:path>
                <a:path w="333375" h="398779">
                  <a:moveTo>
                    <a:pt x="222904" y="91440"/>
                  </a:moveTo>
                  <a:lnTo>
                    <a:pt x="213941" y="91440"/>
                  </a:lnTo>
                  <a:lnTo>
                    <a:pt x="217291" y="99060"/>
                  </a:lnTo>
                  <a:lnTo>
                    <a:pt x="218736" y="101600"/>
                  </a:lnTo>
                  <a:lnTo>
                    <a:pt x="219459" y="105410"/>
                  </a:lnTo>
                  <a:lnTo>
                    <a:pt x="219365" y="107950"/>
                  </a:lnTo>
                  <a:lnTo>
                    <a:pt x="222268" y="101600"/>
                  </a:lnTo>
                  <a:lnTo>
                    <a:pt x="223289" y="95250"/>
                  </a:lnTo>
                  <a:lnTo>
                    <a:pt x="222904" y="91440"/>
                  </a:lnTo>
                  <a:close/>
                </a:path>
                <a:path w="333375" h="398779">
                  <a:moveTo>
                    <a:pt x="297697" y="97790"/>
                  </a:moveTo>
                  <a:lnTo>
                    <a:pt x="296106" y="101600"/>
                  </a:lnTo>
                  <a:lnTo>
                    <a:pt x="292912" y="104140"/>
                  </a:lnTo>
                  <a:lnTo>
                    <a:pt x="289760" y="105410"/>
                  </a:lnTo>
                  <a:lnTo>
                    <a:pt x="282347" y="107950"/>
                  </a:lnTo>
                  <a:lnTo>
                    <a:pt x="296545" y="107950"/>
                  </a:lnTo>
                  <a:lnTo>
                    <a:pt x="298472" y="105410"/>
                  </a:lnTo>
                  <a:lnTo>
                    <a:pt x="298640" y="100330"/>
                  </a:lnTo>
                  <a:lnTo>
                    <a:pt x="297697" y="97790"/>
                  </a:lnTo>
                  <a:close/>
                </a:path>
                <a:path w="333375" h="398779">
                  <a:moveTo>
                    <a:pt x="321152" y="58420"/>
                  </a:moveTo>
                  <a:lnTo>
                    <a:pt x="320325" y="59690"/>
                  </a:lnTo>
                  <a:lnTo>
                    <a:pt x="319362" y="63500"/>
                  </a:lnTo>
                  <a:lnTo>
                    <a:pt x="317854" y="68580"/>
                  </a:lnTo>
                  <a:lnTo>
                    <a:pt x="311090" y="73660"/>
                  </a:lnTo>
                  <a:lnTo>
                    <a:pt x="304011" y="77470"/>
                  </a:lnTo>
                  <a:lnTo>
                    <a:pt x="291174" y="83820"/>
                  </a:lnTo>
                  <a:lnTo>
                    <a:pt x="290912" y="85090"/>
                  </a:lnTo>
                  <a:lnTo>
                    <a:pt x="290451" y="85090"/>
                  </a:lnTo>
                  <a:lnTo>
                    <a:pt x="290074" y="86360"/>
                  </a:lnTo>
                  <a:lnTo>
                    <a:pt x="289467" y="87630"/>
                  </a:lnTo>
                  <a:lnTo>
                    <a:pt x="288985" y="88900"/>
                  </a:lnTo>
                  <a:lnTo>
                    <a:pt x="288074" y="88900"/>
                  </a:lnTo>
                  <a:lnTo>
                    <a:pt x="288410" y="90170"/>
                  </a:lnTo>
                  <a:lnTo>
                    <a:pt x="283090" y="99060"/>
                  </a:lnTo>
                  <a:lnTo>
                    <a:pt x="282127" y="100330"/>
                  </a:lnTo>
                  <a:lnTo>
                    <a:pt x="279865" y="102870"/>
                  </a:lnTo>
                  <a:lnTo>
                    <a:pt x="278661" y="102870"/>
                  </a:lnTo>
                  <a:lnTo>
                    <a:pt x="277405" y="104140"/>
                  </a:lnTo>
                  <a:lnTo>
                    <a:pt x="286054" y="104140"/>
                  </a:lnTo>
                  <a:lnTo>
                    <a:pt x="290985" y="101600"/>
                  </a:lnTo>
                  <a:lnTo>
                    <a:pt x="293488" y="101600"/>
                  </a:lnTo>
                  <a:lnTo>
                    <a:pt x="293854" y="100330"/>
                  </a:lnTo>
                  <a:lnTo>
                    <a:pt x="294326" y="100330"/>
                  </a:lnTo>
                  <a:lnTo>
                    <a:pt x="294933" y="99060"/>
                  </a:lnTo>
                  <a:lnTo>
                    <a:pt x="295582" y="97790"/>
                  </a:lnTo>
                  <a:lnTo>
                    <a:pt x="298064" y="91440"/>
                  </a:lnTo>
                  <a:lnTo>
                    <a:pt x="313482" y="91440"/>
                  </a:lnTo>
                  <a:lnTo>
                    <a:pt x="315948" y="90170"/>
                  </a:lnTo>
                  <a:lnTo>
                    <a:pt x="322472" y="83820"/>
                  </a:lnTo>
                  <a:lnTo>
                    <a:pt x="325331" y="76200"/>
                  </a:lnTo>
                  <a:lnTo>
                    <a:pt x="325255" y="67310"/>
                  </a:lnTo>
                  <a:lnTo>
                    <a:pt x="322974" y="60960"/>
                  </a:lnTo>
                  <a:lnTo>
                    <a:pt x="321152" y="58420"/>
                  </a:lnTo>
                  <a:close/>
                </a:path>
                <a:path w="333375" h="398779">
                  <a:moveTo>
                    <a:pt x="42130" y="78947"/>
                  </a:moveTo>
                  <a:lnTo>
                    <a:pt x="40281" y="80010"/>
                  </a:lnTo>
                  <a:lnTo>
                    <a:pt x="39901" y="80010"/>
                  </a:lnTo>
                  <a:lnTo>
                    <a:pt x="35747" y="83820"/>
                  </a:lnTo>
                  <a:lnTo>
                    <a:pt x="27329" y="93980"/>
                  </a:lnTo>
                  <a:lnTo>
                    <a:pt x="34784" y="101600"/>
                  </a:lnTo>
                  <a:lnTo>
                    <a:pt x="40784" y="101600"/>
                  </a:lnTo>
                  <a:lnTo>
                    <a:pt x="44030" y="97790"/>
                  </a:lnTo>
                  <a:lnTo>
                    <a:pt x="45495" y="95250"/>
                  </a:lnTo>
                  <a:lnTo>
                    <a:pt x="45663" y="93980"/>
                  </a:lnTo>
                  <a:lnTo>
                    <a:pt x="45129" y="91440"/>
                  </a:lnTo>
                  <a:lnTo>
                    <a:pt x="44396" y="87630"/>
                  </a:lnTo>
                  <a:lnTo>
                    <a:pt x="53279" y="87630"/>
                  </a:lnTo>
                  <a:lnTo>
                    <a:pt x="52867" y="85090"/>
                  </a:lnTo>
                  <a:lnTo>
                    <a:pt x="50239" y="83820"/>
                  </a:lnTo>
                  <a:lnTo>
                    <a:pt x="46459" y="80010"/>
                  </a:lnTo>
                  <a:lnTo>
                    <a:pt x="42130" y="78947"/>
                  </a:lnTo>
                  <a:close/>
                </a:path>
                <a:path w="333375" h="398779">
                  <a:moveTo>
                    <a:pt x="313482" y="91440"/>
                  </a:moveTo>
                  <a:lnTo>
                    <a:pt x="298064" y="91440"/>
                  </a:lnTo>
                  <a:lnTo>
                    <a:pt x="299729" y="97790"/>
                  </a:lnTo>
                  <a:lnTo>
                    <a:pt x="311016" y="92710"/>
                  </a:lnTo>
                  <a:lnTo>
                    <a:pt x="313482" y="91440"/>
                  </a:lnTo>
                  <a:close/>
                </a:path>
                <a:path w="333375" h="398779">
                  <a:moveTo>
                    <a:pt x="286211" y="90170"/>
                  </a:moveTo>
                  <a:lnTo>
                    <a:pt x="283959" y="92710"/>
                  </a:lnTo>
                  <a:lnTo>
                    <a:pt x="280609" y="93980"/>
                  </a:lnTo>
                  <a:lnTo>
                    <a:pt x="278159" y="93980"/>
                  </a:lnTo>
                  <a:lnTo>
                    <a:pt x="271457" y="96520"/>
                  </a:lnTo>
                  <a:lnTo>
                    <a:pt x="283663" y="96520"/>
                  </a:lnTo>
                  <a:lnTo>
                    <a:pt x="286211" y="90170"/>
                  </a:lnTo>
                  <a:close/>
                </a:path>
                <a:path w="333375" h="398779">
                  <a:moveTo>
                    <a:pt x="150581" y="90170"/>
                  </a:moveTo>
                  <a:lnTo>
                    <a:pt x="148414" y="91440"/>
                  </a:lnTo>
                  <a:lnTo>
                    <a:pt x="146393" y="91440"/>
                  </a:lnTo>
                  <a:lnTo>
                    <a:pt x="145189" y="93980"/>
                  </a:lnTo>
                  <a:lnTo>
                    <a:pt x="144644" y="95250"/>
                  </a:lnTo>
                  <a:lnTo>
                    <a:pt x="146393" y="93980"/>
                  </a:lnTo>
                  <a:lnTo>
                    <a:pt x="157565" y="93980"/>
                  </a:lnTo>
                  <a:lnTo>
                    <a:pt x="154885" y="92710"/>
                  </a:lnTo>
                  <a:lnTo>
                    <a:pt x="152801" y="91440"/>
                  </a:lnTo>
                  <a:lnTo>
                    <a:pt x="150581" y="90170"/>
                  </a:lnTo>
                  <a:close/>
                </a:path>
                <a:path w="333375" h="398779">
                  <a:moveTo>
                    <a:pt x="155639" y="88900"/>
                  </a:moveTo>
                  <a:lnTo>
                    <a:pt x="151524" y="90170"/>
                  </a:lnTo>
                  <a:lnTo>
                    <a:pt x="152801" y="91440"/>
                  </a:lnTo>
                  <a:lnTo>
                    <a:pt x="154476" y="91440"/>
                  </a:lnTo>
                  <a:lnTo>
                    <a:pt x="155283" y="92710"/>
                  </a:lnTo>
                  <a:lnTo>
                    <a:pt x="157660" y="93980"/>
                  </a:lnTo>
                  <a:lnTo>
                    <a:pt x="162885" y="93980"/>
                  </a:lnTo>
                  <a:lnTo>
                    <a:pt x="162434" y="92710"/>
                  </a:lnTo>
                  <a:lnTo>
                    <a:pt x="159304" y="90170"/>
                  </a:lnTo>
                  <a:lnTo>
                    <a:pt x="155639" y="88900"/>
                  </a:lnTo>
                  <a:close/>
                </a:path>
                <a:path w="333375" h="398779">
                  <a:moveTo>
                    <a:pt x="53279" y="87630"/>
                  </a:moveTo>
                  <a:lnTo>
                    <a:pt x="48197" y="87630"/>
                  </a:lnTo>
                  <a:lnTo>
                    <a:pt x="50427" y="88900"/>
                  </a:lnTo>
                  <a:lnTo>
                    <a:pt x="51548" y="90170"/>
                  </a:lnTo>
                  <a:lnTo>
                    <a:pt x="52113" y="91440"/>
                  </a:lnTo>
                  <a:lnTo>
                    <a:pt x="52626" y="92710"/>
                  </a:lnTo>
                  <a:lnTo>
                    <a:pt x="53076" y="92710"/>
                  </a:lnTo>
                  <a:lnTo>
                    <a:pt x="53485" y="88900"/>
                  </a:lnTo>
                  <a:lnTo>
                    <a:pt x="53279" y="87630"/>
                  </a:lnTo>
                  <a:close/>
                </a:path>
                <a:path w="333375" h="398779">
                  <a:moveTo>
                    <a:pt x="220590" y="71120"/>
                  </a:moveTo>
                  <a:lnTo>
                    <a:pt x="210716" y="71120"/>
                  </a:lnTo>
                  <a:lnTo>
                    <a:pt x="214768" y="74930"/>
                  </a:lnTo>
                  <a:lnTo>
                    <a:pt x="219584" y="76200"/>
                  </a:lnTo>
                  <a:lnTo>
                    <a:pt x="223092" y="81280"/>
                  </a:lnTo>
                  <a:lnTo>
                    <a:pt x="224485" y="83820"/>
                  </a:lnTo>
                  <a:lnTo>
                    <a:pt x="224998" y="86360"/>
                  </a:lnTo>
                  <a:lnTo>
                    <a:pt x="223794" y="90170"/>
                  </a:lnTo>
                  <a:lnTo>
                    <a:pt x="225815" y="88900"/>
                  </a:lnTo>
                  <a:lnTo>
                    <a:pt x="227762" y="86360"/>
                  </a:lnTo>
                  <a:lnTo>
                    <a:pt x="228223" y="78740"/>
                  </a:lnTo>
                  <a:lnTo>
                    <a:pt x="226108" y="76200"/>
                  </a:lnTo>
                  <a:lnTo>
                    <a:pt x="223145" y="73660"/>
                  </a:lnTo>
                  <a:lnTo>
                    <a:pt x="220590" y="71120"/>
                  </a:lnTo>
                  <a:close/>
                </a:path>
                <a:path w="333375" h="398779">
                  <a:moveTo>
                    <a:pt x="287760" y="73660"/>
                  </a:moveTo>
                  <a:lnTo>
                    <a:pt x="287520" y="77470"/>
                  </a:lnTo>
                  <a:lnTo>
                    <a:pt x="285237" y="81280"/>
                  </a:lnTo>
                  <a:lnTo>
                    <a:pt x="282682" y="82550"/>
                  </a:lnTo>
                  <a:lnTo>
                    <a:pt x="276755" y="86360"/>
                  </a:lnTo>
                  <a:lnTo>
                    <a:pt x="271133" y="86360"/>
                  </a:lnTo>
                  <a:lnTo>
                    <a:pt x="265416" y="87630"/>
                  </a:lnTo>
                  <a:lnTo>
                    <a:pt x="287802" y="87630"/>
                  </a:lnTo>
                  <a:lnTo>
                    <a:pt x="289027" y="83820"/>
                  </a:lnTo>
                  <a:lnTo>
                    <a:pt x="290577" y="80010"/>
                  </a:lnTo>
                  <a:lnTo>
                    <a:pt x="289467" y="76200"/>
                  </a:lnTo>
                  <a:lnTo>
                    <a:pt x="287760" y="73660"/>
                  </a:lnTo>
                  <a:close/>
                </a:path>
                <a:path w="333375" h="398779">
                  <a:moveTo>
                    <a:pt x="307550" y="27940"/>
                  </a:moveTo>
                  <a:lnTo>
                    <a:pt x="306901" y="29210"/>
                  </a:lnTo>
                  <a:lnTo>
                    <a:pt x="306587" y="33020"/>
                  </a:lnTo>
                  <a:lnTo>
                    <a:pt x="306200" y="39370"/>
                  </a:lnTo>
                  <a:lnTo>
                    <a:pt x="300085" y="46990"/>
                  </a:lnTo>
                  <a:lnTo>
                    <a:pt x="276755" y="64770"/>
                  </a:lnTo>
                  <a:lnTo>
                    <a:pt x="275960" y="68580"/>
                  </a:lnTo>
                  <a:lnTo>
                    <a:pt x="275656" y="69850"/>
                  </a:lnTo>
                  <a:lnTo>
                    <a:pt x="275886" y="71120"/>
                  </a:lnTo>
                  <a:lnTo>
                    <a:pt x="275551" y="73660"/>
                  </a:lnTo>
                  <a:lnTo>
                    <a:pt x="274944" y="76200"/>
                  </a:lnTo>
                  <a:lnTo>
                    <a:pt x="274494" y="77470"/>
                  </a:lnTo>
                  <a:lnTo>
                    <a:pt x="274138" y="78740"/>
                  </a:lnTo>
                  <a:lnTo>
                    <a:pt x="273625" y="80010"/>
                  </a:lnTo>
                  <a:lnTo>
                    <a:pt x="273049" y="81280"/>
                  </a:lnTo>
                  <a:lnTo>
                    <a:pt x="272326" y="82550"/>
                  </a:lnTo>
                  <a:lnTo>
                    <a:pt x="271677" y="83820"/>
                  </a:lnTo>
                  <a:lnTo>
                    <a:pt x="270913" y="85090"/>
                  </a:lnTo>
                  <a:lnTo>
                    <a:pt x="272452" y="85090"/>
                  </a:lnTo>
                  <a:lnTo>
                    <a:pt x="273530" y="83820"/>
                  </a:lnTo>
                  <a:lnTo>
                    <a:pt x="276588" y="83820"/>
                  </a:lnTo>
                  <a:lnTo>
                    <a:pt x="277551" y="82550"/>
                  </a:lnTo>
                  <a:lnTo>
                    <a:pt x="278609" y="82550"/>
                  </a:lnTo>
                  <a:lnTo>
                    <a:pt x="280609" y="81280"/>
                  </a:lnTo>
                  <a:lnTo>
                    <a:pt x="281572" y="81280"/>
                  </a:lnTo>
                  <a:lnTo>
                    <a:pt x="282001" y="80010"/>
                  </a:lnTo>
                  <a:lnTo>
                    <a:pt x="283153" y="80010"/>
                  </a:lnTo>
                  <a:lnTo>
                    <a:pt x="283551" y="78740"/>
                  </a:lnTo>
                  <a:lnTo>
                    <a:pt x="284096" y="78740"/>
                  </a:lnTo>
                  <a:lnTo>
                    <a:pt x="284431" y="77470"/>
                  </a:lnTo>
                  <a:lnTo>
                    <a:pt x="284703" y="77470"/>
                  </a:lnTo>
                  <a:lnTo>
                    <a:pt x="285404" y="76200"/>
                  </a:lnTo>
                  <a:lnTo>
                    <a:pt x="285551" y="74930"/>
                  </a:lnTo>
                  <a:lnTo>
                    <a:pt x="285739" y="73660"/>
                  </a:lnTo>
                  <a:lnTo>
                    <a:pt x="286211" y="67310"/>
                  </a:lnTo>
                  <a:lnTo>
                    <a:pt x="303477" y="67310"/>
                  </a:lnTo>
                  <a:lnTo>
                    <a:pt x="308744" y="63500"/>
                  </a:lnTo>
                  <a:lnTo>
                    <a:pt x="314322" y="54610"/>
                  </a:lnTo>
                  <a:lnTo>
                    <a:pt x="315685" y="45720"/>
                  </a:lnTo>
                  <a:lnTo>
                    <a:pt x="313905" y="38100"/>
                  </a:lnTo>
                  <a:lnTo>
                    <a:pt x="310053" y="30480"/>
                  </a:lnTo>
                  <a:lnTo>
                    <a:pt x="307550" y="27940"/>
                  </a:lnTo>
                  <a:close/>
                </a:path>
                <a:path w="333375" h="398779">
                  <a:moveTo>
                    <a:pt x="34396" y="82550"/>
                  </a:moveTo>
                  <a:lnTo>
                    <a:pt x="33035" y="82550"/>
                  </a:lnTo>
                  <a:lnTo>
                    <a:pt x="33915" y="83820"/>
                  </a:lnTo>
                  <a:lnTo>
                    <a:pt x="34396" y="82550"/>
                  </a:lnTo>
                  <a:close/>
                </a:path>
                <a:path w="333375" h="398779">
                  <a:moveTo>
                    <a:pt x="41412" y="63500"/>
                  </a:moveTo>
                  <a:lnTo>
                    <a:pt x="35799" y="68580"/>
                  </a:lnTo>
                  <a:lnTo>
                    <a:pt x="32836" y="71120"/>
                  </a:lnTo>
                  <a:lnTo>
                    <a:pt x="27517" y="78740"/>
                  </a:lnTo>
                  <a:lnTo>
                    <a:pt x="31632" y="81280"/>
                  </a:lnTo>
                  <a:lnTo>
                    <a:pt x="32260" y="82550"/>
                  </a:lnTo>
                  <a:lnTo>
                    <a:pt x="35601" y="82550"/>
                  </a:lnTo>
                  <a:lnTo>
                    <a:pt x="36731" y="81280"/>
                  </a:lnTo>
                  <a:lnTo>
                    <a:pt x="37946" y="80010"/>
                  </a:lnTo>
                  <a:lnTo>
                    <a:pt x="39901" y="80010"/>
                  </a:lnTo>
                  <a:lnTo>
                    <a:pt x="41286" y="78740"/>
                  </a:lnTo>
                  <a:lnTo>
                    <a:pt x="45255" y="78740"/>
                  </a:lnTo>
                  <a:lnTo>
                    <a:pt x="45663" y="77470"/>
                  </a:lnTo>
                  <a:lnTo>
                    <a:pt x="45663" y="76200"/>
                  </a:lnTo>
                  <a:lnTo>
                    <a:pt x="45255" y="74930"/>
                  </a:lnTo>
                  <a:lnTo>
                    <a:pt x="44511" y="72390"/>
                  </a:lnTo>
                  <a:lnTo>
                    <a:pt x="48312" y="71120"/>
                  </a:lnTo>
                  <a:lnTo>
                    <a:pt x="53406" y="71120"/>
                  </a:lnTo>
                  <a:lnTo>
                    <a:pt x="53076" y="69850"/>
                  </a:lnTo>
                  <a:lnTo>
                    <a:pt x="50427" y="67310"/>
                  </a:lnTo>
                  <a:lnTo>
                    <a:pt x="46658" y="64770"/>
                  </a:lnTo>
                  <a:lnTo>
                    <a:pt x="41412" y="63500"/>
                  </a:lnTo>
                  <a:close/>
                </a:path>
                <a:path w="333375" h="398779">
                  <a:moveTo>
                    <a:pt x="166905" y="72390"/>
                  </a:moveTo>
                  <a:lnTo>
                    <a:pt x="168759" y="77470"/>
                  </a:lnTo>
                  <a:lnTo>
                    <a:pt x="168151" y="80010"/>
                  </a:lnTo>
                  <a:lnTo>
                    <a:pt x="164780" y="81280"/>
                  </a:lnTo>
                  <a:lnTo>
                    <a:pt x="219870" y="81280"/>
                  </a:lnTo>
                  <a:lnTo>
                    <a:pt x="217773" y="77470"/>
                  </a:lnTo>
                  <a:lnTo>
                    <a:pt x="216056" y="76200"/>
                  </a:lnTo>
                  <a:lnTo>
                    <a:pt x="168445" y="76200"/>
                  </a:lnTo>
                  <a:lnTo>
                    <a:pt x="168110" y="74930"/>
                  </a:lnTo>
                  <a:lnTo>
                    <a:pt x="167816" y="73660"/>
                  </a:lnTo>
                  <a:lnTo>
                    <a:pt x="166905" y="72390"/>
                  </a:lnTo>
                  <a:close/>
                </a:path>
                <a:path w="333375" h="398779">
                  <a:moveTo>
                    <a:pt x="273939" y="71120"/>
                  </a:moveTo>
                  <a:lnTo>
                    <a:pt x="272452" y="73660"/>
                  </a:lnTo>
                  <a:lnTo>
                    <a:pt x="269991" y="76200"/>
                  </a:lnTo>
                  <a:lnTo>
                    <a:pt x="267918" y="76200"/>
                  </a:lnTo>
                  <a:lnTo>
                    <a:pt x="262526" y="80010"/>
                  </a:lnTo>
                  <a:lnTo>
                    <a:pt x="272669" y="80010"/>
                  </a:lnTo>
                  <a:lnTo>
                    <a:pt x="273530" y="78740"/>
                  </a:lnTo>
                  <a:lnTo>
                    <a:pt x="273939" y="71120"/>
                  </a:lnTo>
                  <a:close/>
                </a:path>
                <a:path w="333375" h="398779">
                  <a:moveTo>
                    <a:pt x="42490" y="78740"/>
                  </a:moveTo>
                  <a:lnTo>
                    <a:pt x="41286" y="78740"/>
                  </a:lnTo>
                  <a:lnTo>
                    <a:pt x="42130" y="78947"/>
                  </a:lnTo>
                  <a:lnTo>
                    <a:pt x="42490" y="78740"/>
                  </a:lnTo>
                  <a:close/>
                </a:path>
                <a:path w="333375" h="398779">
                  <a:moveTo>
                    <a:pt x="227373" y="69850"/>
                  </a:moveTo>
                  <a:lnTo>
                    <a:pt x="219312" y="69850"/>
                  </a:lnTo>
                  <a:lnTo>
                    <a:pt x="223427" y="72390"/>
                  </a:lnTo>
                  <a:lnTo>
                    <a:pt x="224998" y="73660"/>
                  </a:lnTo>
                  <a:lnTo>
                    <a:pt x="226799" y="74930"/>
                  </a:lnTo>
                  <a:lnTo>
                    <a:pt x="227762" y="77470"/>
                  </a:lnTo>
                  <a:lnTo>
                    <a:pt x="228003" y="71120"/>
                  </a:lnTo>
                  <a:lnTo>
                    <a:pt x="227373" y="69850"/>
                  </a:lnTo>
                  <a:close/>
                </a:path>
                <a:path w="333375" h="398779">
                  <a:moveTo>
                    <a:pt x="53406" y="71120"/>
                  </a:moveTo>
                  <a:lnTo>
                    <a:pt x="48312" y="71120"/>
                  </a:lnTo>
                  <a:lnTo>
                    <a:pt x="50626" y="72390"/>
                  </a:lnTo>
                  <a:lnTo>
                    <a:pt x="51705" y="73660"/>
                  </a:lnTo>
                  <a:lnTo>
                    <a:pt x="52291" y="74930"/>
                  </a:lnTo>
                  <a:lnTo>
                    <a:pt x="52741" y="76200"/>
                  </a:lnTo>
                  <a:lnTo>
                    <a:pt x="53275" y="76200"/>
                  </a:lnTo>
                  <a:lnTo>
                    <a:pt x="53736" y="72390"/>
                  </a:lnTo>
                  <a:lnTo>
                    <a:pt x="53406" y="71120"/>
                  </a:lnTo>
                  <a:close/>
                </a:path>
                <a:path w="333375" h="398779">
                  <a:moveTo>
                    <a:pt x="205909" y="48260"/>
                  </a:moveTo>
                  <a:lnTo>
                    <a:pt x="154990" y="48260"/>
                  </a:lnTo>
                  <a:lnTo>
                    <a:pt x="155157" y="49530"/>
                  </a:lnTo>
                  <a:lnTo>
                    <a:pt x="156047" y="49530"/>
                  </a:lnTo>
                  <a:lnTo>
                    <a:pt x="156194" y="50800"/>
                  </a:lnTo>
                  <a:lnTo>
                    <a:pt x="159681" y="55880"/>
                  </a:lnTo>
                  <a:lnTo>
                    <a:pt x="162835" y="60960"/>
                  </a:lnTo>
                  <a:lnTo>
                    <a:pt x="165718" y="67310"/>
                  </a:lnTo>
                  <a:lnTo>
                    <a:pt x="168759" y="73660"/>
                  </a:lnTo>
                  <a:lnTo>
                    <a:pt x="169167" y="74930"/>
                  </a:lnTo>
                  <a:lnTo>
                    <a:pt x="169314" y="76200"/>
                  </a:lnTo>
                  <a:lnTo>
                    <a:pt x="216056" y="76200"/>
                  </a:lnTo>
                  <a:lnTo>
                    <a:pt x="214339" y="74930"/>
                  </a:lnTo>
                  <a:lnTo>
                    <a:pt x="210716" y="73660"/>
                  </a:lnTo>
                  <a:lnTo>
                    <a:pt x="210716" y="71120"/>
                  </a:lnTo>
                  <a:lnTo>
                    <a:pt x="220590" y="71120"/>
                  </a:lnTo>
                  <a:lnTo>
                    <a:pt x="219312" y="69850"/>
                  </a:lnTo>
                  <a:lnTo>
                    <a:pt x="227373" y="69850"/>
                  </a:lnTo>
                  <a:lnTo>
                    <a:pt x="224851" y="64770"/>
                  </a:lnTo>
                  <a:lnTo>
                    <a:pt x="224537" y="64770"/>
                  </a:lnTo>
                  <a:lnTo>
                    <a:pt x="224517" y="64585"/>
                  </a:lnTo>
                  <a:lnTo>
                    <a:pt x="220234" y="62230"/>
                  </a:lnTo>
                  <a:lnTo>
                    <a:pt x="218291" y="60960"/>
                  </a:lnTo>
                  <a:lnTo>
                    <a:pt x="213532" y="60960"/>
                  </a:lnTo>
                  <a:lnTo>
                    <a:pt x="212229" y="59690"/>
                  </a:lnTo>
                  <a:lnTo>
                    <a:pt x="209344" y="59690"/>
                  </a:lnTo>
                  <a:lnTo>
                    <a:pt x="208318" y="55880"/>
                  </a:lnTo>
                  <a:lnTo>
                    <a:pt x="222412" y="55880"/>
                  </a:lnTo>
                  <a:lnTo>
                    <a:pt x="221532" y="54610"/>
                  </a:lnTo>
                  <a:lnTo>
                    <a:pt x="207752" y="54610"/>
                  </a:lnTo>
                  <a:lnTo>
                    <a:pt x="207375" y="53340"/>
                  </a:lnTo>
                  <a:lnTo>
                    <a:pt x="206915" y="52070"/>
                  </a:lnTo>
                  <a:lnTo>
                    <a:pt x="205909" y="48260"/>
                  </a:lnTo>
                  <a:close/>
                </a:path>
                <a:path w="333375" h="398779">
                  <a:moveTo>
                    <a:pt x="303477" y="67310"/>
                  </a:moveTo>
                  <a:lnTo>
                    <a:pt x="286211" y="67310"/>
                  </a:lnTo>
                  <a:lnTo>
                    <a:pt x="289760" y="72390"/>
                  </a:lnTo>
                  <a:lnTo>
                    <a:pt x="290074" y="73660"/>
                  </a:lnTo>
                  <a:lnTo>
                    <a:pt x="290399" y="73660"/>
                  </a:lnTo>
                  <a:lnTo>
                    <a:pt x="290619" y="74930"/>
                  </a:lnTo>
                  <a:lnTo>
                    <a:pt x="290912" y="74930"/>
                  </a:lnTo>
                  <a:lnTo>
                    <a:pt x="291174" y="76200"/>
                  </a:lnTo>
                  <a:lnTo>
                    <a:pt x="297362" y="72390"/>
                  </a:lnTo>
                  <a:lnTo>
                    <a:pt x="303477" y="67310"/>
                  </a:lnTo>
                  <a:close/>
                </a:path>
                <a:path w="333375" h="398779">
                  <a:moveTo>
                    <a:pt x="270515" y="55880"/>
                  </a:moveTo>
                  <a:lnTo>
                    <a:pt x="271635" y="59690"/>
                  </a:lnTo>
                  <a:lnTo>
                    <a:pt x="270515" y="62230"/>
                  </a:lnTo>
                  <a:lnTo>
                    <a:pt x="265300" y="68580"/>
                  </a:lnTo>
                  <a:lnTo>
                    <a:pt x="257594" y="73660"/>
                  </a:lnTo>
                  <a:lnTo>
                    <a:pt x="271677" y="73660"/>
                  </a:lnTo>
                  <a:lnTo>
                    <a:pt x="274494" y="69850"/>
                  </a:lnTo>
                  <a:lnTo>
                    <a:pt x="274839" y="63500"/>
                  </a:lnTo>
                  <a:lnTo>
                    <a:pt x="274944" y="60960"/>
                  </a:lnTo>
                  <a:lnTo>
                    <a:pt x="272787" y="57150"/>
                  </a:lnTo>
                  <a:lnTo>
                    <a:pt x="270515" y="55880"/>
                  </a:lnTo>
                  <a:close/>
                </a:path>
                <a:path w="333375" h="398779">
                  <a:moveTo>
                    <a:pt x="263967" y="67029"/>
                  </a:moveTo>
                  <a:lnTo>
                    <a:pt x="263740" y="67310"/>
                  </a:lnTo>
                  <a:lnTo>
                    <a:pt x="263897" y="67310"/>
                  </a:lnTo>
                  <a:lnTo>
                    <a:pt x="263967" y="67029"/>
                  </a:lnTo>
                  <a:close/>
                </a:path>
                <a:path w="333375" h="398779">
                  <a:moveTo>
                    <a:pt x="267154" y="63500"/>
                  </a:moveTo>
                  <a:lnTo>
                    <a:pt x="264955" y="63500"/>
                  </a:lnTo>
                  <a:lnTo>
                    <a:pt x="264714" y="64770"/>
                  </a:lnTo>
                  <a:lnTo>
                    <a:pt x="264431" y="64770"/>
                  </a:lnTo>
                  <a:lnTo>
                    <a:pt x="264211" y="66040"/>
                  </a:lnTo>
                  <a:lnTo>
                    <a:pt x="263967" y="67029"/>
                  </a:lnTo>
                  <a:lnTo>
                    <a:pt x="264766" y="66040"/>
                  </a:lnTo>
                  <a:lnTo>
                    <a:pt x="266187" y="64585"/>
                  </a:lnTo>
                  <a:lnTo>
                    <a:pt x="267154" y="63500"/>
                  </a:lnTo>
                  <a:close/>
                </a:path>
                <a:path w="333375" h="398779">
                  <a:moveTo>
                    <a:pt x="42302" y="45720"/>
                  </a:moveTo>
                  <a:lnTo>
                    <a:pt x="36669" y="50800"/>
                  </a:lnTo>
                  <a:lnTo>
                    <a:pt x="33674" y="53340"/>
                  </a:lnTo>
                  <a:lnTo>
                    <a:pt x="28355" y="60960"/>
                  </a:lnTo>
                  <a:lnTo>
                    <a:pt x="32501" y="64770"/>
                  </a:lnTo>
                  <a:lnTo>
                    <a:pt x="33245" y="64770"/>
                  </a:lnTo>
                  <a:lnTo>
                    <a:pt x="34187" y="66040"/>
                  </a:lnTo>
                  <a:lnTo>
                    <a:pt x="35653" y="66040"/>
                  </a:lnTo>
                  <a:lnTo>
                    <a:pt x="38009" y="63500"/>
                  </a:lnTo>
                  <a:lnTo>
                    <a:pt x="41527" y="63500"/>
                  </a:lnTo>
                  <a:lnTo>
                    <a:pt x="42731" y="62230"/>
                  </a:lnTo>
                  <a:lnTo>
                    <a:pt x="46160" y="62230"/>
                  </a:lnTo>
                  <a:lnTo>
                    <a:pt x="46605" y="60960"/>
                  </a:lnTo>
                  <a:lnTo>
                    <a:pt x="46605" y="59690"/>
                  </a:lnTo>
                  <a:lnTo>
                    <a:pt x="46145" y="57150"/>
                  </a:lnTo>
                  <a:lnTo>
                    <a:pt x="45401" y="54610"/>
                  </a:lnTo>
                  <a:lnTo>
                    <a:pt x="49213" y="53340"/>
                  </a:lnTo>
                  <a:lnTo>
                    <a:pt x="54113" y="53340"/>
                  </a:lnTo>
                  <a:lnTo>
                    <a:pt x="53893" y="52070"/>
                  </a:lnTo>
                  <a:lnTo>
                    <a:pt x="51234" y="49530"/>
                  </a:lnTo>
                  <a:lnTo>
                    <a:pt x="47454" y="46990"/>
                  </a:lnTo>
                  <a:lnTo>
                    <a:pt x="42302" y="45720"/>
                  </a:lnTo>
                  <a:close/>
                </a:path>
                <a:path w="333375" h="398779">
                  <a:moveTo>
                    <a:pt x="224606" y="64635"/>
                  </a:moveTo>
                  <a:lnTo>
                    <a:pt x="224537" y="64770"/>
                  </a:lnTo>
                  <a:lnTo>
                    <a:pt x="224851" y="64770"/>
                  </a:lnTo>
                  <a:lnTo>
                    <a:pt x="224606" y="64635"/>
                  </a:lnTo>
                  <a:close/>
                </a:path>
                <a:path w="333375" h="398779">
                  <a:moveTo>
                    <a:pt x="223794" y="58420"/>
                  </a:moveTo>
                  <a:lnTo>
                    <a:pt x="217344" y="58420"/>
                  </a:lnTo>
                  <a:lnTo>
                    <a:pt x="222077" y="60960"/>
                  </a:lnTo>
                  <a:lnTo>
                    <a:pt x="223291" y="60960"/>
                  </a:lnTo>
                  <a:lnTo>
                    <a:pt x="224254" y="62230"/>
                  </a:lnTo>
                  <a:lnTo>
                    <a:pt x="224517" y="64585"/>
                  </a:lnTo>
                  <a:lnTo>
                    <a:pt x="225186" y="63500"/>
                  </a:lnTo>
                  <a:lnTo>
                    <a:pt x="225406" y="62230"/>
                  </a:lnTo>
                  <a:lnTo>
                    <a:pt x="224684" y="59690"/>
                  </a:lnTo>
                  <a:lnTo>
                    <a:pt x="223794" y="58420"/>
                  </a:lnTo>
                  <a:close/>
                </a:path>
                <a:path w="333375" h="398779">
                  <a:moveTo>
                    <a:pt x="46160" y="62230"/>
                  </a:moveTo>
                  <a:lnTo>
                    <a:pt x="45014" y="62230"/>
                  </a:lnTo>
                  <a:lnTo>
                    <a:pt x="45715" y="63500"/>
                  </a:lnTo>
                  <a:lnTo>
                    <a:pt x="46160" y="62230"/>
                  </a:lnTo>
                  <a:close/>
                </a:path>
                <a:path w="333375" h="398779">
                  <a:moveTo>
                    <a:pt x="263227" y="49530"/>
                  </a:moveTo>
                  <a:lnTo>
                    <a:pt x="262526" y="53340"/>
                  </a:lnTo>
                  <a:lnTo>
                    <a:pt x="260892" y="55880"/>
                  </a:lnTo>
                  <a:lnTo>
                    <a:pt x="259039" y="58420"/>
                  </a:lnTo>
                  <a:lnTo>
                    <a:pt x="254536" y="63500"/>
                  </a:lnTo>
                  <a:lnTo>
                    <a:pt x="264015" y="63500"/>
                  </a:lnTo>
                  <a:lnTo>
                    <a:pt x="265541" y="58420"/>
                  </a:lnTo>
                  <a:lnTo>
                    <a:pt x="263227" y="49530"/>
                  </a:lnTo>
                  <a:close/>
                </a:path>
                <a:path w="333375" h="398779">
                  <a:moveTo>
                    <a:pt x="285907" y="0"/>
                  </a:moveTo>
                  <a:lnTo>
                    <a:pt x="285614" y="1270"/>
                  </a:lnTo>
                  <a:lnTo>
                    <a:pt x="286315" y="6350"/>
                  </a:lnTo>
                  <a:lnTo>
                    <a:pt x="287059" y="12700"/>
                  </a:lnTo>
                  <a:lnTo>
                    <a:pt x="282682" y="20320"/>
                  </a:lnTo>
                  <a:lnTo>
                    <a:pt x="277070" y="27940"/>
                  </a:lnTo>
                  <a:lnTo>
                    <a:pt x="263950" y="43180"/>
                  </a:lnTo>
                  <a:lnTo>
                    <a:pt x="264211" y="44450"/>
                  </a:lnTo>
                  <a:lnTo>
                    <a:pt x="264389" y="44450"/>
                  </a:lnTo>
                  <a:lnTo>
                    <a:pt x="264389" y="48260"/>
                  </a:lnTo>
                  <a:lnTo>
                    <a:pt x="264892" y="48260"/>
                  </a:lnTo>
                  <a:lnTo>
                    <a:pt x="265300" y="50800"/>
                  </a:lnTo>
                  <a:lnTo>
                    <a:pt x="265541" y="50800"/>
                  </a:lnTo>
                  <a:lnTo>
                    <a:pt x="265635" y="52070"/>
                  </a:lnTo>
                  <a:lnTo>
                    <a:pt x="265803" y="53340"/>
                  </a:lnTo>
                  <a:lnTo>
                    <a:pt x="265855" y="54610"/>
                  </a:lnTo>
                  <a:lnTo>
                    <a:pt x="266023" y="54610"/>
                  </a:lnTo>
                  <a:lnTo>
                    <a:pt x="266023" y="58420"/>
                  </a:lnTo>
                  <a:lnTo>
                    <a:pt x="265855" y="58420"/>
                  </a:lnTo>
                  <a:lnTo>
                    <a:pt x="265803" y="59690"/>
                  </a:lnTo>
                  <a:lnTo>
                    <a:pt x="265635" y="60960"/>
                  </a:lnTo>
                  <a:lnTo>
                    <a:pt x="265416" y="62230"/>
                  </a:lnTo>
                  <a:lnTo>
                    <a:pt x="265154" y="63500"/>
                  </a:lnTo>
                  <a:lnTo>
                    <a:pt x="267656" y="63500"/>
                  </a:lnTo>
                  <a:lnTo>
                    <a:pt x="267918" y="62230"/>
                  </a:lnTo>
                  <a:lnTo>
                    <a:pt x="268305" y="62230"/>
                  </a:lnTo>
                  <a:lnTo>
                    <a:pt x="268483" y="60960"/>
                  </a:lnTo>
                  <a:lnTo>
                    <a:pt x="268735" y="60960"/>
                  </a:lnTo>
                  <a:lnTo>
                    <a:pt x="268902" y="59690"/>
                  </a:lnTo>
                  <a:lnTo>
                    <a:pt x="268902" y="57150"/>
                  </a:lnTo>
                  <a:lnTo>
                    <a:pt x="268735" y="55880"/>
                  </a:lnTo>
                  <a:lnTo>
                    <a:pt x="267269" y="49530"/>
                  </a:lnTo>
                  <a:lnTo>
                    <a:pt x="283184" y="49530"/>
                  </a:lnTo>
                  <a:lnTo>
                    <a:pt x="285493" y="46990"/>
                  </a:lnTo>
                  <a:lnTo>
                    <a:pt x="290450" y="40640"/>
                  </a:lnTo>
                  <a:lnTo>
                    <a:pt x="295006" y="35560"/>
                  </a:lnTo>
                  <a:lnTo>
                    <a:pt x="298641" y="25400"/>
                  </a:lnTo>
                  <a:lnTo>
                    <a:pt x="297989" y="16510"/>
                  </a:lnTo>
                  <a:lnTo>
                    <a:pt x="294351" y="8890"/>
                  </a:lnTo>
                  <a:lnTo>
                    <a:pt x="289027" y="2540"/>
                  </a:lnTo>
                  <a:lnTo>
                    <a:pt x="285907" y="0"/>
                  </a:lnTo>
                  <a:close/>
                </a:path>
                <a:path w="333375" h="398779">
                  <a:moveTo>
                    <a:pt x="216349" y="59690"/>
                  </a:moveTo>
                  <a:lnTo>
                    <a:pt x="215438" y="59690"/>
                  </a:lnTo>
                  <a:lnTo>
                    <a:pt x="213532" y="60960"/>
                  </a:lnTo>
                  <a:lnTo>
                    <a:pt x="218291" y="60960"/>
                  </a:lnTo>
                  <a:lnTo>
                    <a:pt x="216349" y="59690"/>
                  </a:lnTo>
                  <a:close/>
                </a:path>
                <a:path w="333375" h="398779">
                  <a:moveTo>
                    <a:pt x="216998" y="55880"/>
                  </a:moveTo>
                  <a:lnTo>
                    <a:pt x="208318" y="55880"/>
                  </a:lnTo>
                  <a:lnTo>
                    <a:pt x="212229" y="59690"/>
                  </a:lnTo>
                  <a:lnTo>
                    <a:pt x="215438" y="59690"/>
                  </a:lnTo>
                  <a:lnTo>
                    <a:pt x="217344" y="58420"/>
                  </a:lnTo>
                  <a:lnTo>
                    <a:pt x="223794" y="58420"/>
                  </a:lnTo>
                  <a:lnTo>
                    <a:pt x="221961" y="57150"/>
                  </a:lnTo>
                  <a:lnTo>
                    <a:pt x="219773" y="57150"/>
                  </a:lnTo>
                  <a:lnTo>
                    <a:pt x="216998" y="55880"/>
                  </a:lnTo>
                  <a:close/>
                </a:path>
                <a:path w="333375" h="398779">
                  <a:moveTo>
                    <a:pt x="54113" y="53340"/>
                  </a:moveTo>
                  <a:lnTo>
                    <a:pt x="49213" y="53340"/>
                  </a:lnTo>
                  <a:lnTo>
                    <a:pt x="51453" y="55880"/>
                  </a:lnTo>
                  <a:lnTo>
                    <a:pt x="52521" y="55880"/>
                  </a:lnTo>
                  <a:lnTo>
                    <a:pt x="53129" y="57150"/>
                  </a:lnTo>
                  <a:lnTo>
                    <a:pt x="53778" y="58420"/>
                  </a:lnTo>
                  <a:lnTo>
                    <a:pt x="54165" y="58420"/>
                  </a:lnTo>
                  <a:lnTo>
                    <a:pt x="54553" y="55880"/>
                  </a:lnTo>
                  <a:lnTo>
                    <a:pt x="54113" y="53340"/>
                  </a:lnTo>
                  <a:close/>
                </a:path>
                <a:path w="333375" h="398779">
                  <a:moveTo>
                    <a:pt x="283184" y="49530"/>
                  </a:moveTo>
                  <a:lnTo>
                    <a:pt x="267269" y="49530"/>
                  </a:lnTo>
                  <a:lnTo>
                    <a:pt x="272232" y="54610"/>
                  </a:lnTo>
                  <a:lnTo>
                    <a:pt x="272703" y="54610"/>
                  </a:lnTo>
                  <a:lnTo>
                    <a:pt x="273698" y="55880"/>
                  </a:lnTo>
                  <a:lnTo>
                    <a:pt x="274944" y="57150"/>
                  </a:lnTo>
                  <a:lnTo>
                    <a:pt x="275101" y="58420"/>
                  </a:lnTo>
                  <a:lnTo>
                    <a:pt x="283184" y="49530"/>
                  </a:lnTo>
                  <a:close/>
                </a:path>
                <a:path w="333375" h="398779">
                  <a:moveTo>
                    <a:pt x="222412" y="55880"/>
                  </a:moveTo>
                  <a:lnTo>
                    <a:pt x="220757" y="55880"/>
                  </a:lnTo>
                  <a:lnTo>
                    <a:pt x="222234" y="57150"/>
                  </a:lnTo>
                  <a:lnTo>
                    <a:pt x="223291" y="57150"/>
                  </a:lnTo>
                  <a:lnTo>
                    <a:pt x="222412" y="55880"/>
                  </a:lnTo>
                  <a:close/>
                </a:path>
                <a:path w="333375" h="398779">
                  <a:moveTo>
                    <a:pt x="218663" y="52070"/>
                  </a:moveTo>
                  <a:lnTo>
                    <a:pt x="212339" y="52070"/>
                  </a:lnTo>
                  <a:lnTo>
                    <a:pt x="210171" y="53340"/>
                  </a:lnTo>
                  <a:lnTo>
                    <a:pt x="208653" y="54610"/>
                  </a:lnTo>
                  <a:lnTo>
                    <a:pt x="221532" y="54610"/>
                  </a:lnTo>
                  <a:lnTo>
                    <a:pt x="218663" y="52070"/>
                  </a:lnTo>
                  <a:close/>
                </a:path>
                <a:path w="333375" h="398779">
                  <a:moveTo>
                    <a:pt x="156099" y="34290"/>
                  </a:moveTo>
                  <a:lnTo>
                    <a:pt x="154340" y="35560"/>
                  </a:lnTo>
                  <a:lnTo>
                    <a:pt x="152696" y="35560"/>
                  </a:lnTo>
                  <a:lnTo>
                    <a:pt x="151597" y="36830"/>
                  </a:lnTo>
                  <a:lnTo>
                    <a:pt x="141168" y="36830"/>
                  </a:lnTo>
                  <a:lnTo>
                    <a:pt x="141336" y="38100"/>
                  </a:lnTo>
                  <a:lnTo>
                    <a:pt x="141576" y="38100"/>
                  </a:lnTo>
                  <a:lnTo>
                    <a:pt x="146246" y="40640"/>
                  </a:lnTo>
                  <a:lnTo>
                    <a:pt x="150456" y="43180"/>
                  </a:lnTo>
                  <a:lnTo>
                    <a:pt x="154131" y="48260"/>
                  </a:lnTo>
                  <a:lnTo>
                    <a:pt x="205595" y="48260"/>
                  </a:lnTo>
                  <a:lnTo>
                    <a:pt x="205302" y="46990"/>
                  </a:lnTo>
                  <a:lnTo>
                    <a:pt x="204915" y="45720"/>
                  </a:lnTo>
                  <a:lnTo>
                    <a:pt x="160550" y="45720"/>
                  </a:lnTo>
                  <a:lnTo>
                    <a:pt x="159084" y="44450"/>
                  </a:lnTo>
                  <a:lnTo>
                    <a:pt x="157880" y="44450"/>
                  </a:lnTo>
                  <a:lnTo>
                    <a:pt x="156728" y="43180"/>
                  </a:lnTo>
                  <a:lnTo>
                    <a:pt x="155754" y="43180"/>
                  </a:lnTo>
                  <a:lnTo>
                    <a:pt x="155105" y="41910"/>
                  </a:lnTo>
                  <a:lnTo>
                    <a:pt x="154602" y="40640"/>
                  </a:lnTo>
                  <a:lnTo>
                    <a:pt x="154340" y="39370"/>
                  </a:lnTo>
                  <a:lnTo>
                    <a:pt x="154476" y="38100"/>
                  </a:lnTo>
                  <a:lnTo>
                    <a:pt x="154885" y="36830"/>
                  </a:lnTo>
                  <a:lnTo>
                    <a:pt x="155450" y="35560"/>
                  </a:lnTo>
                  <a:lnTo>
                    <a:pt x="156099" y="34290"/>
                  </a:lnTo>
                  <a:close/>
                </a:path>
                <a:path w="333375" h="398779">
                  <a:moveTo>
                    <a:pt x="228154" y="40640"/>
                  </a:moveTo>
                  <a:lnTo>
                    <a:pt x="225542" y="40640"/>
                  </a:lnTo>
                  <a:lnTo>
                    <a:pt x="223333" y="41910"/>
                  </a:lnTo>
                  <a:lnTo>
                    <a:pt x="222830" y="41910"/>
                  </a:lnTo>
                  <a:lnTo>
                    <a:pt x="219752" y="43180"/>
                  </a:lnTo>
                  <a:lnTo>
                    <a:pt x="216590" y="44450"/>
                  </a:lnTo>
                  <a:lnTo>
                    <a:pt x="164665" y="44450"/>
                  </a:lnTo>
                  <a:lnTo>
                    <a:pt x="163387" y="45720"/>
                  </a:lnTo>
                  <a:lnTo>
                    <a:pt x="212469" y="45720"/>
                  </a:lnTo>
                  <a:lnTo>
                    <a:pt x="219456" y="44450"/>
                  </a:lnTo>
                  <a:lnTo>
                    <a:pt x="226463" y="41910"/>
                  </a:lnTo>
                  <a:lnTo>
                    <a:pt x="228154" y="40640"/>
                  </a:lnTo>
                  <a:close/>
                </a:path>
                <a:path w="333375" h="398779">
                  <a:moveTo>
                    <a:pt x="167073" y="34290"/>
                  </a:moveTo>
                  <a:lnTo>
                    <a:pt x="167408" y="35560"/>
                  </a:lnTo>
                  <a:lnTo>
                    <a:pt x="168110" y="35560"/>
                  </a:lnTo>
                  <a:lnTo>
                    <a:pt x="168591" y="36830"/>
                  </a:lnTo>
                  <a:lnTo>
                    <a:pt x="165827" y="44450"/>
                  </a:lnTo>
                  <a:lnTo>
                    <a:pt x="210915" y="44450"/>
                  </a:lnTo>
                  <a:lnTo>
                    <a:pt x="206820" y="43180"/>
                  </a:lnTo>
                  <a:lnTo>
                    <a:pt x="205381" y="41910"/>
                  </a:lnTo>
                  <a:lnTo>
                    <a:pt x="192276" y="41910"/>
                  </a:lnTo>
                  <a:lnTo>
                    <a:pt x="193203" y="40640"/>
                  </a:lnTo>
                  <a:lnTo>
                    <a:pt x="177303" y="40640"/>
                  </a:lnTo>
                  <a:lnTo>
                    <a:pt x="175136" y="38100"/>
                  </a:lnTo>
                  <a:lnTo>
                    <a:pt x="172036" y="35560"/>
                  </a:lnTo>
                  <a:lnTo>
                    <a:pt x="167073" y="34290"/>
                  </a:lnTo>
                  <a:close/>
                </a:path>
                <a:path w="333375" h="398779">
                  <a:moveTo>
                    <a:pt x="229845" y="39370"/>
                  </a:moveTo>
                  <a:lnTo>
                    <a:pt x="205763" y="39370"/>
                  </a:lnTo>
                  <a:lnTo>
                    <a:pt x="208600" y="41910"/>
                  </a:lnTo>
                  <a:lnTo>
                    <a:pt x="212716" y="43180"/>
                  </a:lnTo>
                  <a:lnTo>
                    <a:pt x="218495" y="43180"/>
                  </a:lnTo>
                  <a:lnTo>
                    <a:pt x="220977" y="41910"/>
                  </a:lnTo>
                  <a:lnTo>
                    <a:pt x="222830" y="41910"/>
                  </a:lnTo>
                  <a:lnTo>
                    <a:pt x="225542" y="40640"/>
                  </a:lnTo>
                  <a:lnTo>
                    <a:pt x="228154" y="40640"/>
                  </a:lnTo>
                  <a:lnTo>
                    <a:pt x="229845" y="39370"/>
                  </a:lnTo>
                  <a:close/>
                </a:path>
                <a:path w="333375" h="398779">
                  <a:moveTo>
                    <a:pt x="203941" y="40640"/>
                  </a:moveTo>
                  <a:lnTo>
                    <a:pt x="195721" y="40640"/>
                  </a:lnTo>
                  <a:lnTo>
                    <a:pt x="196151" y="41910"/>
                  </a:lnTo>
                  <a:lnTo>
                    <a:pt x="205381" y="41910"/>
                  </a:lnTo>
                  <a:lnTo>
                    <a:pt x="203941" y="40640"/>
                  </a:lnTo>
                  <a:close/>
                </a:path>
                <a:path w="333375" h="398779">
                  <a:moveTo>
                    <a:pt x="194189" y="30480"/>
                  </a:moveTo>
                  <a:lnTo>
                    <a:pt x="158099" y="30480"/>
                  </a:lnTo>
                  <a:lnTo>
                    <a:pt x="163052" y="31750"/>
                  </a:lnTo>
                  <a:lnTo>
                    <a:pt x="171984" y="33020"/>
                  </a:lnTo>
                  <a:lnTo>
                    <a:pt x="175429" y="36830"/>
                  </a:lnTo>
                  <a:lnTo>
                    <a:pt x="177910" y="40640"/>
                  </a:lnTo>
                  <a:lnTo>
                    <a:pt x="193203" y="40640"/>
                  </a:lnTo>
                  <a:lnTo>
                    <a:pt x="194130" y="39370"/>
                  </a:lnTo>
                  <a:lnTo>
                    <a:pt x="200816" y="35560"/>
                  </a:lnTo>
                  <a:lnTo>
                    <a:pt x="198705" y="35560"/>
                  </a:lnTo>
                  <a:lnTo>
                    <a:pt x="195460" y="31750"/>
                  </a:lnTo>
                  <a:lnTo>
                    <a:pt x="194189" y="30480"/>
                  </a:lnTo>
                  <a:close/>
                </a:path>
                <a:path w="333375" h="398779">
                  <a:moveTo>
                    <a:pt x="241872" y="24130"/>
                  </a:moveTo>
                  <a:lnTo>
                    <a:pt x="231668" y="24130"/>
                  </a:lnTo>
                  <a:lnTo>
                    <a:pt x="233343" y="26670"/>
                  </a:lnTo>
                  <a:lnTo>
                    <a:pt x="230893" y="30480"/>
                  </a:lnTo>
                  <a:lnTo>
                    <a:pt x="227113" y="31750"/>
                  </a:lnTo>
                  <a:lnTo>
                    <a:pt x="205101" y="35560"/>
                  </a:lnTo>
                  <a:lnTo>
                    <a:pt x="196706" y="39370"/>
                  </a:lnTo>
                  <a:lnTo>
                    <a:pt x="195868" y="40640"/>
                  </a:lnTo>
                  <a:lnTo>
                    <a:pt x="204538" y="40640"/>
                  </a:lnTo>
                  <a:lnTo>
                    <a:pt x="205135" y="39370"/>
                  </a:lnTo>
                  <a:lnTo>
                    <a:pt x="229845" y="39370"/>
                  </a:lnTo>
                  <a:lnTo>
                    <a:pt x="233228" y="36830"/>
                  </a:lnTo>
                  <a:lnTo>
                    <a:pt x="237249" y="31750"/>
                  </a:lnTo>
                  <a:lnTo>
                    <a:pt x="240160" y="26670"/>
                  </a:lnTo>
                  <a:lnTo>
                    <a:pt x="241872" y="24130"/>
                  </a:lnTo>
                  <a:close/>
                </a:path>
                <a:path w="333375" h="398779">
                  <a:moveTo>
                    <a:pt x="140466" y="35560"/>
                  </a:moveTo>
                  <a:lnTo>
                    <a:pt x="140184" y="36830"/>
                  </a:lnTo>
                  <a:lnTo>
                    <a:pt x="151597" y="36830"/>
                  </a:lnTo>
                  <a:lnTo>
                    <a:pt x="140466" y="35560"/>
                  </a:lnTo>
                  <a:close/>
                </a:path>
                <a:path w="333375" h="398779">
                  <a:moveTo>
                    <a:pt x="243584" y="21590"/>
                  </a:moveTo>
                  <a:lnTo>
                    <a:pt x="236820" y="21590"/>
                  </a:lnTo>
                  <a:lnTo>
                    <a:pt x="222684" y="24130"/>
                  </a:lnTo>
                  <a:lnTo>
                    <a:pt x="204762" y="31750"/>
                  </a:lnTo>
                  <a:lnTo>
                    <a:pt x="198705" y="35560"/>
                  </a:lnTo>
                  <a:lnTo>
                    <a:pt x="200816" y="35560"/>
                  </a:lnTo>
                  <a:lnTo>
                    <a:pt x="203045" y="34290"/>
                  </a:lnTo>
                  <a:lnTo>
                    <a:pt x="210837" y="33020"/>
                  </a:lnTo>
                  <a:lnTo>
                    <a:pt x="218271" y="33020"/>
                  </a:lnTo>
                  <a:lnTo>
                    <a:pt x="226108" y="30480"/>
                  </a:lnTo>
                  <a:lnTo>
                    <a:pt x="228663" y="29210"/>
                  </a:lnTo>
                  <a:lnTo>
                    <a:pt x="231971" y="27940"/>
                  </a:lnTo>
                  <a:lnTo>
                    <a:pt x="231668" y="24130"/>
                  </a:lnTo>
                  <a:lnTo>
                    <a:pt x="241872" y="24130"/>
                  </a:lnTo>
                  <a:lnTo>
                    <a:pt x="242728" y="22860"/>
                  </a:lnTo>
                  <a:lnTo>
                    <a:pt x="241804" y="22860"/>
                  </a:lnTo>
                  <a:lnTo>
                    <a:pt x="243584" y="21590"/>
                  </a:lnTo>
                  <a:close/>
                </a:path>
                <a:path w="333375" h="398779">
                  <a:moveTo>
                    <a:pt x="187826" y="25400"/>
                  </a:moveTo>
                  <a:lnTo>
                    <a:pt x="141995" y="25400"/>
                  </a:lnTo>
                  <a:lnTo>
                    <a:pt x="140184" y="27940"/>
                  </a:lnTo>
                  <a:lnTo>
                    <a:pt x="139629" y="29210"/>
                  </a:lnTo>
                  <a:lnTo>
                    <a:pt x="140980" y="31750"/>
                  </a:lnTo>
                  <a:lnTo>
                    <a:pt x="142278" y="31750"/>
                  </a:lnTo>
                  <a:lnTo>
                    <a:pt x="143189" y="33020"/>
                  </a:lnTo>
                  <a:lnTo>
                    <a:pt x="148466" y="34290"/>
                  </a:lnTo>
                  <a:lnTo>
                    <a:pt x="154236" y="33020"/>
                  </a:lnTo>
                  <a:lnTo>
                    <a:pt x="158099" y="30480"/>
                  </a:lnTo>
                  <a:lnTo>
                    <a:pt x="194189" y="30480"/>
                  </a:lnTo>
                  <a:lnTo>
                    <a:pt x="191648" y="27940"/>
                  </a:lnTo>
                  <a:lnTo>
                    <a:pt x="187826" y="25400"/>
                  </a:lnTo>
                  <a:close/>
                </a:path>
                <a:path w="333375" h="398779">
                  <a:moveTo>
                    <a:pt x="167615" y="20320"/>
                  </a:moveTo>
                  <a:lnTo>
                    <a:pt x="149398" y="20320"/>
                  </a:lnTo>
                  <a:lnTo>
                    <a:pt x="141995" y="24130"/>
                  </a:lnTo>
                  <a:lnTo>
                    <a:pt x="139409" y="27940"/>
                  </a:lnTo>
                  <a:lnTo>
                    <a:pt x="141702" y="25400"/>
                  </a:lnTo>
                  <a:lnTo>
                    <a:pt x="187826" y="25400"/>
                  </a:lnTo>
                  <a:lnTo>
                    <a:pt x="180686" y="22860"/>
                  </a:lnTo>
                  <a:lnTo>
                    <a:pt x="167615" y="20320"/>
                  </a:lnTo>
                  <a:close/>
                </a:path>
                <a:path w="333375" h="398779">
                  <a:moveTo>
                    <a:pt x="243395" y="21870"/>
                  </a:moveTo>
                  <a:lnTo>
                    <a:pt x="241804" y="22860"/>
                  </a:lnTo>
                  <a:lnTo>
                    <a:pt x="242728" y="22860"/>
                  </a:lnTo>
                  <a:lnTo>
                    <a:pt x="243395" y="21870"/>
                  </a:lnTo>
                  <a:close/>
                </a:path>
                <a:path w="333375" h="398779">
                  <a:moveTo>
                    <a:pt x="243845" y="21590"/>
                  </a:moveTo>
                  <a:lnTo>
                    <a:pt x="243584" y="21590"/>
                  </a:lnTo>
                  <a:lnTo>
                    <a:pt x="243395" y="21870"/>
                  </a:lnTo>
                  <a:lnTo>
                    <a:pt x="243845" y="21590"/>
                  </a:lnTo>
                  <a:close/>
                </a:path>
              </a:pathLst>
            </a:custGeom>
            <a:solidFill>
              <a:srgbClr val="F9C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798423" y="3311876"/>
              <a:ext cx="243840" cy="364490"/>
            </a:xfrm>
            <a:custGeom>
              <a:avLst/>
              <a:gdLst/>
              <a:ahLst/>
              <a:cxnLst/>
              <a:rect l="l" t="t" r="r" b="b"/>
              <a:pathLst>
                <a:path w="243839" h="364489">
                  <a:moveTo>
                    <a:pt x="40386" y="51474"/>
                  </a:moveTo>
                  <a:lnTo>
                    <a:pt x="35360" y="52103"/>
                  </a:lnTo>
                  <a:lnTo>
                    <a:pt x="33266" y="52459"/>
                  </a:lnTo>
                  <a:lnTo>
                    <a:pt x="30501" y="54322"/>
                  </a:lnTo>
                  <a:lnTo>
                    <a:pt x="29245" y="55977"/>
                  </a:lnTo>
                  <a:lnTo>
                    <a:pt x="30711" y="57328"/>
                  </a:lnTo>
                  <a:lnTo>
                    <a:pt x="30616" y="59108"/>
                  </a:lnTo>
                  <a:lnTo>
                    <a:pt x="30376" y="60961"/>
                  </a:lnTo>
                  <a:lnTo>
                    <a:pt x="30040" y="64961"/>
                  </a:lnTo>
                  <a:lnTo>
                    <a:pt x="33098" y="64039"/>
                  </a:lnTo>
                  <a:lnTo>
                    <a:pt x="33747" y="61610"/>
                  </a:lnTo>
                  <a:lnTo>
                    <a:pt x="35171" y="56584"/>
                  </a:lnTo>
                  <a:lnTo>
                    <a:pt x="41820" y="54993"/>
                  </a:lnTo>
                  <a:lnTo>
                    <a:pt x="44666" y="54993"/>
                  </a:lnTo>
                  <a:lnTo>
                    <a:pt x="43349" y="53233"/>
                  </a:lnTo>
                  <a:lnTo>
                    <a:pt x="40386" y="51474"/>
                  </a:lnTo>
                  <a:close/>
                </a:path>
                <a:path w="243839" h="364489">
                  <a:moveTo>
                    <a:pt x="44666" y="54993"/>
                  </a:moveTo>
                  <a:lnTo>
                    <a:pt x="41820" y="54993"/>
                  </a:lnTo>
                  <a:lnTo>
                    <a:pt x="46124" y="56940"/>
                  </a:lnTo>
                  <a:lnTo>
                    <a:pt x="44666" y="54993"/>
                  </a:lnTo>
                  <a:close/>
                </a:path>
                <a:path w="243839" h="364489">
                  <a:moveTo>
                    <a:pt x="40585" y="35182"/>
                  </a:moveTo>
                  <a:lnTo>
                    <a:pt x="35548" y="35904"/>
                  </a:lnTo>
                  <a:lnTo>
                    <a:pt x="33339" y="36197"/>
                  </a:lnTo>
                  <a:lnTo>
                    <a:pt x="30669" y="38040"/>
                  </a:lnTo>
                  <a:lnTo>
                    <a:pt x="29412" y="39820"/>
                  </a:lnTo>
                  <a:lnTo>
                    <a:pt x="30899" y="41150"/>
                  </a:lnTo>
                  <a:lnTo>
                    <a:pt x="30711" y="42815"/>
                  </a:lnTo>
                  <a:lnTo>
                    <a:pt x="30616" y="44616"/>
                  </a:lnTo>
                  <a:lnTo>
                    <a:pt x="30229" y="48710"/>
                  </a:lnTo>
                  <a:lnTo>
                    <a:pt x="33339" y="47768"/>
                  </a:lnTo>
                  <a:lnTo>
                    <a:pt x="34019" y="45338"/>
                  </a:lnTo>
                  <a:lnTo>
                    <a:pt x="35360" y="40333"/>
                  </a:lnTo>
                  <a:lnTo>
                    <a:pt x="41956" y="38574"/>
                  </a:lnTo>
                  <a:lnTo>
                    <a:pt x="44748" y="38574"/>
                  </a:lnTo>
                  <a:lnTo>
                    <a:pt x="43506" y="36888"/>
                  </a:lnTo>
                  <a:lnTo>
                    <a:pt x="40585" y="35182"/>
                  </a:lnTo>
                  <a:close/>
                </a:path>
                <a:path w="243839" h="364489">
                  <a:moveTo>
                    <a:pt x="44748" y="38574"/>
                  </a:moveTo>
                  <a:lnTo>
                    <a:pt x="41956" y="38574"/>
                  </a:lnTo>
                  <a:lnTo>
                    <a:pt x="46260" y="40627"/>
                  </a:lnTo>
                  <a:lnTo>
                    <a:pt x="44748" y="38574"/>
                  </a:lnTo>
                  <a:close/>
                </a:path>
                <a:path w="243839" h="364489">
                  <a:moveTo>
                    <a:pt x="41380" y="17695"/>
                  </a:moveTo>
                  <a:lnTo>
                    <a:pt x="36323" y="18355"/>
                  </a:lnTo>
                  <a:lnTo>
                    <a:pt x="34156" y="18711"/>
                  </a:lnTo>
                  <a:lnTo>
                    <a:pt x="31485" y="20596"/>
                  </a:lnTo>
                  <a:lnTo>
                    <a:pt x="30187" y="22250"/>
                  </a:lnTo>
                  <a:lnTo>
                    <a:pt x="31747" y="23674"/>
                  </a:lnTo>
                  <a:lnTo>
                    <a:pt x="31580" y="25360"/>
                  </a:lnTo>
                  <a:lnTo>
                    <a:pt x="31373" y="27863"/>
                  </a:lnTo>
                  <a:lnTo>
                    <a:pt x="31056" y="31255"/>
                  </a:lnTo>
                  <a:lnTo>
                    <a:pt x="34156" y="30313"/>
                  </a:lnTo>
                  <a:lnTo>
                    <a:pt x="34784" y="27863"/>
                  </a:lnTo>
                  <a:lnTo>
                    <a:pt x="36208" y="22847"/>
                  </a:lnTo>
                  <a:lnTo>
                    <a:pt x="42794" y="21161"/>
                  </a:lnTo>
                  <a:lnTo>
                    <a:pt x="45611" y="21161"/>
                  </a:lnTo>
                  <a:lnTo>
                    <a:pt x="44312" y="19381"/>
                  </a:lnTo>
                  <a:lnTo>
                    <a:pt x="41380" y="17695"/>
                  </a:lnTo>
                  <a:close/>
                </a:path>
                <a:path w="243839" h="364489">
                  <a:moveTo>
                    <a:pt x="45611" y="21161"/>
                  </a:moveTo>
                  <a:lnTo>
                    <a:pt x="42794" y="21161"/>
                  </a:lnTo>
                  <a:lnTo>
                    <a:pt x="47108" y="23213"/>
                  </a:lnTo>
                  <a:lnTo>
                    <a:pt x="45611" y="21161"/>
                  </a:lnTo>
                  <a:close/>
                </a:path>
                <a:path w="243839" h="364489">
                  <a:moveTo>
                    <a:pt x="18240" y="192842"/>
                  </a:moveTo>
                  <a:lnTo>
                    <a:pt x="17423" y="195899"/>
                  </a:lnTo>
                  <a:lnTo>
                    <a:pt x="19182" y="197774"/>
                  </a:lnTo>
                  <a:lnTo>
                    <a:pt x="22145" y="201124"/>
                  </a:lnTo>
                  <a:lnTo>
                    <a:pt x="20795" y="206590"/>
                  </a:lnTo>
                  <a:lnTo>
                    <a:pt x="17852" y="209532"/>
                  </a:lnTo>
                  <a:lnTo>
                    <a:pt x="17852" y="210559"/>
                  </a:lnTo>
                  <a:lnTo>
                    <a:pt x="21685" y="209962"/>
                  </a:lnTo>
                  <a:lnTo>
                    <a:pt x="24240" y="208276"/>
                  </a:lnTo>
                  <a:lnTo>
                    <a:pt x="26187" y="204161"/>
                  </a:lnTo>
                  <a:lnTo>
                    <a:pt x="27182" y="202234"/>
                  </a:lnTo>
                  <a:lnTo>
                    <a:pt x="27088" y="198925"/>
                  </a:lnTo>
                  <a:lnTo>
                    <a:pt x="26521" y="197418"/>
                  </a:lnTo>
                  <a:lnTo>
                    <a:pt x="24407" y="197418"/>
                  </a:lnTo>
                  <a:lnTo>
                    <a:pt x="21517" y="195250"/>
                  </a:lnTo>
                  <a:lnTo>
                    <a:pt x="18240" y="192842"/>
                  </a:lnTo>
                  <a:close/>
                </a:path>
                <a:path w="243839" h="364489">
                  <a:moveTo>
                    <a:pt x="26313" y="196863"/>
                  </a:moveTo>
                  <a:lnTo>
                    <a:pt x="24407" y="197418"/>
                  </a:lnTo>
                  <a:lnTo>
                    <a:pt x="26521" y="197418"/>
                  </a:lnTo>
                  <a:lnTo>
                    <a:pt x="26313" y="196863"/>
                  </a:lnTo>
                  <a:close/>
                </a:path>
                <a:path w="243839" h="364489">
                  <a:moveTo>
                    <a:pt x="4397" y="144885"/>
                  </a:moveTo>
                  <a:lnTo>
                    <a:pt x="0" y="146665"/>
                  </a:lnTo>
                  <a:lnTo>
                    <a:pt x="4743" y="147147"/>
                  </a:lnTo>
                  <a:lnTo>
                    <a:pt x="9528" y="152037"/>
                  </a:lnTo>
                  <a:lnTo>
                    <a:pt x="8135" y="157073"/>
                  </a:lnTo>
                  <a:lnTo>
                    <a:pt x="7413" y="159471"/>
                  </a:lnTo>
                  <a:lnTo>
                    <a:pt x="9528" y="161838"/>
                  </a:lnTo>
                  <a:lnTo>
                    <a:pt x="11381" y="158246"/>
                  </a:lnTo>
                  <a:lnTo>
                    <a:pt x="12198" y="156539"/>
                  </a:lnTo>
                  <a:lnTo>
                    <a:pt x="12952" y="155073"/>
                  </a:lnTo>
                  <a:lnTo>
                    <a:pt x="14973" y="154613"/>
                  </a:lnTo>
                  <a:lnTo>
                    <a:pt x="14701" y="152518"/>
                  </a:lnTo>
                  <a:lnTo>
                    <a:pt x="13402" y="149534"/>
                  </a:lnTo>
                  <a:lnTo>
                    <a:pt x="7717" y="144958"/>
                  </a:lnTo>
                  <a:lnTo>
                    <a:pt x="4397" y="144885"/>
                  </a:lnTo>
                  <a:close/>
                </a:path>
                <a:path w="243839" h="364489">
                  <a:moveTo>
                    <a:pt x="23444" y="131116"/>
                  </a:moveTo>
                  <a:lnTo>
                    <a:pt x="26931" y="134320"/>
                  </a:lnTo>
                  <a:lnTo>
                    <a:pt x="28041" y="141126"/>
                  </a:lnTo>
                  <a:lnTo>
                    <a:pt x="24020" y="144330"/>
                  </a:lnTo>
                  <a:lnTo>
                    <a:pt x="21999" y="145901"/>
                  </a:lnTo>
                  <a:lnTo>
                    <a:pt x="22334" y="149105"/>
                  </a:lnTo>
                  <a:lnTo>
                    <a:pt x="25967" y="147147"/>
                  </a:lnTo>
                  <a:lnTo>
                    <a:pt x="27559" y="146330"/>
                  </a:lnTo>
                  <a:lnTo>
                    <a:pt x="29192" y="145461"/>
                  </a:lnTo>
                  <a:lnTo>
                    <a:pt x="31469" y="145461"/>
                  </a:lnTo>
                  <a:lnTo>
                    <a:pt x="32019" y="144477"/>
                  </a:lnTo>
                  <a:lnTo>
                    <a:pt x="32690" y="141273"/>
                  </a:lnTo>
                  <a:lnTo>
                    <a:pt x="32061" y="139179"/>
                  </a:lnTo>
                  <a:lnTo>
                    <a:pt x="30711" y="134320"/>
                  </a:lnTo>
                  <a:lnTo>
                    <a:pt x="27925" y="132289"/>
                  </a:lnTo>
                  <a:lnTo>
                    <a:pt x="23444" y="131116"/>
                  </a:lnTo>
                  <a:close/>
                </a:path>
                <a:path w="243839" h="364489">
                  <a:moveTo>
                    <a:pt x="31469" y="145461"/>
                  </a:moveTo>
                  <a:lnTo>
                    <a:pt x="29192" y="145461"/>
                  </a:lnTo>
                  <a:lnTo>
                    <a:pt x="30983" y="146330"/>
                  </a:lnTo>
                  <a:lnTo>
                    <a:pt x="31469" y="145461"/>
                  </a:lnTo>
                  <a:close/>
                </a:path>
                <a:path w="243839" h="364489">
                  <a:moveTo>
                    <a:pt x="50333" y="131933"/>
                  </a:moveTo>
                  <a:lnTo>
                    <a:pt x="51726" y="136477"/>
                  </a:lnTo>
                  <a:lnTo>
                    <a:pt x="49275" y="142864"/>
                  </a:lnTo>
                  <a:lnTo>
                    <a:pt x="41663" y="143995"/>
                  </a:lnTo>
                  <a:lnTo>
                    <a:pt x="40344" y="146927"/>
                  </a:lnTo>
                  <a:lnTo>
                    <a:pt x="46166" y="147147"/>
                  </a:lnTo>
                  <a:lnTo>
                    <a:pt x="47977" y="147241"/>
                  </a:lnTo>
                  <a:lnTo>
                    <a:pt x="49108" y="148927"/>
                  </a:lnTo>
                  <a:lnTo>
                    <a:pt x="50961" y="147848"/>
                  </a:lnTo>
                  <a:lnTo>
                    <a:pt x="53150" y="145294"/>
                  </a:lnTo>
                  <a:lnTo>
                    <a:pt x="53763" y="142864"/>
                  </a:lnTo>
                  <a:lnTo>
                    <a:pt x="54982" y="138362"/>
                  </a:lnTo>
                  <a:lnTo>
                    <a:pt x="53652" y="135252"/>
                  </a:lnTo>
                  <a:lnTo>
                    <a:pt x="50333" y="131933"/>
                  </a:lnTo>
                  <a:close/>
                </a:path>
                <a:path w="243839" h="364489">
                  <a:moveTo>
                    <a:pt x="50239" y="282567"/>
                  </a:moveTo>
                  <a:lnTo>
                    <a:pt x="41956" y="282567"/>
                  </a:lnTo>
                  <a:lnTo>
                    <a:pt x="44511" y="283143"/>
                  </a:lnTo>
                  <a:lnTo>
                    <a:pt x="46993" y="283656"/>
                  </a:lnTo>
                  <a:lnTo>
                    <a:pt x="47851" y="285143"/>
                  </a:lnTo>
                  <a:lnTo>
                    <a:pt x="48940" y="288609"/>
                  </a:lnTo>
                  <a:lnTo>
                    <a:pt x="49401" y="290368"/>
                  </a:lnTo>
                  <a:lnTo>
                    <a:pt x="52333" y="289383"/>
                  </a:lnTo>
                  <a:lnTo>
                    <a:pt x="51443" y="286828"/>
                  </a:lnTo>
                  <a:lnTo>
                    <a:pt x="50815" y="284902"/>
                  </a:lnTo>
                  <a:lnTo>
                    <a:pt x="50092" y="283090"/>
                  </a:lnTo>
                  <a:lnTo>
                    <a:pt x="50239" y="282567"/>
                  </a:lnTo>
                  <a:close/>
                </a:path>
                <a:path w="243839" h="364489">
                  <a:moveTo>
                    <a:pt x="47663" y="279467"/>
                  </a:moveTo>
                  <a:lnTo>
                    <a:pt x="42899" y="279970"/>
                  </a:lnTo>
                  <a:lnTo>
                    <a:pt x="41328" y="281562"/>
                  </a:lnTo>
                  <a:lnTo>
                    <a:pt x="40197" y="284420"/>
                  </a:lnTo>
                  <a:lnTo>
                    <a:pt x="41328" y="283436"/>
                  </a:lnTo>
                  <a:lnTo>
                    <a:pt x="41956" y="282567"/>
                  </a:lnTo>
                  <a:lnTo>
                    <a:pt x="50239" y="282567"/>
                  </a:lnTo>
                  <a:lnTo>
                    <a:pt x="50689" y="280954"/>
                  </a:lnTo>
                  <a:lnTo>
                    <a:pt x="49663" y="280117"/>
                  </a:lnTo>
                  <a:lnTo>
                    <a:pt x="47663" y="279467"/>
                  </a:lnTo>
                  <a:close/>
                </a:path>
                <a:path w="243839" h="364489">
                  <a:moveTo>
                    <a:pt x="58079" y="268023"/>
                  </a:moveTo>
                  <a:lnTo>
                    <a:pt x="50647" y="268023"/>
                  </a:lnTo>
                  <a:lnTo>
                    <a:pt x="52720" y="269394"/>
                  </a:lnTo>
                  <a:lnTo>
                    <a:pt x="54815" y="270818"/>
                  </a:lnTo>
                  <a:lnTo>
                    <a:pt x="55097" y="272452"/>
                  </a:lnTo>
                  <a:lnTo>
                    <a:pt x="54930" y="276211"/>
                  </a:lnTo>
                  <a:lnTo>
                    <a:pt x="54616" y="277949"/>
                  </a:lnTo>
                  <a:lnTo>
                    <a:pt x="57767" y="278043"/>
                  </a:lnTo>
                  <a:lnTo>
                    <a:pt x="57893" y="276211"/>
                  </a:lnTo>
                  <a:lnTo>
                    <a:pt x="57987" y="272452"/>
                  </a:lnTo>
                  <a:lnTo>
                    <a:pt x="58040" y="271373"/>
                  </a:lnTo>
                  <a:lnTo>
                    <a:pt x="59296" y="269709"/>
                  </a:lnTo>
                  <a:lnTo>
                    <a:pt x="58668" y="268463"/>
                  </a:lnTo>
                  <a:lnTo>
                    <a:pt x="58079" y="268023"/>
                  </a:lnTo>
                  <a:close/>
                </a:path>
                <a:path w="243839" h="364489">
                  <a:moveTo>
                    <a:pt x="52385" y="265960"/>
                  </a:moveTo>
                  <a:lnTo>
                    <a:pt x="50438" y="266745"/>
                  </a:lnTo>
                  <a:lnTo>
                    <a:pt x="48291" y="269038"/>
                  </a:lnTo>
                  <a:lnTo>
                    <a:pt x="49736" y="268525"/>
                  </a:lnTo>
                  <a:lnTo>
                    <a:pt x="50647" y="268023"/>
                  </a:lnTo>
                  <a:lnTo>
                    <a:pt x="58079" y="268023"/>
                  </a:lnTo>
                  <a:lnTo>
                    <a:pt x="56888" y="267133"/>
                  </a:lnTo>
                  <a:lnTo>
                    <a:pt x="55610" y="266682"/>
                  </a:lnTo>
                  <a:lnTo>
                    <a:pt x="52385" y="265960"/>
                  </a:lnTo>
                  <a:close/>
                </a:path>
                <a:path w="243839" h="364489">
                  <a:moveTo>
                    <a:pt x="68125" y="256620"/>
                  </a:moveTo>
                  <a:lnTo>
                    <a:pt x="64584" y="256620"/>
                  </a:lnTo>
                  <a:lnTo>
                    <a:pt x="66919" y="261143"/>
                  </a:lnTo>
                  <a:lnTo>
                    <a:pt x="66322" y="262850"/>
                  </a:lnTo>
                  <a:lnTo>
                    <a:pt x="64301" y="265866"/>
                  </a:lnTo>
                  <a:lnTo>
                    <a:pt x="63265" y="267279"/>
                  </a:lnTo>
                  <a:lnTo>
                    <a:pt x="65935" y="268892"/>
                  </a:lnTo>
                  <a:lnTo>
                    <a:pt x="67359" y="266682"/>
                  </a:lnTo>
                  <a:lnTo>
                    <a:pt x="68343" y="264923"/>
                  </a:lnTo>
                  <a:lnTo>
                    <a:pt x="69380" y="263258"/>
                  </a:lnTo>
                  <a:lnTo>
                    <a:pt x="71400" y="262442"/>
                  </a:lnTo>
                  <a:lnTo>
                    <a:pt x="71285" y="260965"/>
                  </a:lnTo>
                  <a:lnTo>
                    <a:pt x="70626" y="258997"/>
                  </a:lnTo>
                  <a:lnTo>
                    <a:pt x="69474" y="257981"/>
                  </a:lnTo>
                  <a:lnTo>
                    <a:pt x="68125" y="256620"/>
                  </a:lnTo>
                  <a:close/>
                </a:path>
                <a:path w="243839" h="364489">
                  <a:moveTo>
                    <a:pt x="64971" y="255437"/>
                  </a:moveTo>
                  <a:lnTo>
                    <a:pt x="62060" y="256379"/>
                  </a:lnTo>
                  <a:lnTo>
                    <a:pt x="63600" y="256693"/>
                  </a:lnTo>
                  <a:lnTo>
                    <a:pt x="64584" y="256620"/>
                  </a:lnTo>
                  <a:lnTo>
                    <a:pt x="68125" y="256620"/>
                  </a:lnTo>
                  <a:lnTo>
                    <a:pt x="67191" y="255678"/>
                  </a:lnTo>
                  <a:lnTo>
                    <a:pt x="64971" y="255437"/>
                  </a:lnTo>
                  <a:close/>
                </a:path>
                <a:path w="243839" h="364489">
                  <a:moveTo>
                    <a:pt x="84929" y="257217"/>
                  </a:moveTo>
                  <a:lnTo>
                    <a:pt x="81945" y="257458"/>
                  </a:lnTo>
                  <a:lnTo>
                    <a:pt x="83243" y="258013"/>
                  </a:lnTo>
                  <a:lnTo>
                    <a:pt x="84353" y="258348"/>
                  </a:lnTo>
                  <a:lnTo>
                    <a:pt x="85557" y="263258"/>
                  </a:lnTo>
                  <a:lnTo>
                    <a:pt x="84615" y="264683"/>
                  </a:lnTo>
                  <a:lnTo>
                    <a:pt x="82039" y="267185"/>
                  </a:lnTo>
                  <a:lnTo>
                    <a:pt x="80594" y="268264"/>
                  </a:lnTo>
                  <a:lnTo>
                    <a:pt x="82887" y="270578"/>
                  </a:lnTo>
                  <a:lnTo>
                    <a:pt x="84740" y="268672"/>
                  </a:lnTo>
                  <a:lnTo>
                    <a:pt x="87452" y="265761"/>
                  </a:lnTo>
                  <a:lnTo>
                    <a:pt x="89578" y="265457"/>
                  </a:lnTo>
                  <a:lnTo>
                    <a:pt x="89913" y="264023"/>
                  </a:lnTo>
                  <a:lnTo>
                    <a:pt x="89672" y="261908"/>
                  </a:lnTo>
                  <a:lnTo>
                    <a:pt x="88876" y="260735"/>
                  </a:lnTo>
                  <a:lnTo>
                    <a:pt x="87075" y="257981"/>
                  </a:lnTo>
                  <a:lnTo>
                    <a:pt x="84929" y="257217"/>
                  </a:lnTo>
                  <a:close/>
                </a:path>
                <a:path w="243839" h="364489">
                  <a:moveTo>
                    <a:pt x="232893" y="355025"/>
                  </a:moveTo>
                  <a:lnTo>
                    <a:pt x="231396" y="355025"/>
                  </a:lnTo>
                  <a:lnTo>
                    <a:pt x="229448" y="355779"/>
                  </a:lnTo>
                  <a:lnTo>
                    <a:pt x="228443" y="356764"/>
                  </a:lnTo>
                  <a:lnTo>
                    <a:pt x="226244" y="359193"/>
                  </a:lnTo>
                  <a:lnTo>
                    <a:pt x="226144" y="359968"/>
                  </a:lnTo>
                  <a:lnTo>
                    <a:pt x="226065" y="361727"/>
                  </a:lnTo>
                  <a:lnTo>
                    <a:pt x="226872" y="364323"/>
                  </a:lnTo>
                  <a:lnTo>
                    <a:pt x="227110" y="363077"/>
                  </a:lnTo>
                  <a:lnTo>
                    <a:pt x="227165" y="361727"/>
                  </a:lnTo>
                  <a:lnTo>
                    <a:pt x="231689" y="359339"/>
                  </a:lnTo>
                  <a:lnTo>
                    <a:pt x="237818" y="359339"/>
                  </a:lnTo>
                  <a:lnTo>
                    <a:pt x="237249" y="358962"/>
                  </a:lnTo>
                  <a:lnTo>
                    <a:pt x="235395" y="357936"/>
                  </a:lnTo>
                  <a:lnTo>
                    <a:pt x="233710" y="356962"/>
                  </a:lnTo>
                  <a:lnTo>
                    <a:pt x="232893" y="355025"/>
                  </a:lnTo>
                  <a:close/>
                </a:path>
                <a:path w="243839" h="364489">
                  <a:moveTo>
                    <a:pt x="237818" y="359339"/>
                  </a:moveTo>
                  <a:lnTo>
                    <a:pt x="231689" y="359339"/>
                  </a:lnTo>
                  <a:lnTo>
                    <a:pt x="233322" y="359968"/>
                  </a:lnTo>
                  <a:lnTo>
                    <a:pt x="236359" y="361957"/>
                  </a:lnTo>
                  <a:lnTo>
                    <a:pt x="237825" y="363077"/>
                  </a:lnTo>
                  <a:lnTo>
                    <a:pt x="239385" y="360376"/>
                  </a:lnTo>
                  <a:lnTo>
                    <a:pt x="237818" y="359339"/>
                  </a:lnTo>
                  <a:close/>
                </a:path>
                <a:path w="243839" h="364489">
                  <a:moveTo>
                    <a:pt x="230730" y="345518"/>
                  </a:moveTo>
                  <a:lnTo>
                    <a:pt x="226726" y="345518"/>
                  </a:lnTo>
                  <a:lnTo>
                    <a:pt x="227982" y="346628"/>
                  </a:lnTo>
                  <a:lnTo>
                    <a:pt x="230223" y="349518"/>
                  </a:lnTo>
                  <a:lnTo>
                    <a:pt x="231081" y="351057"/>
                  </a:lnTo>
                  <a:lnTo>
                    <a:pt x="233636" y="349130"/>
                  </a:lnTo>
                  <a:lnTo>
                    <a:pt x="232003" y="347067"/>
                  </a:lnTo>
                  <a:lnTo>
                    <a:pt x="230730" y="345518"/>
                  </a:lnTo>
                  <a:close/>
                </a:path>
                <a:path w="243839" h="364489">
                  <a:moveTo>
                    <a:pt x="227982" y="341361"/>
                  </a:moveTo>
                  <a:lnTo>
                    <a:pt x="225909" y="341361"/>
                  </a:lnTo>
                  <a:lnTo>
                    <a:pt x="224663" y="341916"/>
                  </a:lnTo>
                  <a:lnTo>
                    <a:pt x="221605" y="343329"/>
                  </a:lnTo>
                  <a:lnTo>
                    <a:pt x="220684" y="345350"/>
                  </a:lnTo>
                  <a:lnTo>
                    <a:pt x="220495" y="348366"/>
                  </a:lnTo>
                  <a:lnTo>
                    <a:pt x="221298" y="347067"/>
                  </a:lnTo>
                  <a:lnTo>
                    <a:pt x="221700" y="346073"/>
                  </a:lnTo>
                  <a:lnTo>
                    <a:pt x="226726" y="345518"/>
                  </a:lnTo>
                  <a:lnTo>
                    <a:pt x="230730" y="345518"/>
                  </a:lnTo>
                  <a:lnTo>
                    <a:pt x="229500" y="343937"/>
                  </a:lnTo>
                  <a:lnTo>
                    <a:pt x="229354" y="341769"/>
                  </a:lnTo>
                  <a:lnTo>
                    <a:pt x="227982" y="341361"/>
                  </a:lnTo>
                  <a:close/>
                </a:path>
                <a:path w="243839" h="364489">
                  <a:moveTo>
                    <a:pt x="229057" y="329592"/>
                  </a:moveTo>
                  <a:lnTo>
                    <a:pt x="220736" y="329592"/>
                  </a:lnTo>
                  <a:lnTo>
                    <a:pt x="223364" y="330157"/>
                  </a:lnTo>
                  <a:lnTo>
                    <a:pt x="225762" y="330764"/>
                  </a:lnTo>
                  <a:lnTo>
                    <a:pt x="226558" y="332283"/>
                  </a:lnTo>
                  <a:lnTo>
                    <a:pt x="227595" y="335769"/>
                  </a:lnTo>
                  <a:lnTo>
                    <a:pt x="227930" y="337549"/>
                  </a:lnTo>
                  <a:lnTo>
                    <a:pt x="230851" y="336638"/>
                  </a:lnTo>
                  <a:lnTo>
                    <a:pt x="230223" y="334084"/>
                  </a:lnTo>
                  <a:lnTo>
                    <a:pt x="229500" y="332094"/>
                  </a:lnTo>
                  <a:lnTo>
                    <a:pt x="228902" y="330377"/>
                  </a:lnTo>
                  <a:lnTo>
                    <a:pt x="228875" y="330157"/>
                  </a:lnTo>
                  <a:lnTo>
                    <a:pt x="229057" y="329592"/>
                  </a:lnTo>
                  <a:close/>
                </a:path>
                <a:path w="243839" h="364489">
                  <a:moveTo>
                    <a:pt x="226443" y="326555"/>
                  </a:moveTo>
                  <a:lnTo>
                    <a:pt x="221836" y="326963"/>
                  </a:lnTo>
                  <a:lnTo>
                    <a:pt x="220087" y="328503"/>
                  </a:lnTo>
                  <a:lnTo>
                    <a:pt x="218925" y="331319"/>
                  </a:lnTo>
                  <a:lnTo>
                    <a:pt x="220087" y="330377"/>
                  </a:lnTo>
                  <a:lnTo>
                    <a:pt x="220736" y="329592"/>
                  </a:lnTo>
                  <a:lnTo>
                    <a:pt x="229057" y="329592"/>
                  </a:lnTo>
                  <a:lnTo>
                    <a:pt x="229500" y="328220"/>
                  </a:lnTo>
                  <a:lnTo>
                    <a:pt x="228390" y="327319"/>
                  </a:lnTo>
                  <a:lnTo>
                    <a:pt x="226443" y="326555"/>
                  </a:lnTo>
                  <a:close/>
                </a:path>
                <a:path w="243839" h="364489">
                  <a:moveTo>
                    <a:pt x="242873" y="314775"/>
                  </a:moveTo>
                  <a:lnTo>
                    <a:pt x="234767" y="314775"/>
                  </a:lnTo>
                  <a:lnTo>
                    <a:pt x="237008" y="316053"/>
                  </a:lnTo>
                  <a:lnTo>
                    <a:pt x="239270" y="317236"/>
                  </a:lnTo>
                  <a:lnTo>
                    <a:pt x="239626" y="318922"/>
                  </a:lnTo>
                  <a:lnTo>
                    <a:pt x="239563" y="324356"/>
                  </a:lnTo>
                  <a:lnTo>
                    <a:pt x="242662" y="324220"/>
                  </a:lnTo>
                  <a:lnTo>
                    <a:pt x="242662" y="321613"/>
                  </a:lnTo>
                  <a:lnTo>
                    <a:pt x="242442" y="319498"/>
                  </a:lnTo>
                  <a:lnTo>
                    <a:pt x="242442" y="317550"/>
                  </a:lnTo>
                  <a:lnTo>
                    <a:pt x="243605" y="315812"/>
                  </a:lnTo>
                  <a:lnTo>
                    <a:pt x="242873" y="314775"/>
                  </a:lnTo>
                  <a:close/>
                </a:path>
                <a:path w="243839" h="364489">
                  <a:moveTo>
                    <a:pt x="236359" y="312618"/>
                  </a:moveTo>
                  <a:lnTo>
                    <a:pt x="234453" y="313623"/>
                  </a:lnTo>
                  <a:lnTo>
                    <a:pt x="232506" y="315979"/>
                  </a:lnTo>
                  <a:lnTo>
                    <a:pt x="233856" y="315383"/>
                  </a:lnTo>
                  <a:lnTo>
                    <a:pt x="234767" y="314775"/>
                  </a:lnTo>
                  <a:lnTo>
                    <a:pt x="242873" y="314775"/>
                  </a:lnTo>
                  <a:lnTo>
                    <a:pt x="242777" y="314639"/>
                  </a:lnTo>
                  <a:lnTo>
                    <a:pt x="240976" y="313362"/>
                  </a:lnTo>
                  <a:lnTo>
                    <a:pt x="239626" y="313121"/>
                  </a:lnTo>
                  <a:lnTo>
                    <a:pt x="236359" y="312618"/>
                  </a:lnTo>
                  <a:close/>
                </a:path>
                <a:path w="243839" h="364489">
                  <a:moveTo>
                    <a:pt x="146728" y="40530"/>
                  </a:moveTo>
                  <a:lnTo>
                    <a:pt x="137411" y="40530"/>
                  </a:lnTo>
                  <a:lnTo>
                    <a:pt x="144852" y="42144"/>
                  </a:lnTo>
                  <a:lnTo>
                    <a:pt x="152040" y="45680"/>
                  </a:lnTo>
                  <a:lnTo>
                    <a:pt x="159052" y="51192"/>
                  </a:lnTo>
                  <a:lnTo>
                    <a:pt x="162403" y="50364"/>
                  </a:lnTo>
                  <a:lnTo>
                    <a:pt x="162796" y="48302"/>
                  </a:lnTo>
                  <a:lnTo>
                    <a:pt x="158288" y="48302"/>
                  </a:lnTo>
                  <a:lnTo>
                    <a:pt x="154951" y="43906"/>
                  </a:lnTo>
                  <a:lnTo>
                    <a:pt x="148869" y="40922"/>
                  </a:lnTo>
                  <a:lnTo>
                    <a:pt x="146728" y="40530"/>
                  </a:lnTo>
                  <a:close/>
                </a:path>
                <a:path w="243839" h="364489">
                  <a:moveTo>
                    <a:pt x="153238" y="37422"/>
                  </a:moveTo>
                  <a:lnTo>
                    <a:pt x="150822" y="37422"/>
                  </a:lnTo>
                  <a:lnTo>
                    <a:pt x="157010" y="42564"/>
                  </a:lnTo>
                  <a:lnTo>
                    <a:pt x="159681" y="47066"/>
                  </a:lnTo>
                  <a:lnTo>
                    <a:pt x="159586" y="47768"/>
                  </a:lnTo>
                  <a:lnTo>
                    <a:pt x="158288" y="48302"/>
                  </a:lnTo>
                  <a:lnTo>
                    <a:pt x="162796" y="48302"/>
                  </a:lnTo>
                  <a:lnTo>
                    <a:pt x="163031" y="47066"/>
                  </a:lnTo>
                  <a:lnTo>
                    <a:pt x="162214" y="45045"/>
                  </a:lnTo>
                  <a:lnTo>
                    <a:pt x="159586" y="45045"/>
                  </a:lnTo>
                  <a:lnTo>
                    <a:pt x="156068" y="39223"/>
                  </a:lnTo>
                  <a:lnTo>
                    <a:pt x="153238" y="37422"/>
                  </a:lnTo>
                  <a:close/>
                </a:path>
                <a:path w="243839" h="364489">
                  <a:moveTo>
                    <a:pt x="145277" y="17894"/>
                  </a:moveTo>
                  <a:lnTo>
                    <a:pt x="128624" y="17894"/>
                  </a:lnTo>
                  <a:lnTo>
                    <a:pt x="132205" y="18229"/>
                  </a:lnTo>
                  <a:lnTo>
                    <a:pt x="135367" y="19287"/>
                  </a:lnTo>
                  <a:lnTo>
                    <a:pt x="159586" y="45045"/>
                  </a:lnTo>
                  <a:lnTo>
                    <a:pt x="162214" y="45045"/>
                  </a:lnTo>
                  <a:lnTo>
                    <a:pt x="161146" y="42407"/>
                  </a:lnTo>
                  <a:lnTo>
                    <a:pt x="155708" y="30924"/>
                  </a:lnTo>
                  <a:lnTo>
                    <a:pt x="149036" y="21509"/>
                  </a:lnTo>
                  <a:lnTo>
                    <a:pt x="145277" y="17894"/>
                  </a:lnTo>
                  <a:close/>
                </a:path>
                <a:path w="243839" h="364489">
                  <a:moveTo>
                    <a:pt x="128770" y="39056"/>
                  </a:moveTo>
                  <a:lnTo>
                    <a:pt x="126268" y="39056"/>
                  </a:lnTo>
                  <a:lnTo>
                    <a:pt x="126865" y="41192"/>
                  </a:lnTo>
                  <a:lnTo>
                    <a:pt x="129640" y="40784"/>
                  </a:lnTo>
                  <a:lnTo>
                    <a:pt x="137411" y="40530"/>
                  </a:lnTo>
                  <a:lnTo>
                    <a:pt x="146728" y="40530"/>
                  </a:lnTo>
                  <a:lnTo>
                    <a:pt x="140118" y="39317"/>
                  </a:lnTo>
                  <a:lnTo>
                    <a:pt x="128770" y="39056"/>
                  </a:lnTo>
                  <a:close/>
                </a:path>
                <a:path w="243839" h="364489">
                  <a:moveTo>
                    <a:pt x="97284" y="21339"/>
                  </a:moveTo>
                  <a:lnTo>
                    <a:pt x="118635" y="37758"/>
                  </a:lnTo>
                  <a:lnTo>
                    <a:pt x="150822" y="37422"/>
                  </a:lnTo>
                  <a:lnTo>
                    <a:pt x="153238" y="37422"/>
                  </a:lnTo>
                  <a:lnTo>
                    <a:pt x="150194" y="35485"/>
                  </a:lnTo>
                  <a:lnTo>
                    <a:pt x="123933" y="31999"/>
                  </a:lnTo>
                  <a:lnTo>
                    <a:pt x="125790" y="30627"/>
                  </a:lnTo>
                  <a:lnTo>
                    <a:pt x="118488" y="30627"/>
                  </a:lnTo>
                  <a:lnTo>
                    <a:pt x="112206" y="29716"/>
                  </a:lnTo>
                  <a:lnTo>
                    <a:pt x="105996" y="28899"/>
                  </a:lnTo>
                  <a:lnTo>
                    <a:pt x="102530" y="25528"/>
                  </a:lnTo>
                  <a:lnTo>
                    <a:pt x="98677" y="21967"/>
                  </a:lnTo>
                  <a:lnTo>
                    <a:pt x="97997" y="21381"/>
                  </a:lnTo>
                  <a:lnTo>
                    <a:pt x="97284" y="21339"/>
                  </a:lnTo>
                  <a:close/>
                </a:path>
                <a:path w="243839" h="364489">
                  <a:moveTo>
                    <a:pt x="128624" y="25528"/>
                  </a:moveTo>
                  <a:lnTo>
                    <a:pt x="128289" y="25528"/>
                  </a:lnTo>
                  <a:lnTo>
                    <a:pt x="123786" y="28491"/>
                  </a:lnTo>
                  <a:lnTo>
                    <a:pt x="118488" y="30627"/>
                  </a:lnTo>
                  <a:lnTo>
                    <a:pt x="125790" y="30627"/>
                  </a:lnTo>
                  <a:lnTo>
                    <a:pt x="126216" y="30313"/>
                  </a:lnTo>
                  <a:lnTo>
                    <a:pt x="127462" y="28124"/>
                  </a:lnTo>
                  <a:lnTo>
                    <a:pt x="128624" y="25528"/>
                  </a:lnTo>
                  <a:close/>
                </a:path>
                <a:path w="243839" h="364489">
                  <a:moveTo>
                    <a:pt x="133242" y="0"/>
                  </a:moveTo>
                  <a:lnTo>
                    <a:pt x="130739" y="178"/>
                  </a:lnTo>
                  <a:lnTo>
                    <a:pt x="126488" y="408"/>
                  </a:lnTo>
                  <a:lnTo>
                    <a:pt x="122121" y="2345"/>
                  </a:lnTo>
                  <a:lnTo>
                    <a:pt x="113075" y="10387"/>
                  </a:lnTo>
                  <a:lnTo>
                    <a:pt x="110909" y="16407"/>
                  </a:lnTo>
                  <a:lnTo>
                    <a:pt x="110798" y="17653"/>
                  </a:lnTo>
                  <a:lnTo>
                    <a:pt x="110593" y="23674"/>
                  </a:lnTo>
                  <a:lnTo>
                    <a:pt x="112017" y="23433"/>
                  </a:lnTo>
                  <a:lnTo>
                    <a:pt x="112300" y="22732"/>
                  </a:lnTo>
                  <a:lnTo>
                    <a:pt x="114059" y="18879"/>
                  </a:lnTo>
                  <a:lnTo>
                    <a:pt x="117043" y="16407"/>
                  </a:lnTo>
                  <a:lnTo>
                    <a:pt x="143732" y="16407"/>
                  </a:lnTo>
                  <a:lnTo>
                    <a:pt x="141293" y="14062"/>
                  </a:lnTo>
                  <a:lnTo>
                    <a:pt x="136409" y="10910"/>
                  </a:lnTo>
                  <a:lnTo>
                    <a:pt x="123210" y="10910"/>
                  </a:lnTo>
                  <a:lnTo>
                    <a:pt x="123115" y="10146"/>
                  </a:lnTo>
                  <a:lnTo>
                    <a:pt x="123022" y="8669"/>
                  </a:lnTo>
                  <a:lnTo>
                    <a:pt x="125273" y="7256"/>
                  </a:lnTo>
                  <a:lnTo>
                    <a:pt x="127231" y="6795"/>
                  </a:lnTo>
                  <a:lnTo>
                    <a:pt x="129325" y="6366"/>
                  </a:lnTo>
                  <a:lnTo>
                    <a:pt x="132386" y="6366"/>
                  </a:lnTo>
                  <a:lnTo>
                    <a:pt x="134666" y="2345"/>
                  </a:lnTo>
                  <a:lnTo>
                    <a:pt x="133242" y="0"/>
                  </a:lnTo>
                  <a:close/>
                </a:path>
                <a:path w="243839" h="364489">
                  <a:moveTo>
                    <a:pt x="143732" y="16407"/>
                  </a:moveTo>
                  <a:lnTo>
                    <a:pt x="117043" y="16407"/>
                  </a:lnTo>
                  <a:lnTo>
                    <a:pt x="121032" y="16742"/>
                  </a:lnTo>
                  <a:lnTo>
                    <a:pt x="122938" y="16858"/>
                  </a:lnTo>
                  <a:lnTo>
                    <a:pt x="124362" y="17653"/>
                  </a:lnTo>
                  <a:lnTo>
                    <a:pt x="125661" y="19098"/>
                  </a:lnTo>
                  <a:lnTo>
                    <a:pt x="128624" y="17894"/>
                  </a:lnTo>
                  <a:lnTo>
                    <a:pt x="145277" y="17894"/>
                  </a:lnTo>
                  <a:lnTo>
                    <a:pt x="143732" y="16407"/>
                  </a:lnTo>
                  <a:close/>
                </a:path>
                <a:path w="243839" h="364489">
                  <a:moveTo>
                    <a:pt x="152937" y="3277"/>
                  </a:moveTo>
                  <a:lnTo>
                    <a:pt x="150121" y="5109"/>
                  </a:lnTo>
                  <a:lnTo>
                    <a:pt x="149566" y="7800"/>
                  </a:lnTo>
                  <a:lnTo>
                    <a:pt x="149356" y="9172"/>
                  </a:lnTo>
                  <a:lnTo>
                    <a:pt x="149258" y="10743"/>
                  </a:lnTo>
                  <a:lnTo>
                    <a:pt x="151346" y="13078"/>
                  </a:lnTo>
                  <a:lnTo>
                    <a:pt x="154456" y="13580"/>
                  </a:lnTo>
                  <a:lnTo>
                    <a:pt x="157586" y="14020"/>
                  </a:lnTo>
                  <a:lnTo>
                    <a:pt x="160445" y="12188"/>
                  </a:lnTo>
                  <a:lnTo>
                    <a:pt x="160569" y="11319"/>
                  </a:lnTo>
                  <a:lnTo>
                    <a:pt x="155607" y="11319"/>
                  </a:lnTo>
                  <a:lnTo>
                    <a:pt x="153880" y="11078"/>
                  </a:lnTo>
                  <a:lnTo>
                    <a:pt x="152236" y="10743"/>
                  </a:lnTo>
                  <a:lnTo>
                    <a:pt x="151042" y="9172"/>
                  </a:lnTo>
                  <a:lnTo>
                    <a:pt x="151639" y="5811"/>
                  </a:lnTo>
                  <a:lnTo>
                    <a:pt x="153209" y="4607"/>
                  </a:lnTo>
                  <a:lnTo>
                    <a:pt x="159487" y="4607"/>
                  </a:lnTo>
                  <a:lnTo>
                    <a:pt x="159146" y="4198"/>
                  </a:lnTo>
                  <a:lnTo>
                    <a:pt x="156068" y="3790"/>
                  </a:lnTo>
                  <a:lnTo>
                    <a:pt x="152937" y="3277"/>
                  </a:lnTo>
                  <a:close/>
                </a:path>
                <a:path w="243839" h="364489">
                  <a:moveTo>
                    <a:pt x="159487" y="4607"/>
                  </a:moveTo>
                  <a:lnTo>
                    <a:pt x="153209" y="4607"/>
                  </a:lnTo>
                  <a:lnTo>
                    <a:pt x="154864" y="4848"/>
                  </a:lnTo>
                  <a:lnTo>
                    <a:pt x="156571" y="5204"/>
                  </a:lnTo>
                  <a:lnTo>
                    <a:pt x="157754" y="6795"/>
                  </a:lnTo>
                  <a:lnTo>
                    <a:pt x="157475" y="8669"/>
                  </a:lnTo>
                  <a:lnTo>
                    <a:pt x="157178" y="10146"/>
                  </a:lnTo>
                  <a:lnTo>
                    <a:pt x="155607" y="11319"/>
                  </a:lnTo>
                  <a:lnTo>
                    <a:pt x="160569" y="11319"/>
                  </a:lnTo>
                  <a:lnTo>
                    <a:pt x="160885" y="9172"/>
                  </a:lnTo>
                  <a:lnTo>
                    <a:pt x="161314" y="6795"/>
                  </a:lnTo>
                  <a:lnTo>
                    <a:pt x="159487" y="4607"/>
                  </a:lnTo>
                  <a:close/>
                </a:path>
                <a:path w="243839" h="364489">
                  <a:moveTo>
                    <a:pt x="129681" y="7036"/>
                  </a:moveTo>
                  <a:lnTo>
                    <a:pt x="127085" y="8481"/>
                  </a:lnTo>
                  <a:lnTo>
                    <a:pt x="128896" y="10387"/>
                  </a:lnTo>
                  <a:lnTo>
                    <a:pt x="126435" y="10910"/>
                  </a:lnTo>
                  <a:lnTo>
                    <a:pt x="136409" y="10910"/>
                  </a:lnTo>
                  <a:lnTo>
                    <a:pt x="132645" y="8481"/>
                  </a:lnTo>
                  <a:lnTo>
                    <a:pt x="129681" y="7036"/>
                  </a:lnTo>
                  <a:close/>
                </a:path>
                <a:path w="243839" h="364489">
                  <a:moveTo>
                    <a:pt x="132386" y="6366"/>
                  </a:moveTo>
                  <a:lnTo>
                    <a:pt x="129325" y="6366"/>
                  </a:lnTo>
                  <a:lnTo>
                    <a:pt x="131200" y="6554"/>
                  </a:lnTo>
                  <a:lnTo>
                    <a:pt x="132048" y="6963"/>
                  </a:lnTo>
                  <a:lnTo>
                    <a:pt x="132386" y="6366"/>
                  </a:lnTo>
                  <a:close/>
                </a:path>
              </a:pathLst>
            </a:custGeom>
            <a:solidFill>
              <a:srgbClr val="FFF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814652" y="3281583"/>
              <a:ext cx="335280" cy="344170"/>
            </a:xfrm>
            <a:custGeom>
              <a:avLst/>
              <a:gdLst/>
              <a:ahLst/>
              <a:cxnLst/>
              <a:rect l="l" t="t" r="r" b="b"/>
              <a:pathLst>
                <a:path w="335280" h="344170">
                  <a:moveTo>
                    <a:pt x="146099" y="327556"/>
                  </a:moveTo>
                  <a:lnTo>
                    <a:pt x="87505" y="327556"/>
                  </a:lnTo>
                  <a:lnTo>
                    <a:pt x="88321" y="329207"/>
                  </a:lnTo>
                  <a:lnTo>
                    <a:pt x="88667" y="330223"/>
                  </a:lnTo>
                  <a:lnTo>
                    <a:pt x="88861" y="331620"/>
                  </a:lnTo>
                  <a:lnTo>
                    <a:pt x="88917" y="334541"/>
                  </a:lnTo>
                  <a:lnTo>
                    <a:pt x="88803" y="335430"/>
                  </a:lnTo>
                  <a:lnTo>
                    <a:pt x="81484" y="343431"/>
                  </a:lnTo>
                  <a:lnTo>
                    <a:pt x="81683" y="343558"/>
                  </a:lnTo>
                  <a:lnTo>
                    <a:pt x="88597" y="343685"/>
                  </a:lnTo>
                  <a:lnTo>
                    <a:pt x="97163" y="342542"/>
                  </a:lnTo>
                  <a:lnTo>
                    <a:pt x="107030" y="340002"/>
                  </a:lnTo>
                  <a:lnTo>
                    <a:pt x="117535" y="336192"/>
                  </a:lnTo>
                  <a:lnTo>
                    <a:pt x="118038" y="336192"/>
                  </a:lnTo>
                  <a:lnTo>
                    <a:pt x="117933" y="335938"/>
                  </a:lnTo>
                  <a:lnTo>
                    <a:pt x="120395" y="335938"/>
                  </a:lnTo>
                  <a:lnTo>
                    <a:pt x="120284" y="335430"/>
                  </a:lnTo>
                  <a:lnTo>
                    <a:pt x="120226" y="335049"/>
                  </a:lnTo>
                  <a:lnTo>
                    <a:pt x="121043" y="334668"/>
                  </a:lnTo>
                  <a:lnTo>
                    <a:pt x="131167" y="334668"/>
                  </a:lnTo>
                  <a:lnTo>
                    <a:pt x="130697" y="333017"/>
                  </a:lnTo>
                  <a:lnTo>
                    <a:pt x="129147" y="330477"/>
                  </a:lnTo>
                  <a:lnTo>
                    <a:pt x="129441" y="330223"/>
                  </a:lnTo>
                  <a:lnTo>
                    <a:pt x="129640" y="330096"/>
                  </a:lnTo>
                  <a:lnTo>
                    <a:pt x="129996" y="329969"/>
                  </a:lnTo>
                  <a:lnTo>
                    <a:pt x="147843" y="329969"/>
                  </a:lnTo>
                  <a:lnTo>
                    <a:pt x="146099" y="327556"/>
                  </a:lnTo>
                  <a:close/>
                </a:path>
                <a:path w="335280" h="344170">
                  <a:moveTo>
                    <a:pt x="84100" y="340891"/>
                  </a:moveTo>
                  <a:lnTo>
                    <a:pt x="73756" y="340891"/>
                  </a:lnTo>
                  <a:lnTo>
                    <a:pt x="78144" y="343304"/>
                  </a:lnTo>
                  <a:lnTo>
                    <a:pt x="83610" y="341780"/>
                  </a:lnTo>
                  <a:lnTo>
                    <a:pt x="84100" y="340891"/>
                  </a:lnTo>
                  <a:close/>
                </a:path>
                <a:path w="335280" h="344170">
                  <a:moveTo>
                    <a:pt x="131204" y="334795"/>
                  </a:moveTo>
                  <a:lnTo>
                    <a:pt x="126488" y="334795"/>
                  </a:lnTo>
                  <a:lnTo>
                    <a:pt x="128477" y="337716"/>
                  </a:lnTo>
                  <a:lnTo>
                    <a:pt x="129996" y="339748"/>
                  </a:lnTo>
                  <a:lnTo>
                    <a:pt x="132048" y="341399"/>
                  </a:lnTo>
                  <a:lnTo>
                    <a:pt x="136718" y="341653"/>
                  </a:lnTo>
                  <a:lnTo>
                    <a:pt x="138571" y="340510"/>
                  </a:lnTo>
                  <a:lnTo>
                    <a:pt x="139100" y="339875"/>
                  </a:lnTo>
                  <a:lnTo>
                    <a:pt x="137482" y="339875"/>
                  </a:lnTo>
                  <a:lnTo>
                    <a:pt x="135577" y="339240"/>
                  </a:lnTo>
                  <a:lnTo>
                    <a:pt x="134456" y="338224"/>
                  </a:lnTo>
                  <a:lnTo>
                    <a:pt x="131493" y="335811"/>
                  </a:lnTo>
                  <a:lnTo>
                    <a:pt x="131204" y="334795"/>
                  </a:lnTo>
                  <a:close/>
                </a:path>
                <a:path w="335280" h="344170">
                  <a:moveTo>
                    <a:pt x="62142" y="306601"/>
                  </a:moveTo>
                  <a:lnTo>
                    <a:pt x="53244" y="306601"/>
                  </a:lnTo>
                  <a:lnTo>
                    <a:pt x="54256" y="307871"/>
                  </a:lnTo>
                  <a:lnTo>
                    <a:pt x="54338" y="308252"/>
                  </a:lnTo>
                  <a:lnTo>
                    <a:pt x="49757" y="313078"/>
                  </a:lnTo>
                  <a:lnTo>
                    <a:pt x="46605" y="318666"/>
                  </a:lnTo>
                  <a:lnTo>
                    <a:pt x="45475" y="325270"/>
                  </a:lnTo>
                  <a:lnTo>
                    <a:pt x="45359" y="327048"/>
                  </a:lnTo>
                  <a:lnTo>
                    <a:pt x="46406" y="330858"/>
                  </a:lnTo>
                  <a:lnTo>
                    <a:pt x="48658" y="332763"/>
                  </a:lnTo>
                  <a:lnTo>
                    <a:pt x="56157" y="337716"/>
                  </a:lnTo>
                  <a:lnTo>
                    <a:pt x="63877" y="340510"/>
                  </a:lnTo>
                  <a:lnTo>
                    <a:pt x="70262" y="341399"/>
                  </a:lnTo>
                  <a:lnTo>
                    <a:pt x="73756" y="340891"/>
                  </a:lnTo>
                  <a:lnTo>
                    <a:pt x="84100" y="340891"/>
                  </a:lnTo>
                  <a:lnTo>
                    <a:pt x="87320" y="335049"/>
                  </a:lnTo>
                  <a:lnTo>
                    <a:pt x="87275" y="331620"/>
                  </a:lnTo>
                  <a:lnTo>
                    <a:pt x="86816" y="330604"/>
                  </a:lnTo>
                  <a:lnTo>
                    <a:pt x="78018" y="330604"/>
                  </a:lnTo>
                  <a:lnTo>
                    <a:pt x="77180" y="330477"/>
                  </a:lnTo>
                  <a:lnTo>
                    <a:pt x="76280" y="330223"/>
                  </a:lnTo>
                  <a:lnTo>
                    <a:pt x="75421" y="330096"/>
                  </a:lnTo>
                  <a:lnTo>
                    <a:pt x="74050" y="329334"/>
                  </a:lnTo>
                  <a:lnTo>
                    <a:pt x="72678" y="328318"/>
                  </a:lnTo>
                  <a:lnTo>
                    <a:pt x="72196" y="327810"/>
                  </a:lnTo>
                  <a:lnTo>
                    <a:pt x="71715" y="327048"/>
                  </a:lnTo>
                  <a:lnTo>
                    <a:pt x="71160" y="326413"/>
                  </a:lnTo>
                  <a:lnTo>
                    <a:pt x="70196" y="324127"/>
                  </a:lnTo>
                  <a:lnTo>
                    <a:pt x="69421" y="321460"/>
                  </a:lnTo>
                  <a:lnTo>
                    <a:pt x="68343" y="318412"/>
                  </a:lnTo>
                  <a:lnTo>
                    <a:pt x="67111" y="315745"/>
                  </a:lnTo>
                  <a:lnTo>
                    <a:pt x="66304" y="314221"/>
                  </a:lnTo>
                  <a:lnTo>
                    <a:pt x="65882" y="313332"/>
                  </a:lnTo>
                  <a:lnTo>
                    <a:pt x="64016" y="310030"/>
                  </a:lnTo>
                  <a:lnTo>
                    <a:pt x="63327" y="308887"/>
                  </a:lnTo>
                  <a:lnTo>
                    <a:pt x="62950" y="308125"/>
                  </a:lnTo>
                  <a:lnTo>
                    <a:pt x="62542" y="307490"/>
                  </a:lnTo>
                  <a:lnTo>
                    <a:pt x="62142" y="306601"/>
                  </a:lnTo>
                  <a:close/>
                </a:path>
                <a:path w="335280" h="344170">
                  <a:moveTo>
                    <a:pt x="131167" y="334668"/>
                  </a:moveTo>
                  <a:lnTo>
                    <a:pt x="121043" y="334668"/>
                  </a:lnTo>
                  <a:lnTo>
                    <a:pt x="121252" y="335049"/>
                  </a:lnTo>
                  <a:lnTo>
                    <a:pt x="123210" y="338224"/>
                  </a:lnTo>
                  <a:lnTo>
                    <a:pt x="126551" y="340637"/>
                  </a:lnTo>
                  <a:lnTo>
                    <a:pt x="131147" y="341018"/>
                  </a:lnTo>
                  <a:lnTo>
                    <a:pt x="129901" y="340256"/>
                  </a:lnTo>
                  <a:lnTo>
                    <a:pt x="128624" y="338986"/>
                  </a:lnTo>
                  <a:lnTo>
                    <a:pt x="126310" y="334795"/>
                  </a:lnTo>
                  <a:lnTo>
                    <a:pt x="131204" y="334795"/>
                  </a:lnTo>
                  <a:lnTo>
                    <a:pt x="131167" y="334668"/>
                  </a:lnTo>
                  <a:close/>
                </a:path>
                <a:path w="335280" h="344170">
                  <a:moveTo>
                    <a:pt x="148799" y="339240"/>
                  </a:moveTo>
                  <a:lnTo>
                    <a:pt x="139629" y="339240"/>
                  </a:lnTo>
                  <a:lnTo>
                    <a:pt x="139630" y="339367"/>
                  </a:lnTo>
                  <a:lnTo>
                    <a:pt x="139849" y="339494"/>
                  </a:lnTo>
                  <a:lnTo>
                    <a:pt x="146026" y="340510"/>
                  </a:lnTo>
                  <a:lnTo>
                    <a:pt x="148799" y="339240"/>
                  </a:lnTo>
                  <a:close/>
                </a:path>
                <a:path w="335280" h="344170">
                  <a:moveTo>
                    <a:pt x="139484" y="339283"/>
                  </a:moveTo>
                  <a:lnTo>
                    <a:pt x="137482" y="339875"/>
                  </a:lnTo>
                  <a:lnTo>
                    <a:pt x="139100" y="339875"/>
                  </a:lnTo>
                  <a:lnTo>
                    <a:pt x="139523" y="339367"/>
                  </a:lnTo>
                  <a:close/>
                </a:path>
                <a:path w="335280" h="344170">
                  <a:moveTo>
                    <a:pt x="147843" y="329969"/>
                  </a:moveTo>
                  <a:lnTo>
                    <a:pt x="129996" y="329969"/>
                  </a:lnTo>
                  <a:lnTo>
                    <a:pt x="130833" y="332382"/>
                  </a:lnTo>
                  <a:lnTo>
                    <a:pt x="132362" y="334541"/>
                  </a:lnTo>
                  <a:lnTo>
                    <a:pt x="134812" y="336573"/>
                  </a:lnTo>
                  <a:lnTo>
                    <a:pt x="139484" y="339283"/>
                  </a:lnTo>
                  <a:lnTo>
                    <a:pt x="139629" y="339240"/>
                  </a:lnTo>
                  <a:lnTo>
                    <a:pt x="148799" y="339240"/>
                  </a:lnTo>
                  <a:lnTo>
                    <a:pt x="152403" y="337589"/>
                  </a:lnTo>
                  <a:lnTo>
                    <a:pt x="150152" y="337462"/>
                  </a:lnTo>
                  <a:lnTo>
                    <a:pt x="147377" y="336700"/>
                  </a:lnTo>
                  <a:lnTo>
                    <a:pt x="145985" y="335430"/>
                  </a:lnTo>
                  <a:lnTo>
                    <a:pt x="141629" y="332763"/>
                  </a:lnTo>
                  <a:lnTo>
                    <a:pt x="161234" y="332763"/>
                  </a:lnTo>
                  <a:lnTo>
                    <a:pt x="161618" y="332128"/>
                  </a:lnTo>
                  <a:lnTo>
                    <a:pt x="157031" y="332128"/>
                  </a:lnTo>
                  <a:lnTo>
                    <a:pt x="148026" y="330223"/>
                  </a:lnTo>
                  <a:lnTo>
                    <a:pt x="147843" y="329969"/>
                  </a:lnTo>
                  <a:close/>
                </a:path>
                <a:path w="335280" h="344170">
                  <a:moveTo>
                    <a:pt x="120395" y="335938"/>
                  </a:moveTo>
                  <a:lnTo>
                    <a:pt x="118195" y="335938"/>
                  </a:lnTo>
                  <a:lnTo>
                    <a:pt x="118488" y="336700"/>
                  </a:lnTo>
                  <a:lnTo>
                    <a:pt x="119001" y="337335"/>
                  </a:lnTo>
                  <a:lnTo>
                    <a:pt x="120781" y="338478"/>
                  </a:lnTo>
                  <a:lnTo>
                    <a:pt x="121954" y="338351"/>
                  </a:lnTo>
                  <a:lnTo>
                    <a:pt x="122802" y="337970"/>
                  </a:lnTo>
                  <a:lnTo>
                    <a:pt x="121650" y="337716"/>
                  </a:lnTo>
                  <a:lnTo>
                    <a:pt x="120823" y="336954"/>
                  </a:lnTo>
                  <a:lnTo>
                    <a:pt x="120395" y="335938"/>
                  </a:lnTo>
                  <a:close/>
                </a:path>
                <a:path w="335280" h="344170">
                  <a:moveTo>
                    <a:pt x="161234" y="332763"/>
                  </a:moveTo>
                  <a:lnTo>
                    <a:pt x="141796" y="332763"/>
                  </a:lnTo>
                  <a:lnTo>
                    <a:pt x="149995" y="336700"/>
                  </a:lnTo>
                  <a:lnTo>
                    <a:pt x="153901" y="337462"/>
                  </a:lnTo>
                  <a:lnTo>
                    <a:pt x="160235" y="334414"/>
                  </a:lnTo>
                  <a:lnTo>
                    <a:pt x="161234" y="332763"/>
                  </a:lnTo>
                  <a:close/>
                </a:path>
                <a:path w="335280" h="344170">
                  <a:moveTo>
                    <a:pt x="118038" y="336192"/>
                  </a:moveTo>
                  <a:lnTo>
                    <a:pt x="117535" y="336192"/>
                  </a:lnTo>
                  <a:lnTo>
                    <a:pt x="117724" y="336319"/>
                  </a:lnTo>
                  <a:lnTo>
                    <a:pt x="118038" y="336446"/>
                  </a:lnTo>
                  <a:lnTo>
                    <a:pt x="118268" y="336700"/>
                  </a:lnTo>
                  <a:lnTo>
                    <a:pt x="118174" y="336573"/>
                  </a:lnTo>
                  <a:lnTo>
                    <a:pt x="118059" y="336319"/>
                  </a:lnTo>
                  <a:lnTo>
                    <a:pt x="118038" y="336192"/>
                  </a:lnTo>
                  <a:close/>
                </a:path>
                <a:path w="335280" h="344170">
                  <a:moveTo>
                    <a:pt x="162309" y="329334"/>
                  </a:moveTo>
                  <a:lnTo>
                    <a:pt x="159869" y="331620"/>
                  </a:lnTo>
                  <a:lnTo>
                    <a:pt x="157031" y="332128"/>
                  </a:lnTo>
                  <a:lnTo>
                    <a:pt x="161618" y="332128"/>
                  </a:lnTo>
                  <a:lnTo>
                    <a:pt x="161771" y="331874"/>
                  </a:lnTo>
                  <a:lnTo>
                    <a:pt x="161872" y="331620"/>
                  </a:lnTo>
                  <a:lnTo>
                    <a:pt x="162309" y="329334"/>
                  </a:lnTo>
                  <a:close/>
                </a:path>
                <a:path w="335280" h="344170">
                  <a:moveTo>
                    <a:pt x="86301" y="329461"/>
                  </a:moveTo>
                  <a:lnTo>
                    <a:pt x="84688" y="329715"/>
                  </a:lnTo>
                  <a:lnTo>
                    <a:pt x="84646" y="329842"/>
                  </a:lnTo>
                  <a:lnTo>
                    <a:pt x="81892" y="330223"/>
                  </a:lnTo>
                  <a:lnTo>
                    <a:pt x="81243" y="330223"/>
                  </a:lnTo>
                  <a:lnTo>
                    <a:pt x="80594" y="330477"/>
                  </a:lnTo>
                  <a:lnTo>
                    <a:pt x="79945" y="330604"/>
                  </a:lnTo>
                  <a:lnTo>
                    <a:pt x="86816" y="330604"/>
                  </a:lnTo>
                  <a:lnTo>
                    <a:pt x="86301" y="329461"/>
                  </a:lnTo>
                  <a:close/>
                </a:path>
                <a:path w="335280" h="344170">
                  <a:moveTo>
                    <a:pt x="73742" y="289837"/>
                  </a:moveTo>
                  <a:lnTo>
                    <a:pt x="64668" y="289837"/>
                  </a:lnTo>
                  <a:lnTo>
                    <a:pt x="66919" y="292123"/>
                  </a:lnTo>
                  <a:lnTo>
                    <a:pt x="63767" y="295298"/>
                  </a:lnTo>
                  <a:lnTo>
                    <a:pt x="62762" y="296822"/>
                  </a:lnTo>
                  <a:lnTo>
                    <a:pt x="62927" y="298600"/>
                  </a:lnTo>
                  <a:lnTo>
                    <a:pt x="63170" y="299997"/>
                  </a:lnTo>
                  <a:lnTo>
                    <a:pt x="63547" y="301140"/>
                  </a:lnTo>
                  <a:lnTo>
                    <a:pt x="64193" y="301775"/>
                  </a:lnTo>
                  <a:lnTo>
                    <a:pt x="64211" y="302156"/>
                  </a:lnTo>
                  <a:lnTo>
                    <a:pt x="63600" y="303553"/>
                  </a:lnTo>
                  <a:lnTo>
                    <a:pt x="63067" y="305331"/>
                  </a:lnTo>
                  <a:lnTo>
                    <a:pt x="62943" y="306093"/>
                  </a:lnTo>
                  <a:lnTo>
                    <a:pt x="66192" y="311935"/>
                  </a:lnTo>
                  <a:lnTo>
                    <a:pt x="68940" y="316507"/>
                  </a:lnTo>
                  <a:lnTo>
                    <a:pt x="70468" y="322095"/>
                  </a:lnTo>
                  <a:lnTo>
                    <a:pt x="71547" y="326540"/>
                  </a:lnTo>
                  <a:lnTo>
                    <a:pt x="74594" y="328572"/>
                  </a:lnTo>
                  <a:lnTo>
                    <a:pt x="78929" y="328699"/>
                  </a:lnTo>
                  <a:lnTo>
                    <a:pt x="84447" y="327937"/>
                  </a:lnTo>
                  <a:lnTo>
                    <a:pt x="87505" y="327556"/>
                  </a:lnTo>
                  <a:lnTo>
                    <a:pt x="146099" y="327556"/>
                  </a:lnTo>
                  <a:lnTo>
                    <a:pt x="145640" y="326921"/>
                  </a:lnTo>
                  <a:lnTo>
                    <a:pt x="92395" y="326921"/>
                  </a:lnTo>
                  <a:lnTo>
                    <a:pt x="92248" y="326667"/>
                  </a:lnTo>
                  <a:lnTo>
                    <a:pt x="101674" y="324762"/>
                  </a:lnTo>
                  <a:lnTo>
                    <a:pt x="104914" y="323238"/>
                  </a:lnTo>
                  <a:lnTo>
                    <a:pt x="79222" y="323238"/>
                  </a:lnTo>
                  <a:lnTo>
                    <a:pt x="77034" y="322095"/>
                  </a:lnTo>
                  <a:lnTo>
                    <a:pt x="75894" y="315364"/>
                  </a:lnTo>
                  <a:lnTo>
                    <a:pt x="76001" y="307617"/>
                  </a:lnTo>
                  <a:lnTo>
                    <a:pt x="76471" y="305458"/>
                  </a:lnTo>
                  <a:lnTo>
                    <a:pt x="77610" y="298600"/>
                  </a:lnTo>
                  <a:lnTo>
                    <a:pt x="76500" y="297076"/>
                  </a:lnTo>
                  <a:lnTo>
                    <a:pt x="76070" y="296314"/>
                  </a:lnTo>
                  <a:lnTo>
                    <a:pt x="75369" y="295933"/>
                  </a:lnTo>
                  <a:lnTo>
                    <a:pt x="74552" y="295679"/>
                  </a:lnTo>
                  <a:lnTo>
                    <a:pt x="73742" y="289837"/>
                  </a:lnTo>
                  <a:close/>
                </a:path>
                <a:path w="335280" h="344170">
                  <a:moveTo>
                    <a:pt x="43715" y="324508"/>
                  </a:moveTo>
                  <a:lnTo>
                    <a:pt x="36585" y="324508"/>
                  </a:lnTo>
                  <a:lnTo>
                    <a:pt x="37433" y="325778"/>
                  </a:lnTo>
                  <a:lnTo>
                    <a:pt x="38585" y="326540"/>
                  </a:lnTo>
                  <a:lnTo>
                    <a:pt x="39956" y="326667"/>
                  </a:lnTo>
                  <a:lnTo>
                    <a:pt x="40752" y="326667"/>
                  </a:lnTo>
                  <a:lnTo>
                    <a:pt x="43810" y="326921"/>
                  </a:lnTo>
                  <a:lnTo>
                    <a:pt x="43715" y="324508"/>
                  </a:lnTo>
                  <a:close/>
                </a:path>
                <a:path w="335280" h="344170">
                  <a:moveTo>
                    <a:pt x="153480" y="290726"/>
                  </a:moveTo>
                  <a:lnTo>
                    <a:pt x="137608" y="290726"/>
                  </a:lnTo>
                  <a:lnTo>
                    <a:pt x="140781" y="290980"/>
                  </a:lnTo>
                  <a:lnTo>
                    <a:pt x="136980" y="298219"/>
                  </a:lnTo>
                  <a:lnTo>
                    <a:pt x="101468" y="325270"/>
                  </a:lnTo>
                  <a:lnTo>
                    <a:pt x="92395" y="326921"/>
                  </a:lnTo>
                  <a:lnTo>
                    <a:pt x="145640" y="326921"/>
                  </a:lnTo>
                  <a:lnTo>
                    <a:pt x="144906" y="325905"/>
                  </a:lnTo>
                  <a:lnTo>
                    <a:pt x="139388" y="323365"/>
                  </a:lnTo>
                  <a:lnTo>
                    <a:pt x="140875" y="322349"/>
                  </a:lnTo>
                  <a:lnTo>
                    <a:pt x="143451" y="320063"/>
                  </a:lnTo>
                  <a:lnTo>
                    <a:pt x="149102" y="320063"/>
                  </a:lnTo>
                  <a:lnTo>
                    <a:pt x="148999" y="319546"/>
                  </a:lnTo>
                  <a:lnTo>
                    <a:pt x="148124" y="318412"/>
                  </a:lnTo>
                  <a:lnTo>
                    <a:pt x="148007" y="318232"/>
                  </a:lnTo>
                  <a:lnTo>
                    <a:pt x="146634" y="317142"/>
                  </a:lnTo>
                  <a:lnTo>
                    <a:pt x="147189" y="316634"/>
                  </a:lnTo>
                  <a:lnTo>
                    <a:pt x="147377" y="316507"/>
                  </a:lnTo>
                  <a:lnTo>
                    <a:pt x="164149" y="316507"/>
                  </a:lnTo>
                  <a:lnTo>
                    <a:pt x="159146" y="316126"/>
                  </a:lnTo>
                  <a:lnTo>
                    <a:pt x="157164" y="313431"/>
                  </a:lnTo>
                  <a:lnTo>
                    <a:pt x="155897" y="312672"/>
                  </a:lnTo>
                  <a:lnTo>
                    <a:pt x="151932" y="311935"/>
                  </a:lnTo>
                  <a:lnTo>
                    <a:pt x="152508" y="311427"/>
                  </a:lnTo>
                  <a:lnTo>
                    <a:pt x="153063" y="310792"/>
                  </a:lnTo>
                  <a:lnTo>
                    <a:pt x="153618" y="310284"/>
                  </a:lnTo>
                  <a:lnTo>
                    <a:pt x="176014" y="310284"/>
                  </a:lnTo>
                  <a:lnTo>
                    <a:pt x="177409" y="307998"/>
                  </a:lnTo>
                  <a:lnTo>
                    <a:pt x="167094" y="307998"/>
                  </a:lnTo>
                  <a:lnTo>
                    <a:pt x="167094" y="307744"/>
                  </a:lnTo>
                  <a:lnTo>
                    <a:pt x="172340" y="306982"/>
                  </a:lnTo>
                  <a:lnTo>
                    <a:pt x="176308" y="306474"/>
                  </a:lnTo>
                  <a:lnTo>
                    <a:pt x="179785" y="304823"/>
                  </a:lnTo>
                  <a:lnTo>
                    <a:pt x="181407" y="302029"/>
                  </a:lnTo>
                  <a:lnTo>
                    <a:pt x="171314" y="302029"/>
                  </a:lnTo>
                  <a:lnTo>
                    <a:pt x="169158" y="301394"/>
                  </a:lnTo>
                  <a:lnTo>
                    <a:pt x="161146" y="301394"/>
                  </a:lnTo>
                  <a:lnTo>
                    <a:pt x="153814" y="293901"/>
                  </a:lnTo>
                  <a:lnTo>
                    <a:pt x="153480" y="290726"/>
                  </a:lnTo>
                  <a:close/>
                </a:path>
                <a:path w="335280" h="344170">
                  <a:moveTo>
                    <a:pt x="39422" y="314475"/>
                  </a:moveTo>
                  <a:lnTo>
                    <a:pt x="27224" y="314475"/>
                  </a:lnTo>
                  <a:lnTo>
                    <a:pt x="30334" y="314983"/>
                  </a:lnTo>
                  <a:lnTo>
                    <a:pt x="29817" y="318031"/>
                  </a:lnTo>
                  <a:lnTo>
                    <a:pt x="29713" y="318539"/>
                  </a:lnTo>
                  <a:lnTo>
                    <a:pt x="29590" y="319546"/>
                  </a:lnTo>
                  <a:lnTo>
                    <a:pt x="29800" y="321206"/>
                  </a:lnTo>
                  <a:lnTo>
                    <a:pt x="31098" y="322603"/>
                  </a:lnTo>
                  <a:lnTo>
                    <a:pt x="32396" y="324381"/>
                  </a:lnTo>
                  <a:lnTo>
                    <a:pt x="34564" y="324889"/>
                  </a:lnTo>
                  <a:lnTo>
                    <a:pt x="36585" y="324508"/>
                  </a:lnTo>
                  <a:lnTo>
                    <a:pt x="43715" y="324508"/>
                  </a:lnTo>
                  <a:lnTo>
                    <a:pt x="43836" y="323111"/>
                  </a:lnTo>
                  <a:lnTo>
                    <a:pt x="44051" y="322095"/>
                  </a:lnTo>
                  <a:lnTo>
                    <a:pt x="44824" y="319546"/>
                  </a:lnTo>
                  <a:lnTo>
                    <a:pt x="45155" y="318666"/>
                  </a:lnTo>
                  <a:lnTo>
                    <a:pt x="45202" y="318412"/>
                  </a:lnTo>
                  <a:lnTo>
                    <a:pt x="44553" y="318285"/>
                  </a:lnTo>
                  <a:lnTo>
                    <a:pt x="44051" y="318031"/>
                  </a:lnTo>
                  <a:lnTo>
                    <a:pt x="43600" y="317904"/>
                  </a:lnTo>
                  <a:lnTo>
                    <a:pt x="43108" y="317650"/>
                  </a:lnTo>
                  <a:lnTo>
                    <a:pt x="42103" y="317269"/>
                  </a:lnTo>
                  <a:lnTo>
                    <a:pt x="41454" y="316888"/>
                  </a:lnTo>
                  <a:lnTo>
                    <a:pt x="40857" y="316380"/>
                  </a:lnTo>
                  <a:lnTo>
                    <a:pt x="40344" y="315872"/>
                  </a:lnTo>
                  <a:lnTo>
                    <a:pt x="39600" y="314602"/>
                  </a:lnTo>
                  <a:lnTo>
                    <a:pt x="39422" y="314475"/>
                  </a:lnTo>
                  <a:close/>
                </a:path>
                <a:path w="335280" h="344170">
                  <a:moveTo>
                    <a:pt x="149102" y="320063"/>
                  </a:moveTo>
                  <a:lnTo>
                    <a:pt x="143451" y="320063"/>
                  </a:lnTo>
                  <a:lnTo>
                    <a:pt x="143652" y="320825"/>
                  </a:lnTo>
                  <a:lnTo>
                    <a:pt x="144131" y="321841"/>
                  </a:lnTo>
                  <a:lnTo>
                    <a:pt x="145430" y="323492"/>
                  </a:lnTo>
                  <a:lnTo>
                    <a:pt x="147430" y="324635"/>
                  </a:lnTo>
                  <a:lnTo>
                    <a:pt x="150058" y="324508"/>
                  </a:lnTo>
                  <a:lnTo>
                    <a:pt x="149304" y="324127"/>
                  </a:lnTo>
                  <a:lnTo>
                    <a:pt x="148529" y="323492"/>
                  </a:lnTo>
                  <a:lnTo>
                    <a:pt x="148026" y="322984"/>
                  </a:lnTo>
                  <a:lnTo>
                    <a:pt x="146937" y="321460"/>
                  </a:lnTo>
                  <a:lnTo>
                    <a:pt x="149831" y="321460"/>
                  </a:lnTo>
                  <a:lnTo>
                    <a:pt x="149304" y="321079"/>
                  </a:lnTo>
                  <a:lnTo>
                    <a:pt x="149102" y="320063"/>
                  </a:lnTo>
                  <a:close/>
                </a:path>
                <a:path w="335280" h="344170">
                  <a:moveTo>
                    <a:pt x="149831" y="321460"/>
                  </a:moveTo>
                  <a:lnTo>
                    <a:pt x="147000" y="321460"/>
                  </a:lnTo>
                  <a:lnTo>
                    <a:pt x="149304" y="323746"/>
                  </a:lnTo>
                  <a:lnTo>
                    <a:pt x="150602" y="324635"/>
                  </a:lnTo>
                  <a:lnTo>
                    <a:pt x="153157" y="324381"/>
                  </a:lnTo>
                  <a:lnTo>
                    <a:pt x="154120" y="323619"/>
                  </a:lnTo>
                  <a:lnTo>
                    <a:pt x="154284" y="323365"/>
                  </a:lnTo>
                  <a:lnTo>
                    <a:pt x="153440" y="323365"/>
                  </a:lnTo>
                  <a:lnTo>
                    <a:pt x="152361" y="323111"/>
                  </a:lnTo>
                  <a:lnTo>
                    <a:pt x="151587" y="322730"/>
                  </a:lnTo>
                  <a:lnTo>
                    <a:pt x="149831" y="321460"/>
                  </a:lnTo>
                  <a:close/>
                </a:path>
                <a:path w="335280" h="344170">
                  <a:moveTo>
                    <a:pt x="154529" y="322984"/>
                  </a:moveTo>
                  <a:lnTo>
                    <a:pt x="153440" y="323365"/>
                  </a:lnTo>
                  <a:lnTo>
                    <a:pt x="154284" y="323365"/>
                  </a:lnTo>
                  <a:lnTo>
                    <a:pt x="154529" y="322984"/>
                  </a:lnTo>
                  <a:close/>
                </a:path>
                <a:path w="335280" h="344170">
                  <a:moveTo>
                    <a:pt x="118195" y="278534"/>
                  </a:moveTo>
                  <a:lnTo>
                    <a:pt x="117933" y="278534"/>
                  </a:lnTo>
                  <a:lnTo>
                    <a:pt x="117430" y="278788"/>
                  </a:lnTo>
                  <a:lnTo>
                    <a:pt x="118268" y="285011"/>
                  </a:lnTo>
                  <a:lnTo>
                    <a:pt x="120187" y="291234"/>
                  </a:lnTo>
                  <a:lnTo>
                    <a:pt x="120288" y="291488"/>
                  </a:lnTo>
                  <a:lnTo>
                    <a:pt x="123011" y="297076"/>
                  </a:lnTo>
                  <a:lnTo>
                    <a:pt x="120995" y="299743"/>
                  </a:lnTo>
                  <a:lnTo>
                    <a:pt x="82206" y="322730"/>
                  </a:lnTo>
                  <a:lnTo>
                    <a:pt x="79222" y="323238"/>
                  </a:lnTo>
                  <a:lnTo>
                    <a:pt x="104914" y="323238"/>
                  </a:lnTo>
                  <a:lnTo>
                    <a:pt x="134257" y="299362"/>
                  </a:lnTo>
                  <a:lnTo>
                    <a:pt x="136016" y="296949"/>
                  </a:lnTo>
                  <a:lnTo>
                    <a:pt x="137100" y="294663"/>
                  </a:lnTo>
                  <a:lnTo>
                    <a:pt x="137008" y="293647"/>
                  </a:lnTo>
                  <a:lnTo>
                    <a:pt x="136372" y="291361"/>
                  </a:lnTo>
                  <a:lnTo>
                    <a:pt x="137608" y="290726"/>
                  </a:lnTo>
                  <a:lnTo>
                    <a:pt x="153480" y="290726"/>
                  </a:lnTo>
                  <a:lnTo>
                    <a:pt x="153160" y="287678"/>
                  </a:lnTo>
                  <a:lnTo>
                    <a:pt x="153130" y="286408"/>
                  </a:lnTo>
                  <a:lnTo>
                    <a:pt x="157847" y="279804"/>
                  </a:lnTo>
                  <a:lnTo>
                    <a:pt x="123011" y="279804"/>
                  </a:lnTo>
                  <a:lnTo>
                    <a:pt x="122289" y="279677"/>
                  </a:lnTo>
                  <a:lnTo>
                    <a:pt x="121650" y="279677"/>
                  </a:lnTo>
                  <a:lnTo>
                    <a:pt x="119745" y="279296"/>
                  </a:lnTo>
                  <a:lnTo>
                    <a:pt x="118195" y="278534"/>
                  </a:lnTo>
                  <a:close/>
                </a:path>
                <a:path w="335280" h="344170">
                  <a:moveTo>
                    <a:pt x="164149" y="316507"/>
                  </a:moveTo>
                  <a:lnTo>
                    <a:pt x="147377" y="316507"/>
                  </a:lnTo>
                  <a:lnTo>
                    <a:pt x="148007" y="318232"/>
                  </a:lnTo>
                  <a:lnTo>
                    <a:pt x="148875" y="318920"/>
                  </a:lnTo>
                  <a:lnTo>
                    <a:pt x="148999" y="319546"/>
                  </a:lnTo>
                  <a:lnTo>
                    <a:pt x="149398" y="320063"/>
                  </a:lnTo>
                  <a:lnTo>
                    <a:pt x="151545" y="321460"/>
                  </a:lnTo>
                  <a:lnTo>
                    <a:pt x="155010" y="322984"/>
                  </a:lnTo>
                  <a:lnTo>
                    <a:pt x="159199" y="323111"/>
                  </a:lnTo>
                  <a:lnTo>
                    <a:pt x="163167" y="320698"/>
                  </a:lnTo>
                  <a:lnTo>
                    <a:pt x="161659" y="320698"/>
                  </a:lnTo>
                  <a:lnTo>
                    <a:pt x="159827" y="320317"/>
                  </a:lnTo>
                  <a:lnTo>
                    <a:pt x="158790" y="319809"/>
                  </a:lnTo>
                  <a:lnTo>
                    <a:pt x="155660" y="318412"/>
                  </a:lnTo>
                  <a:lnTo>
                    <a:pt x="155806" y="318285"/>
                  </a:lnTo>
                  <a:lnTo>
                    <a:pt x="167546" y="318285"/>
                  </a:lnTo>
                  <a:lnTo>
                    <a:pt x="168131" y="317904"/>
                  </a:lnTo>
                  <a:lnTo>
                    <a:pt x="168689" y="316634"/>
                  </a:lnTo>
                  <a:lnTo>
                    <a:pt x="165816" y="316634"/>
                  </a:lnTo>
                  <a:lnTo>
                    <a:pt x="164149" y="316507"/>
                  </a:lnTo>
                  <a:close/>
                </a:path>
                <a:path w="335280" h="344170">
                  <a:moveTo>
                    <a:pt x="167546" y="318285"/>
                  </a:moveTo>
                  <a:lnTo>
                    <a:pt x="155806" y="318285"/>
                  </a:lnTo>
                  <a:lnTo>
                    <a:pt x="161555" y="320317"/>
                  </a:lnTo>
                  <a:lnTo>
                    <a:pt x="164110" y="320444"/>
                  </a:lnTo>
                  <a:lnTo>
                    <a:pt x="166183" y="319174"/>
                  </a:lnTo>
                  <a:lnTo>
                    <a:pt x="167546" y="318285"/>
                  </a:lnTo>
                  <a:close/>
                </a:path>
                <a:path w="335280" h="344170">
                  <a:moveTo>
                    <a:pt x="30711" y="308252"/>
                  </a:moveTo>
                  <a:lnTo>
                    <a:pt x="22847" y="316126"/>
                  </a:lnTo>
                  <a:lnTo>
                    <a:pt x="23318" y="318031"/>
                  </a:lnTo>
                  <a:lnTo>
                    <a:pt x="23444" y="318920"/>
                  </a:lnTo>
                  <a:lnTo>
                    <a:pt x="23685" y="318920"/>
                  </a:lnTo>
                  <a:lnTo>
                    <a:pt x="24166" y="317650"/>
                  </a:lnTo>
                  <a:lnTo>
                    <a:pt x="24627" y="316761"/>
                  </a:lnTo>
                  <a:lnTo>
                    <a:pt x="25444" y="315999"/>
                  </a:lnTo>
                  <a:lnTo>
                    <a:pt x="27224" y="314475"/>
                  </a:lnTo>
                  <a:lnTo>
                    <a:pt x="39422" y="314475"/>
                  </a:lnTo>
                  <a:lnTo>
                    <a:pt x="38710" y="314221"/>
                  </a:lnTo>
                  <a:lnTo>
                    <a:pt x="34302" y="310030"/>
                  </a:lnTo>
                  <a:lnTo>
                    <a:pt x="30711" y="308252"/>
                  </a:lnTo>
                  <a:close/>
                </a:path>
                <a:path w="335280" h="344170">
                  <a:moveTo>
                    <a:pt x="43544" y="300505"/>
                  </a:moveTo>
                  <a:lnTo>
                    <a:pt x="34857" y="300505"/>
                  </a:lnTo>
                  <a:lnTo>
                    <a:pt x="37674" y="301775"/>
                  </a:lnTo>
                  <a:lnTo>
                    <a:pt x="35716" y="305839"/>
                  </a:lnTo>
                  <a:lnTo>
                    <a:pt x="35538" y="306728"/>
                  </a:lnTo>
                  <a:lnTo>
                    <a:pt x="35414" y="307744"/>
                  </a:lnTo>
                  <a:lnTo>
                    <a:pt x="36930" y="311300"/>
                  </a:lnTo>
                  <a:lnTo>
                    <a:pt x="38878" y="312570"/>
                  </a:lnTo>
                  <a:lnTo>
                    <a:pt x="40857" y="312697"/>
                  </a:lnTo>
                  <a:lnTo>
                    <a:pt x="41380" y="314221"/>
                  </a:lnTo>
                  <a:lnTo>
                    <a:pt x="42197" y="315237"/>
                  </a:lnTo>
                  <a:lnTo>
                    <a:pt x="43496" y="315745"/>
                  </a:lnTo>
                  <a:lnTo>
                    <a:pt x="44051" y="315999"/>
                  </a:lnTo>
                  <a:lnTo>
                    <a:pt x="46030" y="316634"/>
                  </a:lnTo>
                  <a:lnTo>
                    <a:pt x="47347" y="314221"/>
                  </a:lnTo>
                  <a:lnTo>
                    <a:pt x="49317" y="311173"/>
                  </a:lnTo>
                  <a:lnTo>
                    <a:pt x="50333" y="310030"/>
                  </a:lnTo>
                  <a:lnTo>
                    <a:pt x="50794" y="309395"/>
                  </a:lnTo>
                  <a:lnTo>
                    <a:pt x="49516" y="308379"/>
                  </a:lnTo>
                  <a:lnTo>
                    <a:pt x="48752" y="307871"/>
                  </a:lnTo>
                  <a:lnTo>
                    <a:pt x="48312" y="307363"/>
                  </a:lnTo>
                  <a:lnTo>
                    <a:pt x="47736" y="306855"/>
                  </a:lnTo>
                  <a:lnTo>
                    <a:pt x="47035" y="305585"/>
                  </a:lnTo>
                  <a:lnTo>
                    <a:pt x="46815" y="304950"/>
                  </a:lnTo>
                  <a:lnTo>
                    <a:pt x="46710" y="304442"/>
                  </a:lnTo>
                  <a:lnTo>
                    <a:pt x="46605" y="304061"/>
                  </a:lnTo>
                  <a:lnTo>
                    <a:pt x="45904" y="303553"/>
                  </a:lnTo>
                  <a:lnTo>
                    <a:pt x="45202" y="302918"/>
                  </a:lnTo>
                  <a:lnTo>
                    <a:pt x="43883" y="301394"/>
                  </a:lnTo>
                  <a:lnTo>
                    <a:pt x="43544" y="300505"/>
                  </a:lnTo>
                  <a:close/>
                </a:path>
                <a:path w="335280" h="344170">
                  <a:moveTo>
                    <a:pt x="169040" y="314516"/>
                  </a:moveTo>
                  <a:lnTo>
                    <a:pt x="167670" y="316126"/>
                  </a:lnTo>
                  <a:lnTo>
                    <a:pt x="165816" y="316634"/>
                  </a:lnTo>
                  <a:lnTo>
                    <a:pt x="168689" y="316634"/>
                  </a:lnTo>
                  <a:lnTo>
                    <a:pt x="168912" y="316126"/>
                  </a:lnTo>
                  <a:lnTo>
                    <a:pt x="169040" y="314516"/>
                  </a:lnTo>
                  <a:close/>
                </a:path>
                <a:path w="335280" h="344170">
                  <a:moveTo>
                    <a:pt x="176014" y="310284"/>
                  </a:moveTo>
                  <a:lnTo>
                    <a:pt x="153618" y="310284"/>
                  </a:lnTo>
                  <a:lnTo>
                    <a:pt x="155897" y="312672"/>
                  </a:lnTo>
                  <a:lnTo>
                    <a:pt x="156717" y="312824"/>
                  </a:lnTo>
                  <a:lnTo>
                    <a:pt x="157164" y="313431"/>
                  </a:lnTo>
                  <a:lnTo>
                    <a:pt x="159146" y="314602"/>
                  </a:lnTo>
                  <a:lnTo>
                    <a:pt x="163754" y="314983"/>
                  </a:lnTo>
                  <a:lnTo>
                    <a:pt x="169005" y="314519"/>
                  </a:lnTo>
                  <a:lnTo>
                    <a:pt x="169502" y="314475"/>
                  </a:lnTo>
                  <a:lnTo>
                    <a:pt x="175083" y="311808"/>
                  </a:lnTo>
                  <a:lnTo>
                    <a:pt x="176014" y="310284"/>
                  </a:lnTo>
                  <a:close/>
                </a:path>
                <a:path w="335280" h="344170">
                  <a:moveTo>
                    <a:pt x="169502" y="314475"/>
                  </a:moveTo>
                  <a:lnTo>
                    <a:pt x="169041" y="314475"/>
                  </a:lnTo>
                  <a:lnTo>
                    <a:pt x="169502" y="314475"/>
                  </a:lnTo>
                  <a:close/>
                </a:path>
                <a:path w="335280" h="344170">
                  <a:moveTo>
                    <a:pt x="54872" y="289202"/>
                  </a:moveTo>
                  <a:lnTo>
                    <a:pt x="46260" y="289202"/>
                  </a:lnTo>
                  <a:lnTo>
                    <a:pt x="48595" y="291234"/>
                  </a:lnTo>
                  <a:lnTo>
                    <a:pt x="46554" y="293393"/>
                  </a:lnTo>
                  <a:lnTo>
                    <a:pt x="45516" y="294663"/>
                  </a:lnTo>
                  <a:lnTo>
                    <a:pt x="44775" y="295933"/>
                  </a:lnTo>
                  <a:lnTo>
                    <a:pt x="44701" y="296949"/>
                  </a:lnTo>
                  <a:lnTo>
                    <a:pt x="45087" y="300251"/>
                  </a:lnTo>
                  <a:lnTo>
                    <a:pt x="46511" y="302029"/>
                  </a:lnTo>
                  <a:lnTo>
                    <a:pt x="48438" y="302791"/>
                  </a:lnTo>
                  <a:lnTo>
                    <a:pt x="48572" y="304442"/>
                  </a:lnTo>
                  <a:lnTo>
                    <a:pt x="48888" y="305458"/>
                  </a:lnTo>
                  <a:lnTo>
                    <a:pt x="50532" y="306728"/>
                  </a:lnTo>
                  <a:lnTo>
                    <a:pt x="51202" y="307363"/>
                  </a:lnTo>
                  <a:lnTo>
                    <a:pt x="52040" y="307998"/>
                  </a:lnTo>
                  <a:lnTo>
                    <a:pt x="52165" y="307744"/>
                  </a:lnTo>
                  <a:lnTo>
                    <a:pt x="53244" y="306601"/>
                  </a:lnTo>
                  <a:lnTo>
                    <a:pt x="62142" y="306601"/>
                  </a:lnTo>
                  <a:lnTo>
                    <a:pt x="61914" y="306093"/>
                  </a:lnTo>
                  <a:lnTo>
                    <a:pt x="61799" y="305331"/>
                  </a:lnTo>
                  <a:lnTo>
                    <a:pt x="61704" y="303553"/>
                  </a:lnTo>
                  <a:lnTo>
                    <a:pt x="61526" y="303045"/>
                  </a:lnTo>
                  <a:lnTo>
                    <a:pt x="61380" y="302791"/>
                  </a:lnTo>
                  <a:lnTo>
                    <a:pt x="61283" y="302537"/>
                  </a:lnTo>
                  <a:lnTo>
                    <a:pt x="60402" y="298219"/>
                  </a:lnTo>
                  <a:lnTo>
                    <a:pt x="59485" y="294028"/>
                  </a:lnTo>
                  <a:lnTo>
                    <a:pt x="57265" y="292504"/>
                  </a:lnTo>
                  <a:lnTo>
                    <a:pt x="55830" y="292504"/>
                  </a:lnTo>
                  <a:lnTo>
                    <a:pt x="54872" y="289202"/>
                  </a:lnTo>
                  <a:close/>
                </a:path>
                <a:path w="335280" h="344170">
                  <a:moveTo>
                    <a:pt x="178727" y="305839"/>
                  </a:moveTo>
                  <a:lnTo>
                    <a:pt x="176748" y="306855"/>
                  </a:lnTo>
                  <a:lnTo>
                    <a:pt x="174078" y="307744"/>
                  </a:lnTo>
                  <a:lnTo>
                    <a:pt x="172151" y="307744"/>
                  </a:lnTo>
                  <a:lnTo>
                    <a:pt x="167094" y="307998"/>
                  </a:lnTo>
                  <a:lnTo>
                    <a:pt x="177409" y="307998"/>
                  </a:lnTo>
                  <a:lnTo>
                    <a:pt x="178727" y="305839"/>
                  </a:lnTo>
                  <a:close/>
                </a:path>
                <a:path w="335280" h="344170">
                  <a:moveTo>
                    <a:pt x="39956" y="295552"/>
                  </a:moveTo>
                  <a:lnTo>
                    <a:pt x="36679" y="295679"/>
                  </a:lnTo>
                  <a:lnTo>
                    <a:pt x="33820" y="297076"/>
                  </a:lnTo>
                  <a:lnTo>
                    <a:pt x="31318" y="298219"/>
                  </a:lnTo>
                  <a:lnTo>
                    <a:pt x="30229" y="300505"/>
                  </a:lnTo>
                  <a:lnTo>
                    <a:pt x="30061" y="302029"/>
                  </a:lnTo>
                  <a:lnTo>
                    <a:pt x="29936" y="303553"/>
                  </a:lnTo>
                  <a:lnTo>
                    <a:pt x="30229" y="303553"/>
                  </a:lnTo>
                  <a:lnTo>
                    <a:pt x="30376" y="303299"/>
                  </a:lnTo>
                  <a:lnTo>
                    <a:pt x="31098" y="302537"/>
                  </a:lnTo>
                  <a:lnTo>
                    <a:pt x="31747" y="301775"/>
                  </a:lnTo>
                  <a:lnTo>
                    <a:pt x="34857" y="300505"/>
                  </a:lnTo>
                  <a:lnTo>
                    <a:pt x="43544" y="300505"/>
                  </a:lnTo>
                  <a:lnTo>
                    <a:pt x="43108" y="299362"/>
                  </a:lnTo>
                  <a:lnTo>
                    <a:pt x="42920" y="298346"/>
                  </a:lnTo>
                  <a:lnTo>
                    <a:pt x="39956" y="295552"/>
                  </a:lnTo>
                  <a:close/>
                </a:path>
                <a:path w="335280" h="344170">
                  <a:moveTo>
                    <a:pt x="182067" y="293393"/>
                  </a:moveTo>
                  <a:lnTo>
                    <a:pt x="181418" y="296568"/>
                  </a:lnTo>
                  <a:lnTo>
                    <a:pt x="179355" y="298600"/>
                  </a:lnTo>
                  <a:lnTo>
                    <a:pt x="177177" y="299616"/>
                  </a:lnTo>
                  <a:lnTo>
                    <a:pt x="171314" y="302029"/>
                  </a:lnTo>
                  <a:lnTo>
                    <a:pt x="181407" y="302029"/>
                  </a:lnTo>
                  <a:lnTo>
                    <a:pt x="183250" y="298854"/>
                  </a:lnTo>
                  <a:lnTo>
                    <a:pt x="183139" y="296568"/>
                  </a:lnTo>
                  <a:lnTo>
                    <a:pt x="183052" y="295552"/>
                  </a:lnTo>
                  <a:lnTo>
                    <a:pt x="182067" y="293393"/>
                  </a:lnTo>
                  <a:close/>
                </a:path>
                <a:path w="335280" h="344170">
                  <a:moveTo>
                    <a:pt x="166570" y="300632"/>
                  </a:moveTo>
                  <a:lnTo>
                    <a:pt x="161146" y="301394"/>
                  </a:lnTo>
                  <a:lnTo>
                    <a:pt x="169158" y="301394"/>
                  </a:lnTo>
                  <a:lnTo>
                    <a:pt x="166570" y="300632"/>
                  </a:lnTo>
                  <a:close/>
                </a:path>
                <a:path w="335280" h="344170">
                  <a:moveTo>
                    <a:pt x="69086" y="286027"/>
                  </a:moveTo>
                  <a:lnTo>
                    <a:pt x="61914" y="286662"/>
                  </a:lnTo>
                  <a:lnTo>
                    <a:pt x="60270" y="288694"/>
                  </a:lnTo>
                  <a:lnTo>
                    <a:pt x="59191" y="290980"/>
                  </a:lnTo>
                  <a:lnTo>
                    <a:pt x="59108" y="291361"/>
                  </a:lnTo>
                  <a:lnTo>
                    <a:pt x="59191" y="291488"/>
                  </a:lnTo>
                  <a:lnTo>
                    <a:pt x="60333" y="290599"/>
                  </a:lnTo>
                  <a:lnTo>
                    <a:pt x="61191" y="290218"/>
                  </a:lnTo>
                  <a:lnTo>
                    <a:pt x="62301" y="290218"/>
                  </a:lnTo>
                  <a:lnTo>
                    <a:pt x="64668" y="289837"/>
                  </a:lnTo>
                  <a:lnTo>
                    <a:pt x="73742" y="289837"/>
                  </a:lnTo>
                  <a:lnTo>
                    <a:pt x="73442" y="287678"/>
                  </a:lnTo>
                  <a:lnTo>
                    <a:pt x="69086" y="286027"/>
                  </a:lnTo>
                  <a:close/>
                </a:path>
                <a:path w="335280" h="344170">
                  <a:moveTo>
                    <a:pt x="50092" y="285265"/>
                  </a:moveTo>
                  <a:lnTo>
                    <a:pt x="40658" y="290726"/>
                  </a:lnTo>
                  <a:lnTo>
                    <a:pt x="40857" y="290980"/>
                  </a:lnTo>
                  <a:lnTo>
                    <a:pt x="41977" y="290091"/>
                  </a:lnTo>
                  <a:lnTo>
                    <a:pt x="42920" y="289710"/>
                  </a:lnTo>
                  <a:lnTo>
                    <a:pt x="43883" y="289456"/>
                  </a:lnTo>
                  <a:lnTo>
                    <a:pt x="46260" y="289202"/>
                  </a:lnTo>
                  <a:lnTo>
                    <a:pt x="54872" y="289202"/>
                  </a:lnTo>
                  <a:lnTo>
                    <a:pt x="54061" y="286408"/>
                  </a:lnTo>
                  <a:lnTo>
                    <a:pt x="50092" y="285265"/>
                  </a:lnTo>
                  <a:close/>
                </a:path>
                <a:path w="335280" h="344170">
                  <a:moveTo>
                    <a:pt x="175468" y="249324"/>
                  </a:moveTo>
                  <a:lnTo>
                    <a:pt x="154644" y="249324"/>
                  </a:lnTo>
                  <a:lnTo>
                    <a:pt x="156267" y="250594"/>
                  </a:lnTo>
                  <a:lnTo>
                    <a:pt x="156215" y="251991"/>
                  </a:lnTo>
                  <a:lnTo>
                    <a:pt x="155607" y="253261"/>
                  </a:lnTo>
                  <a:lnTo>
                    <a:pt x="154958" y="254277"/>
                  </a:lnTo>
                  <a:lnTo>
                    <a:pt x="154456" y="254785"/>
                  </a:lnTo>
                  <a:lnTo>
                    <a:pt x="154026" y="255039"/>
                  </a:lnTo>
                  <a:lnTo>
                    <a:pt x="153492" y="255420"/>
                  </a:lnTo>
                  <a:lnTo>
                    <a:pt x="151210" y="261770"/>
                  </a:lnTo>
                  <a:lnTo>
                    <a:pt x="150717" y="262532"/>
                  </a:lnTo>
                  <a:lnTo>
                    <a:pt x="149838" y="263675"/>
                  </a:lnTo>
                  <a:lnTo>
                    <a:pt x="149398" y="263802"/>
                  </a:lnTo>
                  <a:lnTo>
                    <a:pt x="149304" y="264183"/>
                  </a:lnTo>
                  <a:lnTo>
                    <a:pt x="142917" y="268882"/>
                  </a:lnTo>
                  <a:lnTo>
                    <a:pt x="141796" y="268882"/>
                  </a:lnTo>
                  <a:lnTo>
                    <a:pt x="141189" y="269771"/>
                  </a:lnTo>
                  <a:lnTo>
                    <a:pt x="139629" y="271676"/>
                  </a:lnTo>
                  <a:lnTo>
                    <a:pt x="138386" y="272819"/>
                  </a:lnTo>
                  <a:lnTo>
                    <a:pt x="137765" y="273454"/>
                  </a:lnTo>
                  <a:lnTo>
                    <a:pt x="135577" y="274978"/>
                  </a:lnTo>
                  <a:lnTo>
                    <a:pt x="134456" y="275613"/>
                  </a:lnTo>
                  <a:lnTo>
                    <a:pt x="133179" y="276375"/>
                  </a:lnTo>
                  <a:lnTo>
                    <a:pt x="131608" y="277010"/>
                  </a:lnTo>
                  <a:lnTo>
                    <a:pt x="130697" y="277010"/>
                  </a:lnTo>
                  <a:lnTo>
                    <a:pt x="129441" y="278026"/>
                  </a:lnTo>
                  <a:lnTo>
                    <a:pt x="128770" y="278407"/>
                  </a:lnTo>
                  <a:lnTo>
                    <a:pt x="127231" y="279042"/>
                  </a:lnTo>
                  <a:lnTo>
                    <a:pt x="125734" y="279550"/>
                  </a:lnTo>
                  <a:lnTo>
                    <a:pt x="125064" y="279677"/>
                  </a:lnTo>
                  <a:lnTo>
                    <a:pt x="124404" y="279677"/>
                  </a:lnTo>
                  <a:lnTo>
                    <a:pt x="123661" y="279804"/>
                  </a:lnTo>
                  <a:lnTo>
                    <a:pt x="157847" y="279804"/>
                  </a:lnTo>
                  <a:lnTo>
                    <a:pt x="158119" y="279423"/>
                  </a:lnTo>
                  <a:lnTo>
                    <a:pt x="168350" y="272819"/>
                  </a:lnTo>
                  <a:lnTo>
                    <a:pt x="172057" y="271168"/>
                  </a:lnTo>
                  <a:lnTo>
                    <a:pt x="176026" y="270279"/>
                  </a:lnTo>
                  <a:lnTo>
                    <a:pt x="179010" y="269771"/>
                  </a:lnTo>
                  <a:lnTo>
                    <a:pt x="177450" y="267231"/>
                  </a:lnTo>
                  <a:lnTo>
                    <a:pt x="175316" y="251229"/>
                  </a:lnTo>
                  <a:lnTo>
                    <a:pt x="175468" y="249324"/>
                  </a:lnTo>
                  <a:close/>
                </a:path>
                <a:path w="335280" h="344170">
                  <a:moveTo>
                    <a:pt x="91316" y="274851"/>
                  </a:moveTo>
                  <a:lnTo>
                    <a:pt x="92991" y="277264"/>
                  </a:lnTo>
                  <a:lnTo>
                    <a:pt x="96070" y="279550"/>
                  </a:lnTo>
                  <a:lnTo>
                    <a:pt x="100143" y="279677"/>
                  </a:lnTo>
                  <a:lnTo>
                    <a:pt x="104771" y="279677"/>
                  </a:lnTo>
                  <a:lnTo>
                    <a:pt x="108572" y="277137"/>
                  </a:lnTo>
                  <a:lnTo>
                    <a:pt x="109310" y="276248"/>
                  </a:lnTo>
                  <a:lnTo>
                    <a:pt x="95117" y="276248"/>
                  </a:lnTo>
                  <a:lnTo>
                    <a:pt x="91316" y="274851"/>
                  </a:lnTo>
                  <a:close/>
                </a:path>
                <a:path w="335280" h="344170">
                  <a:moveTo>
                    <a:pt x="125854" y="268628"/>
                  </a:moveTo>
                  <a:lnTo>
                    <a:pt x="115985" y="268628"/>
                  </a:lnTo>
                  <a:lnTo>
                    <a:pt x="112541" y="273708"/>
                  </a:lnTo>
                  <a:lnTo>
                    <a:pt x="111410" y="275740"/>
                  </a:lnTo>
                  <a:lnTo>
                    <a:pt x="108740" y="277899"/>
                  </a:lnTo>
                  <a:lnTo>
                    <a:pt x="106331" y="279296"/>
                  </a:lnTo>
                  <a:lnTo>
                    <a:pt x="114802" y="279296"/>
                  </a:lnTo>
                  <a:lnTo>
                    <a:pt x="118747" y="276717"/>
                  </a:lnTo>
                  <a:lnTo>
                    <a:pt x="118268" y="276375"/>
                  </a:lnTo>
                  <a:lnTo>
                    <a:pt x="119332" y="276334"/>
                  </a:lnTo>
                  <a:lnTo>
                    <a:pt x="121210" y="275105"/>
                  </a:lnTo>
                  <a:lnTo>
                    <a:pt x="125399" y="269517"/>
                  </a:lnTo>
                  <a:lnTo>
                    <a:pt x="125854" y="268628"/>
                  </a:lnTo>
                  <a:close/>
                </a:path>
                <a:path w="335280" h="344170">
                  <a:moveTo>
                    <a:pt x="142289" y="263675"/>
                  </a:moveTo>
                  <a:lnTo>
                    <a:pt x="128289" y="263675"/>
                  </a:lnTo>
                  <a:lnTo>
                    <a:pt x="127755" y="266596"/>
                  </a:lnTo>
                  <a:lnTo>
                    <a:pt x="127085" y="269517"/>
                  </a:lnTo>
                  <a:lnTo>
                    <a:pt x="123975" y="274470"/>
                  </a:lnTo>
                  <a:lnTo>
                    <a:pt x="121546" y="276248"/>
                  </a:lnTo>
                  <a:lnTo>
                    <a:pt x="119332" y="276334"/>
                  </a:lnTo>
                  <a:lnTo>
                    <a:pt x="118747" y="276717"/>
                  </a:lnTo>
                  <a:lnTo>
                    <a:pt x="120226" y="277772"/>
                  </a:lnTo>
                  <a:lnTo>
                    <a:pt x="123399" y="278534"/>
                  </a:lnTo>
                  <a:lnTo>
                    <a:pt x="126488" y="277264"/>
                  </a:lnTo>
                  <a:lnTo>
                    <a:pt x="130069" y="275994"/>
                  </a:lnTo>
                  <a:lnTo>
                    <a:pt x="132062" y="272819"/>
                  </a:lnTo>
                  <a:lnTo>
                    <a:pt x="132230" y="272438"/>
                  </a:lnTo>
                  <a:lnTo>
                    <a:pt x="135126" y="263929"/>
                  </a:lnTo>
                  <a:lnTo>
                    <a:pt x="142223" y="263929"/>
                  </a:lnTo>
                  <a:lnTo>
                    <a:pt x="142289" y="263675"/>
                  </a:lnTo>
                  <a:close/>
                </a:path>
                <a:path w="335280" h="344170">
                  <a:moveTo>
                    <a:pt x="162885" y="228750"/>
                  </a:moveTo>
                  <a:lnTo>
                    <a:pt x="152316" y="231671"/>
                  </a:lnTo>
                  <a:lnTo>
                    <a:pt x="141634" y="236243"/>
                  </a:lnTo>
                  <a:lnTo>
                    <a:pt x="131816" y="242466"/>
                  </a:lnTo>
                  <a:lnTo>
                    <a:pt x="123839" y="250340"/>
                  </a:lnTo>
                  <a:lnTo>
                    <a:pt x="115423" y="255547"/>
                  </a:lnTo>
                  <a:lnTo>
                    <a:pt x="110525" y="261643"/>
                  </a:lnTo>
                  <a:lnTo>
                    <a:pt x="106546" y="267866"/>
                  </a:lnTo>
                  <a:lnTo>
                    <a:pt x="100886" y="273708"/>
                  </a:lnTo>
                  <a:lnTo>
                    <a:pt x="98583" y="275359"/>
                  </a:lnTo>
                  <a:lnTo>
                    <a:pt x="95117" y="276248"/>
                  </a:lnTo>
                  <a:lnTo>
                    <a:pt x="109310" y="276248"/>
                  </a:lnTo>
                  <a:lnTo>
                    <a:pt x="112500" y="272438"/>
                  </a:lnTo>
                  <a:lnTo>
                    <a:pt x="115766" y="268628"/>
                  </a:lnTo>
                  <a:lnTo>
                    <a:pt x="125854" y="268628"/>
                  </a:lnTo>
                  <a:lnTo>
                    <a:pt x="126310" y="267739"/>
                  </a:lnTo>
                  <a:lnTo>
                    <a:pt x="126851" y="266215"/>
                  </a:lnTo>
                  <a:lnTo>
                    <a:pt x="127231" y="264437"/>
                  </a:lnTo>
                  <a:lnTo>
                    <a:pt x="128289" y="263675"/>
                  </a:lnTo>
                  <a:lnTo>
                    <a:pt x="142289" y="263675"/>
                  </a:lnTo>
                  <a:lnTo>
                    <a:pt x="142789" y="261770"/>
                  </a:lnTo>
                  <a:lnTo>
                    <a:pt x="142906" y="260627"/>
                  </a:lnTo>
                  <a:lnTo>
                    <a:pt x="142822" y="257198"/>
                  </a:lnTo>
                  <a:lnTo>
                    <a:pt x="142152" y="255293"/>
                  </a:lnTo>
                  <a:lnTo>
                    <a:pt x="142906" y="254912"/>
                  </a:lnTo>
                  <a:lnTo>
                    <a:pt x="147540" y="254912"/>
                  </a:lnTo>
                  <a:lnTo>
                    <a:pt x="147430" y="254277"/>
                  </a:lnTo>
                  <a:lnTo>
                    <a:pt x="147566" y="254150"/>
                  </a:lnTo>
                  <a:lnTo>
                    <a:pt x="152140" y="254150"/>
                  </a:lnTo>
                  <a:lnTo>
                    <a:pt x="151210" y="250594"/>
                  </a:lnTo>
                  <a:lnTo>
                    <a:pt x="150770" y="249451"/>
                  </a:lnTo>
                  <a:lnTo>
                    <a:pt x="150055" y="248435"/>
                  </a:lnTo>
                  <a:lnTo>
                    <a:pt x="149471" y="247673"/>
                  </a:lnTo>
                  <a:lnTo>
                    <a:pt x="149566" y="247546"/>
                  </a:lnTo>
                  <a:lnTo>
                    <a:pt x="175668" y="247546"/>
                  </a:lnTo>
                  <a:lnTo>
                    <a:pt x="175711" y="247165"/>
                  </a:lnTo>
                  <a:lnTo>
                    <a:pt x="175429" y="246657"/>
                  </a:lnTo>
                  <a:lnTo>
                    <a:pt x="174225" y="242212"/>
                  </a:lnTo>
                  <a:lnTo>
                    <a:pt x="165534" y="229766"/>
                  </a:lnTo>
                  <a:lnTo>
                    <a:pt x="162885" y="228750"/>
                  </a:lnTo>
                  <a:close/>
                </a:path>
                <a:path w="335280" h="344170">
                  <a:moveTo>
                    <a:pt x="142223" y="263929"/>
                  </a:moveTo>
                  <a:lnTo>
                    <a:pt x="135325" y="263929"/>
                  </a:lnTo>
                  <a:lnTo>
                    <a:pt x="134205" y="268882"/>
                  </a:lnTo>
                  <a:lnTo>
                    <a:pt x="133964" y="270787"/>
                  </a:lnTo>
                  <a:lnTo>
                    <a:pt x="132645" y="273327"/>
                  </a:lnTo>
                  <a:lnTo>
                    <a:pt x="131105" y="275105"/>
                  </a:lnTo>
                  <a:lnTo>
                    <a:pt x="137650" y="272438"/>
                  </a:lnTo>
                  <a:lnTo>
                    <a:pt x="141356" y="267231"/>
                  </a:lnTo>
                  <a:lnTo>
                    <a:pt x="142223" y="263929"/>
                  </a:lnTo>
                  <a:close/>
                </a:path>
                <a:path w="335280" h="344170">
                  <a:moveTo>
                    <a:pt x="147540" y="254912"/>
                  </a:moveTo>
                  <a:lnTo>
                    <a:pt x="142906" y="254912"/>
                  </a:lnTo>
                  <a:lnTo>
                    <a:pt x="144419" y="259230"/>
                  </a:lnTo>
                  <a:lnTo>
                    <a:pt x="144448" y="260246"/>
                  </a:lnTo>
                  <a:lnTo>
                    <a:pt x="144338" y="261643"/>
                  </a:lnTo>
                  <a:lnTo>
                    <a:pt x="144225" y="263929"/>
                  </a:lnTo>
                  <a:lnTo>
                    <a:pt x="143262" y="265707"/>
                  </a:lnTo>
                  <a:lnTo>
                    <a:pt x="141466" y="266815"/>
                  </a:lnTo>
                  <a:lnTo>
                    <a:pt x="143021" y="267104"/>
                  </a:lnTo>
                  <a:lnTo>
                    <a:pt x="148505" y="260246"/>
                  </a:lnTo>
                  <a:lnTo>
                    <a:pt x="147540" y="254912"/>
                  </a:lnTo>
                  <a:close/>
                </a:path>
                <a:path w="335280" h="344170">
                  <a:moveTo>
                    <a:pt x="152140" y="254150"/>
                  </a:moveTo>
                  <a:lnTo>
                    <a:pt x="147566" y="254150"/>
                  </a:lnTo>
                  <a:lnTo>
                    <a:pt x="148802" y="258468"/>
                  </a:lnTo>
                  <a:lnTo>
                    <a:pt x="148788" y="261008"/>
                  </a:lnTo>
                  <a:lnTo>
                    <a:pt x="148529" y="262151"/>
                  </a:lnTo>
                  <a:lnTo>
                    <a:pt x="151587" y="258468"/>
                  </a:lnTo>
                  <a:lnTo>
                    <a:pt x="152066" y="255039"/>
                  </a:lnTo>
                  <a:lnTo>
                    <a:pt x="152140" y="254150"/>
                  </a:lnTo>
                  <a:close/>
                </a:path>
                <a:path w="335280" h="344170">
                  <a:moveTo>
                    <a:pt x="175668" y="247546"/>
                  </a:moveTo>
                  <a:lnTo>
                    <a:pt x="149744" y="247546"/>
                  </a:lnTo>
                  <a:lnTo>
                    <a:pt x="150843" y="248435"/>
                  </a:lnTo>
                  <a:lnTo>
                    <a:pt x="151838" y="249324"/>
                  </a:lnTo>
                  <a:lnTo>
                    <a:pt x="152508" y="250975"/>
                  </a:lnTo>
                  <a:lnTo>
                    <a:pt x="152848" y="251610"/>
                  </a:lnTo>
                  <a:lnTo>
                    <a:pt x="152916" y="252880"/>
                  </a:lnTo>
                  <a:lnTo>
                    <a:pt x="152288" y="253896"/>
                  </a:lnTo>
                  <a:lnTo>
                    <a:pt x="153115" y="253515"/>
                  </a:lnTo>
                  <a:lnTo>
                    <a:pt x="154026" y="252753"/>
                  </a:lnTo>
                  <a:lnTo>
                    <a:pt x="154267" y="251610"/>
                  </a:lnTo>
                  <a:lnTo>
                    <a:pt x="154431" y="250975"/>
                  </a:lnTo>
                  <a:lnTo>
                    <a:pt x="154361" y="249705"/>
                  </a:lnTo>
                  <a:lnTo>
                    <a:pt x="153932" y="248943"/>
                  </a:lnTo>
                  <a:lnTo>
                    <a:pt x="175511" y="248943"/>
                  </a:lnTo>
                  <a:lnTo>
                    <a:pt x="175668" y="247546"/>
                  </a:lnTo>
                  <a:close/>
                </a:path>
                <a:path w="335280" h="344170">
                  <a:moveTo>
                    <a:pt x="175511" y="248943"/>
                  </a:moveTo>
                  <a:lnTo>
                    <a:pt x="153932" y="248943"/>
                  </a:lnTo>
                  <a:lnTo>
                    <a:pt x="154456" y="249197"/>
                  </a:lnTo>
                  <a:lnTo>
                    <a:pt x="154529" y="249578"/>
                  </a:lnTo>
                  <a:lnTo>
                    <a:pt x="154644" y="249324"/>
                  </a:lnTo>
                  <a:lnTo>
                    <a:pt x="175468" y="249324"/>
                  </a:lnTo>
                  <a:lnTo>
                    <a:pt x="175511" y="248943"/>
                  </a:lnTo>
                  <a:close/>
                </a:path>
                <a:path w="335280" h="344170">
                  <a:moveTo>
                    <a:pt x="319697" y="143629"/>
                  </a:moveTo>
                  <a:lnTo>
                    <a:pt x="302660" y="143629"/>
                  </a:lnTo>
                  <a:lnTo>
                    <a:pt x="304273" y="144131"/>
                  </a:lnTo>
                  <a:lnTo>
                    <a:pt x="305205" y="145461"/>
                  </a:lnTo>
                  <a:lnTo>
                    <a:pt x="305239" y="149130"/>
                  </a:lnTo>
                  <a:lnTo>
                    <a:pt x="304975" y="150414"/>
                  </a:lnTo>
                  <a:lnTo>
                    <a:pt x="304797" y="150948"/>
                  </a:lnTo>
                  <a:lnTo>
                    <a:pt x="312900" y="149130"/>
                  </a:lnTo>
                  <a:lnTo>
                    <a:pt x="318956" y="144686"/>
                  </a:lnTo>
                  <a:lnTo>
                    <a:pt x="319697" y="143629"/>
                  </a:lnTo>
                  <a:close/>
                </a:path>
                <a:path w="335280" h="344170">
                  <a:moveTo>
                    <a:pt x="305205" y="135074"/>
                  </a:moveTo>
                  <a:lnTo>
                    <a:pt x="304797" y="135419"/>
                  </a:lnTo>
                  <a:lnTo>
                    <a:pt x="303477" y="137053"/>
                  </a:lnTo>
                  <a:lnTo>
                    <a:pt x="302755" y="137796"/>
                  </a:lnTo>
                  <a:lnTo>
                    <a:pt x="301917" y="138571"/>
                  </a:lnTo>
                  <a:lnTo>
                    <a:pt x="300179" y="139943"/>
                  </a:lnTo>
                  <a:lnTo>
                    <a:pt x="298179" y="141189"/>
                  </a:lnTo>
                  <a:lnTo>
                    <a:pt x="297121" y="141681"/>
                  </a:lnTo>
                  <a:lnTo>
                    <a:pt x="296032" y="142226"/>
                  </a:lnTo>
                  <a:lnTo>
                    <a:pt x="288745" y="143691"/>
                  </a:lnTo>
                  <a:lnTo>
                    <a:pt x="287006" y="143890"/>
                  </a:lnTo>
                  <a:lnTo>
                    <a:pt x="285101" y="144058"/>
                  </a:lnTo>
                  <a:lnTo>
                    <a:pt x="283300" y="144131"/>
                  </a:lnTo>
                  <a:lnTo>
                    <a:pt x="281446" y="144278"/>
                  </a:lnTo>
                  <a:lnTo>
                    <a:pt x="277740" y="144445"/>
                  </a:lnTo>
                  <a:lnTo>
                    <a:pt x="275771" y="144561"/>
                  </a:lnTo>
                  <a:lnTo>
                    <a:pt x="272462" y="144686"/>
                  </a:lnTo>
                  <a:lnTo>
                    <a:pt x="278609" y="145869"/>
                  </a:lnTo>
                  <a:lnTo>
                    <a:pt x="284912" y="147304"/>
                  </a:lnTo>
                  <a:lnTo>
                    <a:pt x="291195" y="148655"/>
                  </a:lnTo>
                  <a:lnTo>
                    <a:pt x="291676" y="148560"/>
                  </a:lnTo>
                  <a:lnTo>
                    <a:pt x="292765" y="148414"/>
                  </a:lnTo>
                  <a:lnTo>
                    <a:pt x="293865" y="148152"/>
                  </a:lnTo>
                  <a:lnTo>
                    <a:pt x="294765" y="147911"/>
                  </a:lnTo>
                  <a:lnTo>
                    <a:pt x="296525" y="147262"/>
                  </a:lnTo>
                  <a:lnTo>
                    <a:pt x="298011" y="146487"/>
                  </a:lnTo>
                  <a:lnTo>
                    <a:pt x="299582" y="145210"/>
                  </a:lnTo>
                  <a:lnTo>
                    <a:pt x="300493" y="144561"/>
                  </a:lnTo>
                  <a:lnTo>
                    <a:pt x="301414" y="143943"/>
                  </a:lnTo>
                  <a:lnTo>
                    <a:pt x="302660" y="143629"/>
                  </a:lnTo>
                  <a:lnTo>
                    <a:pt x="319697" y="143629"/>
                  </a:lnTo>
                  <a:lnTo>
                    <a:pt x="323014" y="138732"/>
                  </a:lnTo>
                  <a:lnTo>
                    <a:pt x="323954" y="135556"/>
                  </a:lnTo>
                  <a:lnTo>
                    <a:pt x="311498" y="135556"/>
                  </a:lnTo>
                  <a:lnTo>
                    <a:pt x="305205" y="135074"/>
                  </a:lnTo>
                  <a:close/>
                </a:path>
                <a:path w="335280" h="344170">
                  <a:moveTo>
                    <a:pt x="325267" y="129367"/>
                  </a:moveTo>
                  <a:lnTo>
                    <a:pt x="323916" y="129901"/>
                  </a:lnTo>
                  <a:lnTo>
                    <a:pt x="321142" y="132069"/>
                  </a:lnTo>
                  <a:lnTo>
                    <a:pt x="317707" y="134917"/>
                  </a:lnTo>
                  <a:lnTo>
                    <a:pt x="311498" y="135556"/>
                  </a:lnTo>
                  <a:lnTo>
                    <a:pt x="323954" y="135556"/>
                  </a:lnTo>
                  <a:lnTo>
                    <a:pt x="324827" y="132603"/>
                  </a:lnTo>
                  <a:lnTo>
                    <a:pt x="325267" y="129367"/>
                  </a:lnTo>
                  <a:close/>
                </a:path>
                <a:path w="335280" h="344170">
                  <a:moveTo>
                    <a:pt x="330762" y="114300"/>
                  </a:moveTo>
                  <a:lnTo>
                    <a:pt x="306126" y="114300"/>
                  </a:lnTo>
                  <a:lnTo>
                    <a:pt x="307791" y="114415"/>
                  </a:lnTo>
                  <a:lnTo>
                    <a:pt x="308821" y="115504"/>
                  </a:lnTo>
                  <a:lnTo>
                    <a:pt x="308929" y="115671"/>
                  </a:lnTo>
                  <a:lnTo>
                    <a:pt x="309372" y="116760"/>
                  </a:lnTo>
                  <a:lnTo>
                    <a:pt x="309772" y="118750"/>
                  </a:lnTo>
                  <a:lnTo>
                    <a:pt x="309886" y="121001"/>
                  </a:lnTo>
                  <a:lnTo>
                    <a:pt x="309780" y="122708"/>
                  </a:lnTo>
                  <a:lnTo>
                    <a:pt x="309558" y="124216"/>
                  </a:lnTo>
                  <a:lnTo>
                    <a:pt x="309349" y="125399"/>
                  </a:lnTo>
                  <a:lnTo>
                    <a:pt x="309226" y="126268"/>
                  </a:lnTo>
                  <a:lnTo>
                    <a:pt x="309037" y="126917"/>
                  </a:lnTo>
                  <a:lnTo>
                    <a:pt x="310943" y="126823"/>
                  </a:lnTo>
                  <a:lnTo>
                    <a:pt x="314817" y="126676"/>
                  </a:lnTo>
                  <a:lnTo>
                    <a:pt x="323573" y="123256"/>
                  </a:lnTo>
                  <a:lnTo>
                    <a:pt x="329503" y="117146"/>
                  </a:lnTo>
                  <a:lnTo>
                    <a:pt x="330762" y="114300"/>
                  </a:lnTo>
                  <a:close/>
                </a:path>
                <a:path w="335280" h="344170">
                  <a:moveTo>
                    <a:pt x="333110" y="99117"/>
                  </a:moveTo>
                  <a:lnTo>
                    <a:pt x="331864" y="100049"/>
                  </a:lnTo>
                  <a:lnTo>
                    <a:pt x="329382" y="102991"/>
                  </a:lnTo>
                  <a:lnTo>
                    <a:pt x="325822" y="107295"/>
                  </a:lnTo>
                  <a:lnTo>
                    <a:pt x="317435" y="109368"/>
                  </a:lnTo>
                  <a:lnTo>
                    <a:pt x="304671" y="109891"/>
                  </a:lnTo>
                  <a:lnTo>
                    <a:pt x="304388" y="110405"/>
                  </a:lnTo>
                  <a:lnTo>
                    <a:pt x="303718" y="111295"/>
                  </a:lnTo>
                  <a:lnTo>
                    <a:pt x="303163" y="112258"/>
                  </a:lnTo>
                  <a:lnTo>
                    <a:pt x="302461" y="113075"/>
                  </a:lnTo>
                  <a:lnTo>
                    <a:pt x="301697" y="113891"/>
                  </a:lnTo>
                  <a:lnTo>
                    <a:pt x="300996" y="114708"/>
                  </a:lnTo>
                  <a:lnTo>
                    <a:pt x="295121" y="118750"/>
                  </a:lnTo>
                  <a:lnTo>
                    <a:pt x="293865" y="119357"/>
                  </a:lnTo>
                  <a:lnTo>
                    <a:pt x="292137" y="119860"/>
                  </a:lnTo>
                  <a:lnTo>
                    <a:pt x="290336" y="120300"/>
                  </a:lnTo>
                  <a:lnTo>
                    <a:pt x="286891" y="121190"/>
                  </a:lnTo>
                  <a:lnTo>
                    <a:pt x="283300" y="122027"/>
                  </a:lnTo>
                  <a:lnTo>
                    <a:pt x="281446" y="122488"/>
                  </a:lnTo>
                  <a:lnTo>
                    <a:pt x="279593" y="122917"/>
                  </a:lnTo>
                  <a:lnTo>
                    <a:pt x="277740" y="123305"/>
                  </a:lnTo>
                  <a:lnTo>
                    <a:pt x="276012" y="123713"/>
                  </a:lnTo>
                  <a:lnTo>
                    <a:pt x="270442" y="124875"/>
                  </a:lnTo>
                  <a:lnTo>
                    <a:pt x="268347" y="125399"/>
                  </a:lnTo>
                  <a:lnTo>
                    <a:pt x="268274" y="125901"/>
                  </a:lnTo>
                  <a:lnTo>
                    <a:pt x="285928" y="124216"/>
                  </a:lnTo>
                  <a:lnTo>
                    <a:pt x="300661" y="119357"/>
                  </a:lnTo>
                  <a:lnTo>
                    <a:pt x="301414" y="118855"/>
                  </a:lnTo>
                  <a:lnTo>
                    <a:pt x="302032" y="118279"/>
                  </a:lnTo>
                  <a:lnTo>
                    <a:pt x="302461" y="117598"/>
                  </a:lnTo>
                  <a:lnTo>
                    <a:pt x="303236" y="116593"/>
                  </a:lnTo>
                  <a:lnTo>
                    <a:pt x="304183" y="115504"/>
                  </a:lnTo>
                  <a:lnTo>
                    <a:pt x="304797" y="114907"/>
                  </a:lnTo>
                  <a:lnTo>
                    <a:pt x="306126" y="114300"/>
                  </a:lnTo>
                  <a:lnTo>
                    <a:pt x="330762" y="114300"/>
                  </a:lnTo>
                  <a:lnTo>
                    <a:pt x="332713" y="109891"/>
                  </a:lnTo>
                  <a:lnTo>
                    <a:pt x="332790" y="109368"/>
                  </a:lnTo>
                  <a:lnTo>
                    <a:pt x="333370" y="103494"/>
                  </a:lnTo>
                  <a:lnTo>
                    <a:pt x="333252" y="100656"/>
                  </a:lnTo>
                  <a:lnTo>
                    <a:pt x="333110" y="99117"/>
                  </a:lnTo>
                  <a:close/>
                </a:path>
                <a:path w="335280" h="344170">
                  <a:moveTo>
                    <a:pt x="333277" y="65987"/>
                  </a:moveTo>
                  <a:lnTo>
                    <a:pt x="331979" y="67160"/>
                  </a:lnTo>
                  <a:lnTo>
                    <a:pt x="327110" y="76050"/>
                  </a:lnTo>
                  <a:lnTo>
                    <a:pt x="318744" y="80070"/>
                  </a:lnTo>
                  <a:lnTo>
                    <a:pt x="310315" y="82165"/>
                  </a:lnTo>
                  <a:lnTo>
                    <a:pt x="302074" y="84091"/>
                  </a:lnTo>
                  <a:lnTo>
                    <a:pt x="301456" y="85107"/>
                  </a:lnTo>
                  <a:lnTo>
                    <a:pt x="283614" y="97693"/>
                  </a:lnTo>
                  <a:lnTo>
                    <a:pt x="281761" y="98562"/>
                  </a:lnTo>
                  <a:lnTo>
                    <a:pt x="278033" y="100122"/>
                  </a:lnTo>
                  <a:lnTo>
                    <a:pt x="277520" y="100405"/>
                  </a:lnTo>
                  <a:lnTo>
                    <a:pt x="277405" y="103494"/>
                  </a:lnTo>
                  <a:lnTo>
                    <a:pt x="284284" y="101640"/>
                  </a:lnTo>
                  <a:lnTo>
                    <a:pt x="286891" y="100824"/>
                  </a:lnTo>
                  <a:lnTo>
                    <a:pt x="288137" y="100405"/>
                  </a:lnTo>
                  <a:lnTo>
                    <a:pt x="289279" y="99881"/>
                  </a:lnTo>
                  <a:lnTo>
                    <a:pt x="290451" y="99379"/>
                  </a:lnTo>
                  <a:lnTo>
                    <a:pt x="300179" y="91138"/>
                  </a:lnTo>
                  <a:lnTo>
                    <a:pt x="300828" y="90154"/>
                  </a:lnTo>
                  <a:lnTo>
                    <a:pt x="301456" y="89337"/>
                  </a:lnTo>
                  <a:lnTo>
                    <a:pt x="302566" y="88489"/>
                  </a:lnTo>
                  <a:lnTo>
                    <a:pt x="304273" y="88300"/>
                  </a:lnTo>
                  <a:lnTo>
                    <a:pt x="331521" y="88300"/>
                  </a:lnTo>
                  <a:lnTo>
                    <a:pt x="333140" y="85794"/>
                  </a:lnTo>
                  <a:lnTo>
                    <a:pt x="335023" y="77315"/>
                  </a:lnTo>
                  <a:lnTo>
                    <a:pt x="334272" y="69641"/>
                  </a:lnTo>
                  <a:lnTo>
                    <a:pt x="333277" y="65987"/>
                  </a:lnTo>
                  <a:close/>
                </a:path>
                <a:path w="335280" h="344170">
                  <a:moveTo>
                    <a:pt x="331521" y="88300"/>
                  </a:moveTo>
                  <a:lnTo>
                    <a:pt x="304273" y="88300"/>
                  </a:lnTo>
                  <a:lnTo>
                    <a:pt x="305624" y="89243"/>
                  </a:lnTo>
                  <a:lnTo>
                    <a:pt x="306262" y="90321"/>
                  </a:lnTo>
                  <a:lnTo>
                    <a:pt x="306629" y="91557"/>
                  </a:lnTo>
                  <a:lnTo>
                    <a:pt x="306986" y="92489"/>
                  </a:lnTo>
                  <a:lnTo>
                    <a:pt x="307404" y="94080"/>
                  </a:lnTo>
                  <a:lnTo>
                    <a:pt x="307477" y="95012"/>
                  </a:lnTo>
                  <a:lnTo>
                    <a:pt x="307597" y="95714"/>
                  </a:lnTo>
                  <a:lnTo>
                    <a:pt x="307634" y="99745"/>
                  </a:lnTo>
                  <a:lnTo>
                    <a:pt x="307404" y="101714"/>
                  </a:lnTo>
                  <a:lnTo>
                    <a:pt x="311665" y="100897"/>
                  </a:lnTo>
                  <a:lnTo>
                    <a:pt x="315686" y="99976"/>
                  </a:lnTo>
                  <a:lnTo>
                    <a:pt x="319560" y="98970"/>
                  </a:lnTo>
                  <a:lnTo>
                    <a:pt x="328145" y="93529"/>
                  </a:lnTo>
                  <a:lnTo>
                    <a:pt x="331521" y="88300"/>
                  </a:lnTo>
                  <a:close/>
                </a:path>
                <a:path w="335280" h="344170">
                  <a:moveTo>
                    <a:pt x="324901" y="31821"/>
                  </a:moveTo>
                  <a:lnTo>
                    <a:pt x="323969" y="33245"/>
                  </a:lnTo>
                  <a:lnTo>
                    <a:pt x="321100" y="43234"/>
                  </a:lnTo>
                  <a:lnTo>
                    <a:pt x="313519" y="49066"/>
                  </a:lnTo>
                  <a:lnTo>
                    <a:pt x="305624" y="53150"/>
                  </a:lnTo>
                  <a:lnTo>
                    <a:pt x="291676" y="59673"/>
                  </a:lnTo>
                  <a:lnTo>
                    <a:pt x="291195" y="60710"/>
                  </a:lnTo>
                  <a:lnTo>
                    <a:pt x="290336" y="61767"/>
                  </a:lnTo>
                  <a:lnTo>
                    <a:pt x="289488" y="62930"/>
                  </a:lnTo>
                  <a:lnTo>
                    <a:pt x="288577" y="64039"/>
                  </a:lnTo>
                  <a:lnTo>
                    <a:pt x="278986" y="71568"/>
                  </a:lnTo>
                  <a:lnTo>
                    <a:pt x="276964" y="73086"/>
                  </a:lnTo>
                  <a:lnTo>
                    <a:pt x="271866" y="76720"/>
                  </a:lnTo>
                  <a:lnTo>
                    <a:pt x="269028" y="78646"/>
                  </a:lnTo>
                  <a:lnTo>
                    <a:pt x="269028" y="81589"/>
                  </a:lnTo>
                  <a:lnTo>
                    <a:pt x="286742" y="72123"/>
                  </a:lnTo>
                  <a:lnTo>
                    <a:pt x="287823" y="71421"/>
                  </a:lnTo>
                  <a:lnTo>
                    <a:pt x="288839" y="70510"/>
                  </a:lnTo>
                  <a:lnTo>
                    <a:pt x="289875" y="69641"/>
                  </a:lnTo>
                  <a:lnTo>
                    <a:pt x="290807" y="68825"/>
                  </a:lnTo>
                  <a:lnTo>
                    <a:pt x="291676" y="67935"/>
                  </a:lnTo>
                  <a:lnTo>
                    <a:pt x="292378" y="66971"/>
                  </a:lnTo>
                  <a:lnTo>
                    <a:pt x="293101" y="66155"/>
                  </a:lnTo>
                  <a:lnTo>
                    <a:pt x="293708" y="65338"/>
                  </a:lnTo>
                  <a:lnTo>
                    <a:pt x="294252" y="64354"/>
                  </a:lnTo>
                  <a:lnTo>
                    <a:pt x="294619" y="63505"/>
                  </a:lnTo>
                  <a:lnTo>
                    <a:pt x="295323" y="61265"/>
                  </a:lnTo>
                  <a:lnTo>
                    <a:pt x="295718" y="60165"/>
                  </a:lnTo>
                  <a:lnTo>
                    <a:pt x="296326" y="59076"/>
                  </a:lnTo>
                  <a:lnTo>
                    <a:pt x="297268" y="58082"/>
                  </a:lnTo>
                  <a:lnTo>
                    <a:pt x="298828" y="57579"/>
                  </a:lnTo>
                  <a:lnTo>
                    <a:pt x="326987" y="57579"/>
                  </a:lnTo>
                  <a:lnTo>
                    <a:pt x="329217" y="51665"/>
                  </a:lnTo>
                  <a:lnTo>
                    <a:pt x="329265" y="42802"/>
                  </a:lnTo>
                  <a:lnTo>
                    <a:pt x="326827" y="35339"/>
                  </a:lnTo>
                  <a:lnTo>
                    <a:pt x="324901" y="31821"/>
                  </a:lnTo>
                  <a:close/>
                </a:path>
                <a:path w="335280" h="344170">
                  <a:moveTo>
                    <a:pt x="326987" y="57579"/>
                  </a:moveTo>
                  <a:lnTo>
                    <a:pt x="298828" y="57579"/>
                  </a:lnTo>
                  <a:lnTo>
                    <a:pt x="300273" y="58239"/>
                  </a:lnTo>
                  <a:lnTo>
                    <a:pt x="301289" y="59296"/>
                  </a:lnTo>
                  <a:lnTo>
                    <a:pt x="302052" y="60486"/>
                  </a:lnTo>
                  <a:lnTo>
                    <a:pt x="302504" y="61359"/>
                  </a:lnTo>
                  <a:lnTo>
                    <a:pt x="303236" y="62930"/>
                  </a:lnTo>
                  <a:lnTo>
                    <a:pt x="303477" y="63861"/>
                  </a:lnTo>
                  <a:lnTo>
                    <a:pt x="303865" y="64804"/>
                  </a:lnTo>
                  <a:lnTo>
                    <a:pt x="304388" y="66804"/>
                  </a:lnTo>
                  <a:lnTo>
                    <a:pt x="304532" y="67935"/>
                  </a:lnTo>
                  <a:lnTo>
                    <a:pt x="304671" y="68825"/>
                  </a:lnTo>
                  <a:lnTo>
                    <a:pt x="304740" y="69976"/>
                  </a:lnTo>
                  <a:lnTo>
                    <a:pt x="304862" y="73788"/>
                  </a:lnTo>
                  <a:lnTo>
                    <a:pt x="304797" y="74196"/>
                  </a:lnTo>
                  <a:lnTo>
                    <a:pt x="309634" y="72123"/>
                  </a:lnTo>
                  <a:lnTo>
                    <a:pt x="314335" y="69976"/>
                  </a:lnTo>
                  <a:lnTo>
                    <a:pt x="318492" y="67819"/>
                  </a:lnTo>
                  <a:lnTo>
                    <a:pt x="325891" y="60486"/>
                  </a:lnTo>
                  <a:lnTo>
                    <a:pt x="326987" y="57579"/>
                  </a:lnTo>
                  <a:close/>
                </a:path>
                <a:path w="335280" h="344170">
                  <a:moveTo>
                    <a:pt x="228024" y="202150"/>
                  </a:moveTo>
                  <a:lnTo>
                    <a:pt x="232987" y="207784"/>
                  </a:lnTo>
                  <a:lnTo>
                    <a:pt x="240882" y="207155"/>
                  </a:lnTo>
                  <a:lnTo>
                    <a:pt x="245092" y="204747"/>
                  </a:lnTo>
                  <a:lnTo>
                    <a:pt x="247018" y="203543"/>
                  </a:lnTo>
                  <a:lnTo>
                    <a:pt x="246149" y="203135"/>
                  </a:lnTo>
                  <a:lnTo>
                    <a:pt x="245460" y="202967"/>
                  </a:lnTo>
                  <a:lnTo>
                    <a:pt x="232003" y="202967"/>
                  </a:lnTo>
                  <a:lnTo>
                    <a:pt x="230799" y="202894"/>
                  </a:lnTo>
                  <a:lnTo>
                    <a:pt x="228338" y="202297"/>
                  </a:lnTo>
                  <a:lnTo>
                    <a:pt x="228024" y="202150"/>
                  </a:lnTo>
                  <a:close/>
                </a:path>
                <a:path w="335280" h="344170">
                  <a:moveTo>
                    <a:pt x="240401" y="200559"/>
                  </a:moveTo>
                  <a:lnTo>
                    <a:pt x="240212" y="200705"/>
                  </a:lnTo>
                  <a:lnTo>
                    <a:pt x="239343" y="201208"/>
                  </a:lnTo>
                  <a:lnTo>
                    <a:pt x="238474" y="201742"/>
                  </a:lnTo>
                  <a:lnTo>
                    <a:pt x="233155" y="202967"/>
                  </a:lnTo>
                  <a:lnTo>
                    <a:pt x="245460" y="202967"/>
                  </a:lnTo>
                  <a:lnTo>
                    <a:pt x="242736" y="202297"/>
                  </a:lnTo>
                  <a:lnTo>
                    <a:pt x="241605" y="201522"/>
                  </a:lnTo>
                  <a:lnTo>
                    <a:pt x="240401" y="200559"/>
                  </a:lnTo>
                  <a:close/>
                </a:path>
                <a:path w="335280" h="344170">
                  <a:moveTo>
                    <a:pt x="238066" y="174633"/>
                  </a:moveTo>
                  <a:lnTo>
                    <a:pt x="249259" y="183230"/>
                  </a:lnTo>
                  <a:lnTo>
                    <a:pt x="250034" y="183732"/>
                  </a:lnTo>
                  <a:lnTo>
                    <a:pt x="250735" y="184235"/>
                  </a:lnTo>
                  <a:lnTo>
                    <a:pt x="251500" y="184643"/>
                  </a:lnTo>
                  <a:lnTo>
                    <a:pt x="252170" y="185104"/>
                  </a:lnTo>
                  <a:lnTo>
                    <a:pt x="254316" y="186256"/>
                  </a:lnTo>
                  <a:lnTo>
                    <a:pt x="255112" y="186549"/>
                  </a:lnTo>
                  <a:lnTo>
                    <a:pt x="255426" y="186695"/>
                  </a:lnTo>
                  <a:lnTo>
                    <a:pt x="248400" y="179135"/>
                  </a:lnTo>
                  <a:lnTo>
                    <a:pt x="247793" y="178842"/>
                  </a:lnTo>
                  <a:lnTo>
                    <a:pt x="246495" y="178298"/>
                  </a:lnTo>
                  <a:lnTo>
                    <a:pt x="245196" y="177690"/>
                  </a:lnTo>
                  <a:lnTo>
                    <a:pt x="243866" y="177115"/>
                  </a:lnTo>
                  <a:lnTo>
                    <a:pt x="242736" y="176518"/>
                  </a:lnTo>
                  <a:lnTo>
                    <a:pt x="241469" y="176005"/>
                  </a:lnTo>
                  <a:lnTo>
                    <a:pt x="239029" y="174947"/>
                  </a:lnTo>
                  <a:lnTo>
                    <a:pt x="238066" y="174633"/>
                  </a:lnTo>
                  <a:close/>
                </a:path>
                <a:path w="335280" h="344170">
                  <a:moveTo>
                    <a:pt x="226223" y="182675"/>
                  </a:moveTo>
                  <a:lnTo>
                    <a:pt x="231951" y="190130"/>
                  </a:lnTo>
                  <a:lnTo>
                    <a:pt x="232317" y="190664"/>
                  </a:lnTo>
                  <a:lnTo>
                    <a:pt x="232694" y="191146"/>
                  </a:lnTo>
                  <a:lnTo>
                    <a:pt x="233301" y="191533"/>
                  </a:lnTo>
                  <a:lnTo>
                    <a:pt x="233710" y="192067"/>
                  </a:lnTo>
                  <a:lnTo>
                    <a:pt x="234505" y="192873"/>
                  </a:lnTo>
                  <a:lnTo>
                    <a:pt x="231354" y="186832"/>
                  </a:lnTo>
                  <a:lnTo>
                    <a:pt x="227982" y="184099"/>
                  </a:lnTo>
                  <a:lnTo>
                    <a:pt x="227061" y="183324"/>
                  </a:lnTo>
                  <a:lnTo>
                    <a:pt x="226223" y="182675"/>
                  </a:lnTo>
                  <a:close/>
                </a:path>
                <a:path w="335280" h="344170">
                  <a:moveTo>
                    <a:pt x="251552" y="162864"/>
                  </a:moveTo>
                  <a:lnTo>
                    <a:pt x="268473" y="169795"/>
                  </a:lnTo>
                  <a:lnTo>
                    <a:pt x="269510" y="170204"/>
                  </a:lnTo>
                  <a:lnTo>
                    <a:pt x="270400" y="170497"/>
                  </a:lnTo>
                  <a:lnTo>
                    <a:pt x="260170" y="164183"/>
                  </a:lnTo>
                  <a:lnTo>
                    <a:pt x="256243" y="163534"/>
                  </a:lnTo>
                  <a:lnTo>
                    <a:pt x="254819" y="163345"/>
                  </a:lnTo>
                  <a:lnTo>
                    <a:pt x="253395" y="163104"/>
                  </a:lnTo>
                  <a:lnTo>
                    <a:pt x="251552" y="162864"/>
                  </a:lnTo>
                  <a:close/>
                </a:path>
                <a:path w="335280" h="344170">
                  <a:moveTo>
                    <a:pt x="269750" y="187439"/>
                  </a:moveTo>
                  <a:lnTo>
                    <a:pt x="269216" y="187439"/>
                  </a:lnTo>
                  <a:lnTo>
                    <a:pt x="271290" y="188790"/>
                  </a:lnTo>
                  <a:lnTo>
                    <a:pt x="273290" y="190036"/>
                  </a:lnTo>
                  <a:lnTo>
                    <a:pt x="275269" y="191146"/>
                  </a:lnTo>
                  <a:lnTo>
                    <a:pt x="283325" y="192915"/>
                  </a:lnTo>
                  <a:lnTo>
                    <a:pt x="290610" y="191341"/>
                  </a:lnTo>
                  <a:lnTo>
                    <a:pt x="296530" y="187569"/>
                  </a:lnTo>
                  <a:lnTo>
                    <a:pt x="270777" y="187512"/>
                  </a:lnTo>
                  <a:lnTo>
                    <a:pt x="269750" y="187439"/>
                  </a:lnTo>
                  <a:close/>
                </a:path>
                <a:path w="335280" h="344170">
                  <a:moveTo>
                    <a:pt x="285928" y="179376"/>
                  </a:moveTo>
                  <a:lnTo>
                    <a:pt x="285321" y="180141"/>
                  </a:lnTo>
                  <a:lnTo>
                    <a:pt x="284242" y="181355"/>
                  </a:lnTo>
                  <a:lnTo>
                    <a:pt x="283614" y="182004"/>
                  </a:lnTo>
                  <a:lnTo>
                    <a:pt x="283038" y="182476"/>
                  </a:lnTo>
                  <a:lnTo>
                    <a:pt x="282357" y="183083"/>
                  </a:lnTo>
                  <a:lnTo>
                    <a:pt x="281761" y="183565"/>
                  </a:lnTo>
                  <a:lnTo>
                    <a:pt x="280986" y="184099"/>
                  </a:lnTo>
                  <a:lnTo>
                    <a:pt x="280347" y="184601"/>
                  </a:lnTo>
                  <a:lnTo>
                    <a:pt x="278033" y="185847"/>
                  </a:lnTo>
                  <a:lnTo>
                    <a:pt x="277164" y="186161"/>
                  </a:lnTo>
                  <a:lnTo>
                    <a:pt x="276326" y="186549"/>
                  </a:lnTo>
                  <a:lnTo>
                    <a:pt x="275426" y="186769"/>
                  </a:lnTo>
                  <a:lnTo>
                    <a:pt x="274557" y="187030"/>
                  </a:lnTo>
                  <a:lnTo>
                    <a:pt x="272661" y="187345"/>
                  </a:lnTo>
                  <a:lnTo>
                    <a:pt x="271792" y="187439"/>
                  </a:lnTo>
                  <a:lnTo>
                    <a:pt x="270777" y="187512"/>
                  </a:lnTo>
                  <a:lnTo>
                    <a:pt x="296576" y="187512"/>
                  </a:lnTo>
                  <a:lnTo>
                    <a:pt x="300493" y="182748"/>
                  </a:lnTo>
                  <a:lnTo>
                    <a:pt x="301018" y="181805"/>
                  </a:lnTo>
                  <a:lnTo>
                    <a:pt x="294305" y="181805"/>
                  </a:lnTo>
                  <a:lnTo>
                    <a:pt x="290116" y="181041"/>
                  </a:lnTo>
                  <a:lnTo>
                    <a:pt x="285928" y="179376"/>
                  </a:lnTo>
                  <a:close/>
                </a:path>
                <a:path w="335280" h="344170">
                  <a:moveTo>
                    <a:pt x="302032" y="179984"/>
                  </a:moveTo>
                  <a:lnTo>
                    <a:pt x="300661" y="179984"/>
                  </a:lnTo>
                  <a:lnTo>
                    <a:pt x="297394" y="180863"/>
                  </a:lnTo>
                  <a:lnTo>
                    <a:pt x="294305" y="181805"/>
                  </a:lnTo>
                  <a:lnTo>
                    <a:pt x="301018" y="181805"/>
                  </a:lnTo>
                  <a:lnTo>
                    <a:pt x="302032" y="179984"/>
                  </a:lnTo>
                  <a:close/>
                </a:path>
                <a:path w="335280" h="344170">
                  <a:moveTo>
                    <a:pt x="248589" y="198339"/>
                  </a:moveTo>
                  <a:lnTo>
                    <a:pt x="249479" y="199260"/>
                  </a:lnTo>
                  <a:lnTo>
                    <a:pt x="250348" y="200297"/>
                  </a:lnTo>
                  <a:lnTo>
                    <a:pt x="251301" y="201114"/>
                  </a:lnTo>
                  <a:lnTo>
                    <a:pt x="257601" y="204417"/>
                  </a:lnTo>
                  <a:lnTo>
                    <a:pt x="264020" y="204738"/>
                  </a:lnTo>
                  <a:lnTo>
                    <a:pt x="269792" y="202918"/>
                  </a:lnTo>
                  <a:lnTo>
                    <a:pt x="274148" y="199794"/>
                  </a:lnTo>
                  <a:lnTo>
                    <a:pt x="275446" y="198517"/>
                  </a:lnTo>
                  <a:lnTo>
                    <a:pt x="250997" y="198517"/>
                  </a:lnTo>
                  <a:lnTo>
                    <a:pt x="249364" y="198465"/>
                  </a:lnTo>
                  <a:lnTo>
                    <a:pt x="248589" y="198339"/>
                  </a:lnTo>
                  <a:close/>
                </a:path>
                <a:path w="335280" h="344170">
                  <a:moveTo>
                    <a:pt x="262452" y="193407"/>
                  </a:moveTo>
                  <a:lnTo>
                    <a:pt x="262138" y="193648"/>
                  </a:lnTo>
                  <a:lnTo>
                    <a:pt x="261196" y="194569"/>
                  </a:lnTo>
                  <a:lnTo>
                    <a:pt x="260170" y="195313"/>
                  </a:lnTo>
                  <a:lnTo>
                    <a:pt x="250997" y="198517"/>
                  </a:lnTo>
                  <a:lnTo>
                    <a:pt x="275446" y="198517"/>
                  </a:lnTo>
                  <a:lnTo>
                    <a:pt x="276106" y="197868"/>
                  </a:lnTo>
                  <a:lnTo>
                    <a:pt x="275465" y="197679"/>
                  </a:lnTo>
                  <a:lnTo>
                    <a:pt x="269070" y="197679"/>
                  </a:lnTo>
                  <a:lnTo>
                    <a:pt x="265656" y="195920"/>
                  </a:lnTo>
                  <a:lnTo>
                    <a:pt x="262452" y="193407"/>
                  </a:lnTo>
                  <a:close/>
                </a:path>
                <a:path w="335280" h="344170">
                  <a:moveTo>
                    <a:pt x="274860" y="197501"/>
                  </a:moveTo>
                  <a:lnTo>
                    <a:pt x="269070" y="197679"/>
                  </a:lnTo>
                  <a:lnTo>
                    <a:pt x="275465" y="197679"/>
                  </a:lnTo>
                  <a:lnTo>
                    <a:pt x="274860" y="197501"/>
                  </a:lnTo>
                  <a:close/>
                </a:path>
                <a:path w="335280" h="344170">
                  <a:moveTo>
                    <a:pt x="279698" y="167366"/>
                  </a:moveTo>
                  <a:lnTo>
                    <a:pt x="284127" y="169146"/>
                  </a:lnTo>
                  <a:lnTo>
                    <a:pt x="288577" y="170811"/>
                  </a:lnTo>
                  <a:lnTo>
                    <a:pt x="292765" y="172183"/>
                  </a:lnTo>
                  <a:lnTo>
                    <a:pt x="301433" y="172102"/>
                  </a:lnTo>
                  <a:lnTo>
                    <a:pt x="308536" y="168774"/>
                  </a:lnTo>
                  <a:lnTo>
                    <a:pt x="309410" y="167890"/>
                  </a:lnTo>
                  <a:lnTo>
                    <a:pt x="283907" y="167890"/>
                  </a:lnTo>
                  <a:lnTo>
                    <a:pt x="282357" y="167722"/>
                  </a:lnTo>
                  <a:lnTo>
                    <a:pt x="279698" y="167366"/>
                  </a:lnTo>
                  <a:close/>
                </a:path>
                <a:path w="335280" h="344170">
                  <a:moveTo>
                    <a:pt x="301917" y="157702"/>
                  </a:moveTo>
                  <a:lnTo>
                    <a:pt x="301697" y="157974"/>
                  </a:lnTo>
                  <a:lnTo>
                    <a:pt x="301289" y="158749"/>
                  </a:lnTo>
                  <a:lnTo>
                    <a:pt x="300085" y="160309"/>
                  </a:lnTo>
                  <a:lnTo>
                    <a:pt x="299404" y="161052"/>
                  </a:lnTo>
                  <a:lnTo>
                    <a:pt x="298765" y="161827"/>
                  </a:lnTo>
                  <a:lnTo>
                    <a:pt x="297268" y="163167"/>
                  </a:lnTo>
                  <a:lnTo>
                    <a:pt x="296367" y="163754"/>
                  </a:lnTo>
                  <a:lnTo>
                    <a:pt x="295530" y="164424"/>
                  </a:lnTo>
                  <a:lnTo>
                    <a:pt x="294671" y="164937"/>
                  </a:lnTo>
                  <a:lnTo>
                    <a:pt x="293802" y="165555"/>
                  </a:lnTo>
                  <a:lnTo>
                    <a:pt x="292765" y="165963"/>
                  </a:lnTo>
                  <a:lnTo>
                    <a:pt x="291844" y="166445"/>
                  </a:lnTo>
                  <a:lnTo>
                    <a:pt x="290745" y="166759"/>
                  </a:lnTo>
                  <a:lnTo>
                    <a:pt x="289708" y="167146"/>
                  </a:lnTo>
                  <a:lnTo>
                    <a:pt x="288619" y="167366"/>
                  </a:lnTo>
                  <a:lnTo>
                    <a:pt x="287488" y="167628"/>
                  </a:lnTo>
                  <a:lnTo>
                    <a:pt x="286315" y="167795"/>
                  </a:lnTo>
                  <a:lnTo>
                    <a:pt x="285101" y="167890"/>
                  </a:lnTo>
                  <a:lnTo>
                    <a:pt x="309410" y="167890"/>
                  </a:lnTo>
                  <a:lnTo>
                    <a:pt x="313717" y="163531"/>
                  </a:lnTo>
                  <a:lnTo>
                    <a:pt x="316305" y="158330"/>
                  </a:lnTo>
                  <a:lnTo>
                    <a:pt x="306262" y="158330"/>
                  </a:lnTo>
                  <a:lnTo>
                    <a:pt x="301917" y="157702"/>
                  </a:lnTo>
                  <a:close/>
                </a:path>
                <a:path w="335280" h="344170">
                  <a:moveTo>
                    <a:pt x="317540" y="154529"/>
                  </a:moveTo>
                  <a:lnTo>
                    <a:pt x="316210" y="154822"/>
                  </a:lnTo>
                  <a:lnTo>
                    <a:pt x="310315" y="158068"/>
                  </a:lnTo>
                  <a:lnTo>
                    <a:pt x="306262" y="158330"/>
                  </a:lnTo>
                  <a:lnTo>
                    <a:pt x="316305" y="158330"/>
                  </a:lnTo>
                  <a:lnTo>
                    <a:pt x="316618" y="157702"/>
                  </a:lnTo>
                  <a:lnTo>
                    <a:pt x="317540" y="154529"/>
                  </a:lnTo>
                  <a:close/>
                </a:path>
                <a:path w="335280" h="344170">
                  <a:moveTo>
                    <a:pt x="262976" y="145210"/>
                  </a:moveTo>
                  <a:lnTo>
                    <a:pt x="262819" y="145210"/>
                  </a:lnTo>
                  <a:lnTo>
                    <a:pt x="259175" y="145524"/>
                  </a:lnTo>
                  <a:lnTo>
                    <a:pt x="258337" y="145524"/>
                  </a:lnTo>
                  <a:lnTo>
                    <a:pt x="267342" y="146728"/>
                  </a:lnTo>
                  <a:lnTo>
                    <a:pt x="262976" y="145210"/>
                  </a:lnTo>
                  <a:close/>
                </a:path>
                <a:path w="335280" h="344170">
                  <a:moveTo>
                    <a:pt x="196004" y="33674"/>
                  </a:moveTo>
                  <a:lnTo>
                    <a:pt x="191596" y="33967"/>
                  </a:lnTo>
                  <a:lnTo>
                    <a:pt x="196004" y="33674"/>
                  </a:lnTo>
                  <a:close/>
                </a:path>
                <a:path w="335280" h="344170">
                  <a:moveTo>
                    <a:pt x="210014" y="24815"/>
                  </a:moveTo>
                  <a:lnTo>
                    <a:pt x="210935" y="27685"/>
                  </a:lnTo>
                  <a:lnTo>
                    <a:pt x="208475" y="30281"/>
                  </a:lnTo>
                  <a:lnTo>
                    <a:pt x="205061" y="31726"/>
                  </a:lnTo>
                  <a:lnTo>
                    <a:pt x="200245" y="33674"/>
                  </a:lnTo>
                  <a:lnTo>
                    <a:pt x="208726" y="30281"/>
                  </a:lnTo>
                  <a:lnTo>
                    <a:pt x="210977" y="27747"/>
                  </a:lnTo>
                  <a:lnTo>
                    <a:pt x="210014" y="24815"/>
                  </a:lnTo>
                  <a:close/>
                </a:path>
                <a:path w="335280" h="344170">
                  <a:moveTo>
                    <a:pt x="198779" y="0"/>
                  </a:moveTo>
                  <a:lnTo>
                    <a:pt x="164623" y="23004"/>
                  </a:lnTo>
                  <a:lnTo>
                    <a:pt x="165199" y="23224"/>
                  </a:lnTo>
                  <a:lnTo>
                    <a:pt x="165701" y="23569"/>
                  </a:lnTo>
                  <a:lnTo>
                    <a:pt x="166277" y="23810"/>
                  </a:lnTo>
                  <a:lnTo>
                    <a:pt x="170298" y="25999"/>
                  </a:lnTo>
                  <a:lnTo>
                    <a:pt x="173910" y="29130"/>
                  </a:lnTo>
                  <a:lnTo>
                    <a:pt x="176968" y="32805"/>
                  </a:lnTo>
                  <a:lnTo>
                    <a:pt x="177837" y="32156"/>
                  </a:lnTo>
                  <a:lnTo>
                    <a:pt x="180392" y="30564"/>
                  </a:lnTo>
                  <a:lnTo>
                    <a:pt x="181198" y="30145"/>
                  </a:lnTo>
                  <a:lnTo>
                    <a:pt x="182884" y="29130"/>
                  </a:lnTo>
                  <a:lnTo>
                    <a:pt x="183701" y="28690"/>
                  </a:lnTo>
                  <a:lnTo>
                    <a:pt x="185324" y="27925"/>
                  </a:lnTo>
                  <a:lnTo>
                    <a:pt x="188015" y="25412"/>
                  </a:lnTo>
                  <a:lnTo>
                    <a:pt x="190350" y="22250"/>
                  </a:lnTo>
                  <a:lnTo>
                    <a:pt x="190676" y="21590"/>
                  </a:lnTo>
                  <a:lnTo>
                    <a:pt x="186863" y="21590"/>
                  </a:lnTo>
                  <a:lnTo>
                    <a:pt x="183366" y="21329"/>
                  </a:lnTo>
                  <a:lnTo>
                    <a:pt x="190875" y="16956"/>
                  </a:lnTo>
                  <a:lnTo>
                    <a:pt x="193837" y="11504"/>
                  </a:lnTo>
                  <a:lnTo>
                    <a:pt x="195416" y="5632"/>
                  </a:lnTo>
                  <a:lnTo>
                    <a:pt x="198779" y="0"/>
                  </a:lnTo>
                  <a:close/>
                </a:path>
                <a:path w="335280" h="344170">
                  <a:moveTo>
                    <a:pt x="192308" y="18292"/>
                  </a:moveTo>
                  <a:lnTo>
                    <a:pt x="189198" y="20973"/>
                  </a:lnTo>
                  <a:lnTo>
                    <a:pt x="186863" y="21590"/>
                  </a:lnTo>
                  <a:lnTo>
                    <a:pt x="190676" y="21590"/>
                  </a:lnTo>
                  <a:lnTo>
                    <a:pt x="192308" y="18292"/>
                  </a:lnTo>
                  <a:close/>
                </a:path>
                <a:path w="335280" h="344170">
                  <a:moveTo>
                    <a:pt x="37360" y="78890"/>
                  </a:moveTo>
                  <a:lnTo>
                    <a:pt x="37360" y="92987"/>
                  </a:lnTo>
                  <a:lnTo>
                    <a:pt x="36585" y="96162"/>
                  </a:lnTo>
                  <a:lnTo>
                    <a:pt x="35936" y="99591"/>
                  </a:lnTo>
                  <a:lnTo>
                    <a:pt x="35360" y="102766"/>
                  </a:lnTo>
                  <a:lnTo>
                    <a:pt x="34564" y="106195"/>
                  </a:lnTo>
                  <a:lnTo>
                    <a:pt x="36491" y="113561"/>
                  </a:lnTo>
                  <a:lnTo>
                    <a:pt x="76625" y="194333"/>
                  </a:lnTo>
                  <a:lnTo>
                    <a:pt x="84447" y="199794"/>
                  </a:lnTo>
                  <a:lnTo>
                    <a:pt x="87170" y="199540"/>
                  </a:lnTo>
                  <a:lnTo>
                    <a:pt x="88039" y="199413"/>
                  </a:lnTo>
                  <a:lnTo>
                    <a:pt x="89725" y="198905"/>
                  </a:lnTo>
                  <a:lnTo>
                    <a:pt x="91264" y="198270"/>
                  </a:lnTo>
                  <a:lnTo>
                    <a:pt x="92583" y="197381"/>
                  </a:lnTo>
                  <a:lnTo>
                    <a:pt x="93211" y="197000"/>
                  </a:lnTo>
                  <a:lnTo>
                    <a:pt x="93766" y="196492"/>
                  </a:lnTo>
                  <a:lnTo>
                    <a:pt x="94363" y="196111"/>
                  </a:lnTo>
                  <a:lnTo>
                    <a:pt x="94782" y="195476"/>
                  </a:lnTo>
                  <a:lnTo>
                    <a:pt x="99379" y="189126"/>
                  </a:lnTo>
                  <a:lnTo>
                    <a:pt x="99326" y="186586"/>
                  </a:lnTo>
                  <a:lnTo>
                    <a:pt x="98216" y="184554"/>
                  </a:lnTo>
                  <a:lnTo>
                    <a:pt x="97525" y="183411"/>
                  </a:lnTo>
                  <a:lnTo>
                    <a:pt x="97033" y="182268"/>
                  </a:lnTo>
                  <a:lnTo>
                    <a:pt x="96436" y="181125"/>
                  </a:lnTo>
                  <a:lnTo>
                    <a:pt x="95934" y="179855"/>
                  </a:lnTo>
                  <a:lnTo>
                    <a:pt x="95525" y="178712"/>
                  </a:lnTo>
                  <a:lnTo>
                    <a:pt x="95023" y="177442"/>
                  </a:lnTo>
                  <a:lnTo>
                    <a:pt x="94604" y="176045"/>
                  </a:lnTo>
                  <a:lnTo>
                    <a:pt x="94321" y="174902"/>
                  </a:lnTo>
                  <a:lnTo>
                    <a:pt x="93913" y="173505"/>
                  </a:lnTo>
                  <a:lnTo>
                    <a:pt x="93599" y="172108"/>
                  </a:lnTo>
                  <a:lnTo>
                    <a:pt x="81683" y="172108"/>
                  </a:lnTo>
                  <a:lnTo>
                    <a:pt x="80594" y="171600"/>
                  </a:lnTo>
                  <a:lnTo>
                    <a:pt x="80144" y="171346"/>
                  </a:lnTo>
                  <a:lnTo>
                    <a:pt x="79704" y="170965"/>
                  </a:lnTo>
                  <a:lnTo>
                    <a:pt x="79222" y="170330"/>
                  </a:lnTo>
                  <a:lnTo>
                    <a:pt x="78741" y="169822"/>
                  </a:lnTo>
                  <a:lnTo>
                    <a:pt x="78353" y="169314"/>
                  </a:lnTo>
                  <a:lnTo>
                    <a:pt x="77809" y="168806"/>
                  </a:lnTo>
                  <a:lnTo>
                    <a:pt x="77369" y="168171"/>
                  </a:lnTo>
                  <a:lnTo>
                    <a:pt x="76795" y="167536"/>
                  </a:lnTo>
                  <a:lnTo>
                    <a:pt x="75976" y="166520"/>
                  </a:lnTo>
                  <a:lnTo>
                    <a:pt x="75735" y="166139"/>
                  </a:lnTo>
                  <a:lnTo>
                    <a:pt x="75516" y="165631"/>
                  </a:lnTo>
                  <a:lnTo>
                    <a:pt x="75516" y="164615"/>
                  </a:lnTo>
                  <a:lnTo>
                    <a:pt x="75777" y="163980"/>
                  </a:lnTo>
                  <a:lnTo>
                    <a:pt x="75516" y="163980"/>
                  </a:lnTo>
                  <a:lnTo>
                    <a:pt x="69694" y="158392"/>
                  </a:lnTo>
                  <a:lnTo>
                    <a:pt x="68940" y="157249"/>
                  </a:lnTo>
                  <a:lnTo>
                    <a:pt x="68940" y="155725"/>
                  </a:lnTo>
                  <a:lnTo>
                    <a:pt x="69285" y="155090"/>
                  </a:lnTo>
                  <a:lnTo>
                    <a:pt x="68940" y="155090"/>
                  </a:lnTo>
                  <a:lnTo>
                    <a:pt x="65066" y="151534"/>
                  </a:lnTo>
                  <a:lnTo>
                    <a:pt x="64678" y="151026"/>
                  </a:lnTo>
                  <a:lnTo>
                    <a:pt x="64375" y="150264"/>
                  </a:lnTo>
                  <a:lnTo>
                    <a:pt x="63956" y="149756"/>
                  </a:lnTo>
                  <a:lnTo>
                    <a:pt x="63600" y="148994"/>
                  </a:lnTo>
                  <a:lnTo>
                    <a:pt x="63212" y="148486"/>
                  </a:lnTo>
                  <a:lnTo>
                    <a:pt x="62992" y="147978"/>
                  </a:lnTo>
                  <a:lnTo>
                    <a:pt x="62950" y="146454"/>
                  </a:lnTo>
                  <a:lnTo>
                    <a:pt x="63286" y="145819"/>
                  </a:lnTo>
                  <a:lnTo>
                    <a:pt x="62950" y="145819"/>
                  </a:lnTo>
                  <a:lnTo>
                    <a:pt x="62448" y="145565"/>
                  </a:lnTo>
                  <a:lnTo>
                    <a:pt x="61914" y="145438"/>
                  </a:lnTo>
                  <a:lnTo>
                    <a:pt x="61526" y="145057"/>
                  </a:lnTo>
                  <a:lnTo>
                    <a:pt x="61097" y="144803"/>
                  </a:lnTo>
                  <a:lnTo>
                    <a:pt x="60448" y="143914"/>
                  </a:lnTo>
                  <a:lnTo>
                    <a:pt x="60134" y="143279"/>
                  </a:lnTo>
                  <a:lnTo>
                    <a:pt x="59704" y="142644"/>
                  </a:lnTo>
                  <a:lnTo>
                    <a:pt x="59485" y="141882"/>
                  </a:lnTo>
                  <a:lnTo>
                    <a:pt x="59076" y="141247"/>
                  </a:lnTo>
                  <a:lnTo>
                    <a:pt x="58082" y="139342"/>
                  </a:lnTo>
                  <a:lnTo>
                    <a:pt x="57778" y="138580"/>
                  </a:lnTo>
                  <a:lnTo>
                    <a:pt x="57506" y="138199"/>
                  </a:lnTo>
                  <a:lnTo>
                    <a:pt x="57390" y="136675"/>
                  </a:lnTo>
                  <a:lnTo>
                    <a:pt x="57820" y="135913"/>
                  </a:lnTo>
                  <a:lnTo>
                    <a:pt x="57506" y="135913"/>
                  </a:lnTo>
                  <a:lnTo>
                    <a:pt x="57024" y="135786"/>
                  </a:lnTo>
                  <a:lnTo>
                    <a:pt x="54312" y="131722"/>
                  </a:lnTo>
                  <a:lnTo>
                    <a:pt x="53966" y="131087"/>
                  </a:lnTo>
                  <a:lnTo>
                    <a:pt x="53631" y="130325"/>
                  </a:lnTo>
                  <a:lnTo>
                    <a:pt x="53411" y="129690"/>
                  </a:lnTo>
                  <a:lnTo>
                    <a:pt x="53055" y="129055"/>
                  </a:lnTo>
                  <a:lnTo>
                    <a:pt x="52815" y="128293"/>
                  </a:lnTo>
                  <a:lnTo>
                    <a:pt x="52595" y="127785"/>
                  </a:lnTo>
                  <a:lnTo>
                    <a:pt x="52553" y="126388"/>
                  </a:lnTo>
                  <a:lnTo>
                    <a:pt x="52773" y="125880"/>
                  </a:lnTo>
                  <a:lnTo>
                    <a:pt x="52867" y="125499"/>
                  </a:lnTo>
                  <a:lnTo>
                    <a:pt x="52553" y="125499"/>
                  </a:lnTo>
                  <a:lnTo>
                    <a:pt x="52113" y="125245"/>
                  </a:lnTo>
                  <a:lnTo>
                    <a:pt x="51349" y="124610"/>
                  </a:lnTo>
                  <a:lnTo>
                    <a:pt x="51003" y="124102"/>
                  </a:lnTo>
                  <a:lnTo>
                    <a:pt x="50532" y="123213"/>
                  </a:lnTo>
                  <a:lnTo>
                    <a:pt x="50333" y="122451"/>
                  </a:lnTo>
                  <a:lnTo>
                    <a:pt x="50040" y="121689"/>
                  </a:lnTo>
                  <a:lnTo>
                    <a:pt x="49757" y="121054"/>
                  </a:lnTo>
                  <a:lnTo>
                    <a:pt x="49516" y="120292"/>
                  </a:lnTo>
                  <a:lnTo>
                    <a:pt x="49181" y="119530"/>
                  </a:lnTo>
                  <a:lnTo>
                    <a:pt x="48888" y="118768"/>
                  </a:lnTo>
                  <a:lnTo>
                    <a:pt x="48438" y="117244"/>
                  </a:lnTo>
                  <a:lnTo>
                    <a:pt x="48548" y="114831"/>
                  </a:lnTo>
                  <a:lnTo>
                    <a:pt x="48658" y="114704"/>
                  </a:lnTo>
                  <a:lnTo>
                    <a:pt x="49087" y="114323"/>
                  </a:lnTo>
                  <a:lnTo>
                    <a:pt x="52040" y="114323"/>
                  </a:lnTo>
                  <a:lnTo>
                    <a:pt x="52375" y="114196"/>
                  </a:lnTo>
                  <a:lnTo>
                    <a:pt x="55515" y="114196"/>
                  </a:lnTo>
                  <a:lnTo>
                    <a:pt x="54574" y="112164"/>
                  </a:lnTo>
                  <a:lnTo>
                    <a:pt x="53495" y="108989"/>
                  </a:lnTo>
                  <a:lnTo>
                    <a:pt x="54720" y="103274"/>
                  </a:lnTo>
                  <a:lnTo>
                    <a:pt x="53150" y="99337"/>
                  </a:lnTo>
                  <a:lnTo>
                    <a:pt x="49443" y="96543"/>
                  </a:lnTo>
                  <a:lnTo>
                    <a:pt x="46773" y="95273"/>
                  </a:lnTo>
                  <a:lnTo>
                    <a:pt x="49287" y="92606"/>
                  </a:lnTo>
                  <a:lnTo>
                    <a:pt x="52554" y="84478"/>
                  </a:lnTo>
                  <a:lnTo>
                    <a:pt x="52426" y="83462"/>
                  </a:lnTo>
                  <a:lnTo>
                    <a:pt x="40752" y="83462"/>
                  </a:lnTo>
                  <a:lnTo>
                    <a:pt x="39695" y="82065"/>
                  </a:lnTo>
                  <a:lnTo>
                    <a:pt x="38564" y="80414"/>
                  </a:lnTo>
                  <a:lnTo>
                    <a:pt x="37360" y="78890"/>
                  </a:lnTo>
                  <a:close/>
                </a:path>
                <a:path w="335280" h="344170">
                  <a:moveTo>
                    <a:pt x="92826" y="168044"/>
                  </a:moveTo>
                  <a:lnTo>
                    <a:pt x="91264" y="168044"/>
                  </a:lnTo>
                  <a:lnTo>
                    <a:pt x="91473" y="168298"/>
                  </a:lnTo>
                  <a:lnTo>
                    <a:pt x="91641" y="168552"/>
                  </a:lnTo>
                  <a:lnTo>
                    <a:pt x="91913" y="168679"/>
                  </a:lnTo>
                  <a:lnTo>
                    <a:pt x="90635" y="169187"/>
                  </a:lnTo>
                  <a:lnTo>
                    <a:pt x="90175" y="169441"/>
                  </a:lnTo>
                  <a:lnTo>
                    <a:pt x="89578" y="169568"/>
                  </a:lnTo>
                  <a:lnTo>
                    <a:pt x="88950" y="169822"/>
                  </a:lnTo>
                  <a:lnTo>
                    <a:pt x="88489" y="170203"/>
                  </a:lnTo>
                  <a:lnTo>
                    <a:pt x="87892" y="170330"/>
                  </a:lnTo>
                  <a:lnTo>
                    <a:pt x="87390" y="170584"/>
                  </a:lnTo>
                  <a:lnTo>
                    <a:pt x="85651" y="171219"/>
                  </a:lnTo>
                  <a:lnTo>
                    <a:pt x="85117" y="171346"/>
                  </a:lnTo>
                  <a:lnTo>
                    <a:pt x="84646" y="171600"/>
                  </a:lnTo>
                  <a:lnTo>
                    <a:pt x="83421" y="172108"/>
                  </a:lnTo>
                  <a:lnTo>
                    <a:pt x="93599" y="172108"/>
                  </a:lnTo>
                  <a:lnTo>
                    <a:pt x="92928" y="168806"/>
                  </a:lnTo>
                  <a:lnTo>
                    <a:pt x="92826" y="168044"/>
                  </a:lnTo>
                  <a:close/>
                </a:path>
                <a:path w="335280" h="344170">
                  <a:moveTo>
                    <a:pt x="86911" y="160297"/>
                  </a:moveTo>
                  <a:lnTo>
                    <a:pt x="83966" y="160297"/>
                  </a:lnTo>
                  <a:lnTo>
                    <a:pt x="84301" y="160678"/>
                  </a:lnTo>
                  <a:lnTo>
                    <a:pt x="84447" y="160932"/>
                  </a:lnTo>
                  <a:lnTo>
                    <a:pt x="83421" y="161186"/>
                  </a:lnTo>
                  <a:lnTo>
                    <a:pt x="82447" y="161694"/>
                  </a:lnTo>
                  <a:lnTo>
                    <a:pt x="81484" y="162075"/>
                  </a:lnTo>
                  <a:lnTo>
                    <a:pt x="79997" y="162583"/>
                  </a:lnTo>
                  <a:lnTo>
                    <a:pt x="78667" y="163091"/>
                  </a:lnTo>
                  <a:lnTo>
                    <a:pt x="76123" y="163980"/>
                  </a:lnTo>
                  <a:lnTo>
                    <a:pt x="75735" y="165123"/>
                  </a:lnTo>
                  <a:lnTo>
                    <a:pt x="76598" y="166139"/>
                  </a:lnTo>
                  <a:lnTo>
                    <a:pt x="77792" y="167663"/>
                  </a:lnTo>
                  <a:lnTo>
                    <a:pt x="80144" y="170330"/>
                  </a:lnTo>
                  <a:lnTo>
                    <a:pt x="81002" y="171219"/>
                  </a:lnTo>
                  <a:lnTo>
                    <a:pt x="82594" y="171600"/>
                  </a:lnTo>
                  <a:lnTo>
                    <a:pt x="83725" y="171219"/>
                  </a:lnTo>
                  <a:lnTo>
                    <a:pt x="90227" y="168552"/>
                  </a:lnTo>
                  <a:lnTo>
                    <a:pt x="91264" y="168044"/>
                  </a:lnTo>
                  <a:lnTo>
                    <a:pt x="92826" y="168044"/>
                  </a:lnTo>
                  <a:lnTo>
                    <a:pt x="92688" y="166647"/>
                  </a:lnTo>
                  <a:lnTo>
                    <a:pt x="89290" y="162964"/>
                  </a:lnTo>
                  <a:lnTo>
                    <a:pt x="86911" y="160297"/>
                  </a:lnTo>
                  <a:close/>
                </a:path>
                <a:path w="335280" h="344170">
                  <a:moveTo>
                    <a:pt x="75830" y="163853"/>
                  </a:moveTo>
                  <a:lnTo>
                    <a:pt x="75516" y="163980"/>
                  </a:lnTo>
                  <a:lnTo>
                    <a:pt x="75777" y="163980"/>
                  </a:lnTo>
                  <a:lnTo>
                    <a:pt x="75830" y="163853"/>
                  </a:lnTo>
                  <a:close/>
                </a:path>
                <a:path w="335280" h="344170">
                  <a:moveTo>
                    <a:pt x="79432" y="151915"/>
                  </a:moveTo>
                  <a:lnTo>
                    <a:pt x="76720" y="151915"/>
                  </a:lnTo>
                  <a:lnTo>
                    <a:pt x="77034" y="152423"/>
                  </a:lnTo>
                  <a:lnTo>
                    <a:pt x="77275" y="152677"/>
                  </a:lnTo>
                  <a:lnTo>
                    <a:pt x="75369" y="153185"/>
                  </a:lnTo>
                  <a:lnTo>
                    <a:pt x="74458" y="153566"/>
                  </a:lnTo>
                  <a:lnTo>
                    <a:pt x="73107" y="154074"/>
                  </a:lnTo>
                  <a:lnTo>
                    <a:pt x="70573" y="154836"/>
                  </a:lnTo>
                  <a:lnTo>
                    <a:pt x="69474" y="155217"/>
                  </a:lnTo>
                  <a:lnTo>
                    <a:pt x="69139" y="156233"/>
                  </a:lnTo>
                  <a:lnTo>
                    <a:pt x="70980" y="159027"/>
                  </a:lnTo>
                  <a:lnTo>
                    <a:pt x="73188" y="162075"/>
                  </a:lnTo>
                  <a:lnTo>
                    <a:pt x="73756" y="162964"/>
                  </a:lnTo>
                  <a:lnTo>
                    <a:pt x="75306" y="163345"/>
                  </a:lnTo>
                  <a:lnTo>
                    <a:pt x="76500" y="162964"/>
                  </a:lnTo>
                  <a:lnTo>
                    <a:pt x="81683" y="161059"/>
                  </a:lnTo>
                  <a:lnTo>
                    <a:pt x="83966" y="160297"/>
                  </a:lnTo>
                  <a:lnTo>
                    <a:pt x="86911" y="160297"/>
                  </a:lnTo>
                  <a:lnTo>
                    <a:pt x="79432" y="151915"/>
                  </a:lnTo>
                  <a:close/>
                </a:path>
                <a:path w="335280" h="344170">
                  <a:moveTo>
                    <a:pt x="72558" y="143152"/>
                  </a:moveTo>
                  <a:lnTo>
                    <a:pt x="69809" y="143152"/>
                  </a:lnTo>
                  <a:lnTo>
                    <a:pt x="70196" y="143660"/>
                  </a:lnTo>
                  <a:lnTo>
                    <a:pt x="70343" y="143914"/>
                  </a:lnTo>
                  <a:lnTo>
                    <a:pt x="69599" y="144168"/>
                  </a:lnTo>
                  <a:lnTo>
                    <a:pt x="68825" y="144295"/>
                  </a:lnTo>
                  <a:lnTo>
                    <a:pt x="68134" y="144549"/>
                  </a:lnTo>
                  <a:lnTo>
                    <a:pt x="66919" y="144930"/>
                  </a:lnTo>
                  <a:lnTo>
                    <a:pt x="63547" y="145819"/>
                  </a:lnTo>
                  <a:lnTo>
                    <a:pt x="63212" y="146962"/>
                  </a:lnTo>
                  <a:lnTo>
                    <a:pt x="63820" y="147978"/>
                  </a:lnTo>
                  <a:lnTo>
                    <a:pt x="65715" y="151280"/>
                  </a:lnTo>
                  <a:lnTo>
                    <a:pt x="67432" y="154074"/>
                  </a:lnTo>
                  <a:lnTo>
                    <a:pt x="68825" y="154582"/>
                  </a:lnTo>
                  <a:lnTo>
                    <a:pt x="69809" y="154201"/>
                  </a:lnTo>
                  <a:lnTo>
                    <a:pt x="72479" y="153439"/>
                  </a:lnTo>
                  <a:lnTo>
                    <a:pt x="76720" y="151915"/>
                  </a:lnTo>
                  <a:lnTo>
                    <a:pt x="79432" y="151915"/>
                  </a:lnTo>
                  <a:lnTo>
                    <a:pt x="79092" y="151534"/>
                  </a:lnTo>
                  <a:lnTo>
                    <a:pt x="72558" y="143152"/>
                  </a:lnTo>
                  <a:close/>
                </a:path>
                <a:path w="335280" h="344170">
                  <a:moveTo>
                    <a:pt x="66136" y="134008"/>
                  </a:moveTo>
                  <a:lnTo>
                    <a:pt x="63505" y="134008"/>
                  </a:lnTo>
                  <a:lnTo>
                    <a:pt x="63600" y="134262"/>
                  </a:lnTo>
                  <a:lnTo>
                    <a:pt x="63820" y="134389"/>
                  </a:lnTo>
                  <a:lnTo>
                    <a:pt x="63956" y="134770"/>
                  </a:lnTo>
                  <a:lnTo>
                    <a:pt x="59987" y="135659"/>
                  </a:lnTo>
                  <a:lnTo>
                    <a:pt x="58951" y="135913"/>
                  </a:lnTo>
                  <a:lnTo>
                    <a:pt x="57987" y="136040"/>
                  </a:lnTo>
                  <a:lnTo>
                    <a:pt x="57778" y="137056"/>
                  </a:lnTo>
                  <a:lnTo>
                    <a:pt x="59191" y="139850"/>
                  </a:lnTo>
                  <a:lnTo>
                    <a:pt x="61652" y="144549"/>
                  </a:lnTo>
                  <a:lnTo>
                    <a:pt x="62877" y="145184"/>
                  </a:lnTo>
                  <a:lnTo>
                    <a:pt x="66228" y="144295"/>
                  </a:lnTo>
                  <a:lnTo>
                    <a:pt x="67432" y="143914"/>
                  </a:lnTo>
                  <a:lnTo>
                    <a:pt x="68940" y="143406"/>
                  </a:lnTo>
                  <a:lnTo>
                    <a:pt x="69809" y="143152"/>
                  </a:lnTo>
                  <a:lnTo>
                    <a:pt x="72558" y="143152"/>
                  </a:lnTo>
                  <a:lnTo>
                    <a:pt x="69192" y="138834"/>
                  </a:lnTo>
                  <a:lnTo>
                    <a:pt x="66136" y="134008"/>
                  </a:lnTo>
                  <a:close/>
                </a:path>
                <a:path w="335280" h="344170">
                  <a:moveTo>
                    <a:pt x="60101" y="124102"/>
                  </a:moveTo>
                  <a:lnTo>
                    <a:pt x="57820" y="124102"/>
                  </a:lnTo>
                  <a:lnTo>
                    <a:pt x="58013" y="124610"/>
                  </a:lnTo>
                  <a:lnTo>
                    <a:pt x="58082" y="124737"/>
                  </a:lnTo>
                  <a:lnTo>
                    <a:pt x="58280" y="124991"/>
                  </a:lnTo>
                  <a:lnTo>
                    <a:pt x="57778" y="124991"/>
                  </a:lnTo>
                  <a:lnTo>
                    <a:pt x="57265" y="125118"/>
                  </a:lnTo>
                  <a:lnTo>
                    <a:pt x="55830" y="125372"/>
                  </a:lnTo>
                  <a:lnTo>
                    <a:pt x="53851" y="125626"/>
                  </a:lnTo>
                  <a:lnTo>
                    <a:pt x="53150" y="125753"/>
                  </a:lnTo>
                  <a:lnTo>
                    <a:pt x="52867" y="126769"/>
                  </a:lnTo>
                  <a:lnTo>
                    <a:pt x="53411" y="127912"/>
                  </a:lnTo>
                  <a:lnTo>
                    <a:pt x="54113" y="129817"/>
                  </a:lnTo>
                  <a:lnTo>
                    <a:pt x="54994" y="131722"/>
                  </a:lnTo>
                  <a:lnTo>
                    <a:pt x="55830" y="133373"/>
                  </a:lnTo>
                  <a:lnTo>
                    <a:pt x="56301" y="134516"/>
                  </a:lnTo>
                  <a:lnTo>
                    <a:pt x="57390" y="135278"/>
                  </a:lnTo>
                  <a:lnTo>
                    <a:pt x="59485" y="135024"/>
                  </a:lnTo>
                  <a:lnTo>
                    <a:pt x="60448" y="134770"/>
                  </a:lnTo>
                  <a:lnTo>
                    <a:pt x="62207" y="134262"/>
                  </a:lnTo>
                  <a:lnTo>
                    <a:pt x="63505" y="134008"/>
                  </a:lnTo>
                  <a:lnTo>
                    <a:pt x="66136" y="134008"/>
                  </a:lnTo>
                  <a:lnTo>
                    <a:pt x="60748" y="125499"/>
                  </a:lnTo>
                  <a:lnTo>
                    <a:pt x="60101" y="124102"/>
                  </a:lnTo>
                  <a:close/>
                </a:path>
                <a:path w="335280" h="344170">
                  <a:moveTo>
                    <a:pt x="50385" y="114704"/>
                  </a:moveTo>
                  <a:lnTo>
                    <a:pt x="48888" y="114704"/>
                  </a:lnTo>
                  <a:lnTo>
                    <a:pt x="48658" y="115720"/>
                  </a:lnTo>
                  <a:lnTo>
                    <a:pt x="51129" y="122832"/>
                  </a:lnTo>
                  <a:lnTo>
                    <a:pt x="51610" y="123975"/>
                  </a:lnTo>
                  <a:lnTo>
                    <a:pt x="52595" y="124864"/>
                  </a:lnTo>
                  <a:lnTo>
                    <a:pt x="54312" y="124737"/>
                  </a:lnTo>
                  <a:lnTo>
                    <a:pt x="55317" y="124610"/>
                  </a:lnTo>
                  <a:lnTo>
                    <a:pt x="56741" y="124356"/>
                  </a:lnTo>
                  <a:lnTo>
                    <a:pt x="57820" y="124102"/>
                  </a:lnTo>
                  <a:lnTo>
                    <a:pt x="60101" y="124102"/>
                  </a:lnTo>
                  <a:lnTo>
                    <a:pt x="55809" y="114831"/>
                  </a:lnTo>
                  <a:lnTo>
                    <a:pt x="51202" y="114831"/>
                  </a:lnTo>
                  <a:lnTo>
                    <a:pt x="50385" y="114704"/>
                  </a:lnTo>
                  <a:close/>
                </a:path>
                <a:path w="335280" h="344170">
                  <a:moveTo>
                    <a:pt x="55515" y="114196"/>
                  </a:moveTo>
                  <a:lnTo>
                    <a:pt x="53244" y="114196"/>
                  </a:lnTo>
                  <a:lnTo>
                    <a:pt x="53411" y="114323"/>
                  </a:lnTo>
                  <a:lnTo>
                    <a:pt x="53589" y="114704"/>
                  </a:lnTo>
                  <a:lnTo>
                    <a:pt x="52040" y="114704"/>
                  </a:lnTo>
                  <a:lnTo>
                    <a:pt x="51202" y="114831"/>
                  </a:lnTo>
                  <a:lnTo>
                    <a:pt x="55809" y="114831"/>
                  </a:lnTo>
                  <a:lnTo>
                    <a:pt x="55515" y="114196"/>
                  </a:lnTo>
                  <a:close/>
                </a:path>
                <a:path w="335280" h="344170">
                  <a:moveTo>
                    <a:pt x="51787" y="78382"/>
                  </a:moveTo>
                  <a:lnTo>
                    <a:pt x="42197" y="81303"/>
                  </a:lnTo>
                  <a:lnTo>
                    <a:pt x="41454" y="81684"/>
                  </a:lnTo>
                  <a:lnTo>
                    <a:pt x="41234" y="82700"/>
                  </a:lnTo>
                  <a:lnTo>
                    <a:pt x="40752" y="83462"/>
                  </a:lnTo>
                  <a:lnTo>
                    <a:pt x="52426" y="83462"/>
                  </a:lnTo>
                  <a:lnTo>
                    <a:pt x="51787" y="78382"/>
                  </a:lnTo>
                  <a:close/>
                </a:path>
                <a:path w="335280" h="344170">
                  <a:moveTo>
                    <a:pt x="183795" y="39506"/>
                  </a:moveTo>
                  <a:lnTo>
                    <a:pt x="183156" y="39956"/>
                  </a:lnTo>
                  <a:lnTo>
                    <a:pt x="182549" y="40197"/>
                  </a:lnTo>
                  <a:lnTo>
                    <a:pt x="181973" y="40271"/>
                  </a:lnTo>
                  <a:lnTo>
                    <a:pt x="184863" y="42899"/>
                  </a:lnTo>
                  <a:lnTo>
                    <a:pt x="188947" y="44731"/>
                  </a:lnTo>
                  <a:lnTo>
                    <a:pt x="189630" y="44658"/>
                  </a:lnTo>
                  <a:lnTo>
                    <a:pt x="188999" y="44658"/>
                  </a:lnTo>
                  <a:lnTo>
                    <a:pt x="185072" y="42825"/>
                  </a:lnTo>
                  <a:lnTo>
                    <a:pt x="182308" y="40375"/>
                  </a:lnTo>
                  <a:lnTo>
                    <a:pt x="182790" y="40271"/>
                  </a:lnTo>
                  <a:lnTo>
                    <a:pt x="183994" y="39695"/>
                  </a:lnTo>
                  <a:lnTo>
                    <a:pt x="183795" y="39506"/>
                  </a:lnTo>
                  <a:close/>
                </a:path>
                <a:path w="335280" h="344170">
                  <a:moveTo>
                    <a:pt x="194611" y="44124"/>
                  </a:moveTo>
                  <a:lnTo>
                    <a:pt x="188999" y="44658"/>
                  </a:lnTo>
                  <a:lnTo>
                    <a:pt x="189630" y="44658"/>
                  </a:lnTo>
                  <a:lnTo>
                    <a:pt x="194611" y="44124"/>
                  </a:lnTo>
                  <a:close/>
                </a:path>
                <a:path w="335280" h="344170">
                  <a:moveTo>
                    <a:pt x="196542" y="43663"/>
                  </a:moveTo>
                  <a:lnTo>
                    <a:pt x="194611" y="44124"/>
                  </a:lnTo>
                  <a:lnTo>
                    <a:pt x="195774" y="43883"/>
                  </a:lnTo>
                  <a:lnTo>
                    <a:pt x="196542" y="43663"/>
                  </a:lnTo>
                  <a:close/>
                </a:path>
                <a:path w="335280" h="344170">
                  <a:moveTo>
                    <a:pt x="200829" y="41867"/>
                  </a:moveTo>
                  <a:lnTo>
                    <a:pt x="199669" y="42469"/>
                  </a:lnTo>
                  <a:lnTo>
                    <a:pt x="198077" y="43119"/>
                  </a:lnTo>
                  <a:lnTo>
                    <a:pt x="196946" y="43548"/>
                  </a:lnTo>
                  <a:lnTo>
                    <a:pt x="196542" y="43663"/>
                  </a:lnTo>
                  <a:lnTo>
                    <a:pt x="197334" y="43475"/>
                  </a:lnTo>
                  <a:lnTo>
                    <a:pt x="200098" y="42365"/>
                  </a:lnTo>
                  <a:lnTo>
                    <a:pt x="200829" y="41867"/>
                  </a:lnTo>
                  <a:close/>
                </a:path>
                <a:path w="335280" h="344170">
                  <a:moveTo>
                    <a:pt x="202590" y="40689"/>
                  </a:moveTo>
                  <a:lnTo>
                    <a:pt x="200829" y="41867"/>
                  </a:lnTo>
                  <a:lnTo>
                    <a:pt x="201302" y="41621"/>
                  </a:lnTo>
                  <a:lnTo>
                    <a:pt x="202590" y="40689"/>
                  </a:lnTo>
                  <a:close/>
                </a:path>
                <a:path w="335280" h="344170">
                  <a:moveTo>
                    <a:pt x="5026" y="69233"/>
                  </a:moveTo>
                  <a:lnTo>
                    <a:pt x="1748" y="72531"/>
                  </a:lnTo>
                  <a:lnTo>
                    <a:pt x="0" y="78793"/>
                  </a:lnTo>
                  <a:lnTo>
                    <a:pt x="502" y="82405"/>
                  </a:lnTo>
                  <a:lnTo>
                    <a:pt x="3057" y="85107"/>
                  </a:lnTo>
                  <a:lnTo>
                    <a:pt x="3748" y="85965"/>
                  </a:lnTo>
                  <a:lnTo>
                    <a:pt x="4565" y="86615"/>
                  </a:lnTo>
                  <a:lnTo>
                    <a:pt x="5675" y="87222"/>
                  </a:lnTo>
                  <a:lnTo>
                    <a:pt x="6973" y="86206"/>
                  </a:lnTo>
                  <a:lnTo>
                    <a:pt x="7675" y="85819"/>
                  </a:lnTo>
                  <a:lnTo>
                    <a:pt x="8638" y="85390"/>
                  </a:lnTo>
                  <a:lnTo>
                    <a:pt x="9486" y="85107"/>
                  </a:lnTo>
                  <a:lnTo>
                    <a:pt x="10523" y="84835"/>
                  </a:lnTo>
                  <a:lnTo>
                    <a:pt x="10711" y="84835"/>
                  </a:lnTo>
                  <a:lnTo>
                    <a:pt x="11811" y="83610"/>
                  </a:lnTo>
                  <a:lnTo>
                    <a:pt x="11046" y="83170"/>
                  </a:lnTo>
                  <a:lnTo>
                    <a:pt x="10303" y="82667"/>
                  </a:lnTo>
                  <a:lnTo>
                    <a:pt x="9654" y="81997"/>
                  </a:lnTo>
                  <a:lnTo>
                    <a:pt x="7968" y="80521"/>
                  </a:lnTo>
                  <a:lnTo>
                    <a:pt x="7895" y="78385"/>
                  </a:lnTo>
                  <a:lnTo>
                    <a:pt x="8544" y="76311"/>
                  </a:lnTo>
                  <a:lnTo>
                    <a:pt x="7968" y="74269"/>
                  </a:lnTo>
                  <a:lnTo>
                    <a:pt x="8230" y="72123"/>
                  </a:lnTo>
                  <a:lnTo>
                    <a:pt x="9748" y="69976"/>
                  </a:lnTo>
                  <a:lnTo>
                    <a:pt x="5026" y="69233"/>
                  </a:lnTo>
                  <a:close/>
                </a:path>
                <a:path w="335280" h="344170">
                  <a:moveTo>
                    <a:pt x="25391" y="74269"/>
                  </a:moveTo>
                  <a:lnTo>
                    <a:pt x="25391" y="75128"/>
                  </a:lnTo>
                  <a:lnTo>
                    <a:pt x="25391" y="74269"/>
                  </a:lnTo>
                  <a:close/>
                </a:path>
                <a:path w="335280" h="344170">
                  <a:moveTo>
                    <a:pt x="25391" y="79494"/>
                  </a:moveTo>
                  <a:lnTo>
                    <a:pt x="25276" y="79830"/>
                  </a:lnTo>
                  <a:lnTo>
                    <a:pt x="25391" y="79494"/>
                  </a:lnTo>
                  <a:close/>
                </a:path>
                <a:path w="335280" h="344170">
                  <a:moveTo>
                    <a:pt x="9046" y="87295"/>
                  </a:moveTo>
                  <a:lnTo>
                    <a:pt x="6596" y="88300"/>
                  </a:lnTo>
                  <a:lnTo>
                    <a:pt x="4952" y="90667"/>
                  </a:lnTo>
                  <a:lnTo>
                    <a:pt x="4209" y="93358"/>
                  </a:lnTo>
                  <a:lnTo>
                    <a:pt x="3465" y="95714"/>
                  </a:lnTo>
                  <a:lnTo>
                    <a:pt x="17381" y="105923"/>
                  </a:lnTo>
                  <a:lnTo>
                    <a:pt x="19538" y="107054"/>
                  </a:lnTo>
                  <a:lnTo>
                    <a:pt x="22774" y="109127"/>
                  </a:lnTo>
                  <a:lnTo>
                    <a:pt x="23978" y="110038"/>
                  </a:lnTo>
                  <a:lnTo>
                    <a:pt x="25391" y="110813"/>
                  </a:lnTo>
                  <a:lnTo>
                    <a:pt x="25391" y="101567"/>
                  </a:lnTo>
                  <a:lnTo>
                    <a:pt x="20344" y="101567"/>
                  </a:lnTo>
                  <a:lnTo>
                    <a:pt x="18864" y="101138"/>
                  </a:lnTo>
                  <a:lnTo>
                    <a:pt x="14439" y="101138"/>
                  </a:lnTo>
                  <a:lnTo>
                    <a:pt x="11497" y="100122"/>
                  </a:lnTo>
                  <a:lnTo>
                    <a:pt x="9486" y="98290"/>
                  </a:lnTo>
                  <a:lnTo>
                    <a:pt x="7675" y="96677"/>
                  </a:lnTo>
                  <a:lnTo>
                    <a:pt x="7675" y="94489"/>
                  </a:lnTo>
                  <a:lnTo>
                    <a:pt x="8376" y="92321"/>
                  </a:lnTo>
                  <a:lnTo>
                    <a:pt x="8118" y="91316"/>
                  </a:lnTo>
                  <a:lnTo>
                    <a:pt x="8057" y="90499"/>
                  </a:lnTo>
                  <a:lnTo>
                    <a:pt x="8230" y="89044"/>
                  </a:lnTo>
                  <a:lnTo>
                    <a:pt x="9046" y="87295"/>
                  </a:lnTo>
                  <a:close/>
                </a:path>
                <a:path w="335280" h="344170">
                  <a:moveTo>
                    <a:pt x="25391" y="94614"/>
                  </a:moveTo>
                  <a:lnTo>
                    <a:pt x="25056" y="96122"/>
                  </a:lnTo>
                  <a:lnTo>
                    <a:pt x="24669" y="97138"/>
                  </a:lnTo>
                  <a:lnTo>
                    <a:pt x="23255" y="100049"/>
                  </a:lnTo>
                  <a:lnTo>
                    <a:pt x="20344" y="101567"/>
                  </a:lnTo>
                  <a:lnTo>
                    <a:pt x="25391" y="101567"/>
                  </a:lnTo>
                  <a:lnTo>
                    <a:pt x="25391" y="94614"/>
                  </a:lnTo>
                  <a:close/>
                </a:path>
                <a:path w="335280" h="344170">
                  <a:moveTo>
                    <a:pt x="17203" y="100656"/>
                  </a:moveTo>
                  <a:lnTo>
                    <a:pt x="14439" y="101138"/>
                  </a:lnTo>
                  <a:lnTo>
                    <a:pt x="18864" y="101138"/>
                  </a:lnTo>
                  <a:lnTo>
                    <a:pt x="17203" y="100656"/>
                  </a:lnTo>
                  <a:close/>
                </a:path>
                <a:path w="335280" h="344170">
                  <a:moveTo>
                    <a:pt x="25391" y="90499"/>
                  </a:moveTo>
                  <a:lnTo>
                    <a:pt x="25151" y="90562"/>
                  </a:lnTo>
                  <a:lnTo>
                    <a:pt x="25098" y="91316"/>
                  </a:lnTo>
                  <a:lnTo>
                    <a:pt x="25391" y="92688"/>
                  </a:lnTo>
                  <a:lnTo>
                    <a:pt x="25391" y="90499"/>
                  </a:lnTo>
                  <a:close/>
                </a:path>
                <a:path w="335280" h="344170">
                  <a:moveTo>
                    <a:pt x="11479" y="67976"/>
                  </a:moveTo>
                  <a:lnTo>
                    <a:pt x="8973" y="67976"/>
                  </a:lnTo>
                  <a:lnTo>
                    <a:pt x="10083" y="68060"/>
                  </a:lnTo>
                  <a:lnTo>
                    <a:pt x="11046" y="68343"/>
                  </a:lnTo>
                  <a:lnTo>
                    <a:pt x="11287" y="68228"/>
                  </a:lnTo>
                  <a:lnTo>
                    <a:pt x="11479" y="67976"/>
                  </a:lnTo>
                  <a:close/>
                </a:path>
                <a:path w="335280" h="344170">
                  <a:moveTo>
                    <a:pt x="9842" y="53589"/>
                  </a:moveTo>
                  <a:lnTo>
                    <a:pt x="6973" y="54364"/>
                  </a:lnTo>
                  <a:lnTo>
                    <a:pt x="4952" y="57003"/>
                  </a:lnTo>
                  <a:lnTo>
                    <a:pt x="4156" y="59851"/>
                  </a:lnTo>
                  <a:lnTo>
                    <a:pt x="3434" y="62134"/>
                  </a:lnTo>
                  <a:lnTo>
                    <a:pt x="3916" y="65547"/>
                  </a:lnTo>
                  <a:lnTo>
                    <a:pt x="6209" y="68228"/>
                  </a:lnTo>
                  <a:lnTo>
                    <a:pt x="6973" y="68060"/>
                  </a:lnTo>
                  <a:lnTo>
                    <a:pt x="7968" y="67976"/>
                  </a:lnTo>
                  <a:lnTo>
                    <a:pt x="11479" y="67976"/>
                  </a:lnTo>
                  <a:lnTo>
                    <a:pt x="11695" y="67694"/>
                  </a:lnTo>
                  <a:lnTo>
                    <a:pt x="13067" y="66175"/>
                  </a:lnTo>
                  <a:lnTo>
                    <a:pt x="12198" y="65788"/>
                  </a:lnTo>
                  <a:lnTo>
                    <a:pt x="11287" y="65338"/>
                  </a:lnTo>
                  <a:lnTo>
                    <a:pt x="10523" y="64584"/>
                  </a:lnTo>
                  <a:lnTo>
                    <a:pt x="9046" y="63286"/>
                  </a:lnTo>
                  <a:lnTo>
                    <a:pt x="8785" y="61558"/>
                  </a:lnTo>
                  <a:lnTo>
                    <a:pt x="9141" y="59673"/>
                  </a:lnTo>
                  <a:lnTo>
                    <a:pt x="8491" y="57317"/>
                  </a:lnTo>
                  <a:lnTo>
                    <a:pt x="8879" y="54961"/>
                  </a:lnTo>
                  <a:lnTo>
                    <a:pt x="9842" y="53589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56191" y="3155136"/>
              <a:ext cx="92342" cy="121044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2839923" y="3551368"/>
              <a:ext cx="12700" cy="70485"/>
            </a:xfrm>
            <a:custGeom>
              <a:avLst/>
              <a:gdLst/>
              <a:ahLst/>
              <a:cxnLst/>
              <a:rect l="l" t="t" r="r" b="b"/>
              <a:pathLst>
                <a:path w="12700" h="70485">
                  <a:moveTo>
                    <a:pt x="12083" y="0"/>
                  </a:moveTo>
                  <a:lnTo>
                    <a:pt x="0" y="0"/>
                  </a:lnTo>
                  <a:lnTo>
                    <a:pt x="0" y="69861"/>
                  </a:lnTo>
                  <a:lnTo>
                    <a:pt x="12083" y="69861"/>
                  </a:lnTo>
                  <a:lnTo>
                    <a:pt x="12083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841965" y="3549473"/>
              <a:ext cx="6985" cy="74295"/>
            </a:xfrm>
            <a:custGeom>
              <a:avLst/>
              <a:gdLst/>
              <a:ahLst/>
              <a:cxnLst/>
              <a:rect l="l" t="t" r="r" b="b"/>
              <a:pathLst>
                <a:path w="6985" h="74295">
                  <a:moveTo>
                    <a:pt x="6649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6649" y="73830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843337" y="3549473"/>
              <a:ext cx="5715" cy="74295"/>
            </a:xfrm>
            <a:custGeom>
              <a:avLst/>
              <a:gdLst/>
              <a:ahLst/>
              <a:cxnLst/>
              <a:rect l="l" t="t" r="r" b="b"/>
              <a:pathLst>
                <a:path w="5714" h="74295">
                  <a:moveTo>
                    <a:pt x="5183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5183" y="73830"/>
                  </a:lnTo>
                  <a:lnTo>
                    <a:pt x="5183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846908" y="3549473"/>
              <a:ext cx="3175" cy="74295"/>
            </a:xfrm>
            <a:custGeom>
              <a:avLst/>
              <a:gdLst/>
              <a:ahLst/>
              <a:cxnLst/>
              <a:rect l="l" t="t" r="r" b="b"/>
              <a:pathLst>
                <a:path w="3175" h="74295">
                  <a:moveTo>
                    <a:pt x="3109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3109" y="73830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841008" y="3335917"/>
              <a:ext cx="32384" cy="48895"/>
            </a:xfrm>
            <a:custGeom>
              <a:avLst/>
              <a:gdLst/>
              <a:ahLst/>
              <a:cxnLst/>
              <a:rect l="l" t="t" r="r" b="b"/>
              <a:pathLst>
                <a:path w="32385" h="48895">
                  <a:moveTo>
                    <a:pt x="13025" y="20"/>
                  </a:moveTo>
                  <a:lnTo>
                    <a:pt x="2889" y="3319"/>
                  </a:lnTo>
                  <a:lnTo>
                    <a:pt x="2335" y="3821"/>
                  </a:lnTo>
                  <a:lnTo>
                    <a:pt x="1518" y="4984"/>
                  </a:lnTo>
                  <a:lnTo>
                    <a:pt x="858" y="6156"/>
                  </a:lnTo>
                  <a:lnTo>
                    <a:pt x="314" y="7528"/>
                  </a:lnTo>
                  <a:lnTo>
                    <a:pt x="0" y="8711"/>
                  </a:lnTo>
                  <a:lnTo>
                    <a:pt x="0" y="9266"/>
                  </a:lnTo>
                  <a:lnTo>
                    <a:pt x="240" y="10020"/>
                  </a:lnTo>
                  <a:lnTo>
                    <a:pt x="921" y="10785"/>
                  </a:lnTo>
                  <a:lnTo>
                    <a:pt x="1853" y="11141"/>
                  </a:lnTo>
                  <a:lnTo>
                    <a:pt x="2670" y="11046"/>
                  </a:lnTo>
                  <a:lnTo>
                    <a:pt x="3266" y="10785"/>
                  </a:lnTo>
                  <a:lnTo>
                    <a:pt x="4020" y="10250"/>
                  </a:lnTo>
                  <a:lnTo>
                    <a:pt x="4282" y="9947"/>
                  </a:lnTo>
                  <a:lnTo>
                    <a:pt x="4617" y="9842"/>
                  </a:lnTo>
                  <a:lnTo>
                    <a:pt x="4837" y="9612"/>
                  </a:lnTo>
                  <a:lnTo>
                    <a:pt x="5444" y="9266"/>
                  </a:lnTo>
                  <a:lnTo>
                    <a:pt x="5947" y="9120"/>
                  </a:lnTo>
                  <a:lnTo>
                    <a:pt x="7245" y="9172"/>
                  </a:lnTo>
                  <a:lnTo>
                    <a:pt x="8062" y="9528"/>
                  </a:lnTo>
                  <a:lnTo>
                    <a:pt x="8104" y="9706"/>
                  </a:lnTo>
                  <a:lnTo>
                    <a:pt x="7853" y="10470"/>
                  </a:lnTo>
                  <a:lnTo>
                    <a:pt x="7340" y="11141"/>
                  </a:lnTo>
                  <a:lnTo>
                    <a:pt x="6355" y="12826"/>
                  </a:lnTo>
                  <a:lnTo>
                    <a:pt x="6041" y="13842"/>
                  </a:lnTo>
                  <a:lnTo>
                    <a:pt x="5706" y="15831"/>
                  </a:lnTo>
                  <a:lnTo>
                    <a:pt x="5706" y="16952"/>
                  </a:lnTo>
                  <a:lnTo>
                    <a:pt x="10523" y="23957"/>
                  </a:lnTo>
                  <a:lnTo>
                    <a:pt x="10659" y="25318"/>
                  </a:lnTo>
                  <a:lnTo>
                    <a:pt x="10785" y="25569"/>
                  </a:lnTo>
                  <a:lnTo>
                    <a:pt x="9915" y="25402"/>
                  </a:lnTo>
                  <a:lnTo>
                    <a:pt x="10910" y="27412"/>
                  </a:lnTo>
                  <a:lnTo>
                    <a:pt x="14491" y="32553"/>
                  </a:lnTo>
                  <a:lnTo>
                    <a:pt x="10250" y="35632"/>
                  </a:lnTo>
                  <a:lnTo>
                    <a:pt x="15025" y="41454"/>
                  </a:lnTo>
                  <a:lnTo>
                    <a:pt x="24072" y="44061"/>
                  </a:lnTo>
                  <a:lnTo>
                    <a:pt x="26145" y="46155"/>
                  </a:lnTo>
                  <a:lnTo>
                    <a:pt x="29150" y="48658"/>
                  </a:lnTo>
                  <a:lnTo>
                    <a:pt x="28575" y="44637"/>
                  </a:lnTo>
                  <a:lnTo>
                    <a:pt x="30208" y="43286"/>
                  </a:lnTo>
                  <a:lnTo>
                    <a:pt x="32375" y="36522"/>
                  </a:lnTo>
                  <a:lnTo>
                    <a:pt x="28041" y="30889"/>
                  </a:lnTo>
                  <a:lnTo>
                    <a:pt x="27486" y="29444"/>
                  </a:lnTo>
                  <a:lnTo>
                    <a:pt x="27224" y="28260"/>
                  </a:lnTo>
                  <a:lnTo>
                    <a:pt x="26794" y="24721"/>
                  </a:lnTo>
                  <a:lnTo>
                    <a:pt x="26889" y="20868"/>
                  </a:lnTo>
                  <a:lnTo>
                    <a:pt x="26794" y="19193"/>
                  </a:lnTo>
                  <a:lnTo>
                    <a:pt x="24334" y="15015"/>
                  </a:lnTo>
                  <a:lnTo>
                    <a:pt x="24020" y="12397"/>
                  </a:lnTo>
                  <a:lnTo>
                    <a:pt x="15088" y="481"/>
                  </a:lnTo>
                  <a:lnTo>
                    <a:pt x="13025" y="2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842870" y="3337067"/>
              <a:ext cx="28575" cy="52705"/>
            </a:xfrm>
            <a:custGeom>
              <a:avLst/>
              <a:gdLst/>
              <a:ahLst/>
              <a:cxnLst/>
              <a:rect l="l" t="t" r="r" b="b"/>
              <a:pathLst>
                <a:path w="28575" h="52704">
                  <a:moveTo>
                    <a:pt x="11067" y="0"/>
                  </a:moveTo>
                  <a:lnTo>
                    <a:pt x="3193" y="1780"/>
                  </a:lnTo>
                  <a:lnTo>
                    <a:pt x="1036" y="4502"/>
                  </a:lnTo>
                  <a:lnTo>
                    <a:pt x="62" y="7559"/>
                  </a:lnTo>
                  <a:lnTo>
                    <a:pt x="0" y="7968"/>
                  </a:lnTo>
                  <a:lnTo>
                    <a:pt x="230" y="8114"/>
                  </a:lnTo>
                  <a:lnTo>
                    <a:pt x="1507" y="7036"/>
                  </a:lnTo>
                  <a:lnTo>
                    <a:pt x="2502" y="6408"/>
                  </a:lnTo>
                  <a:lnTo>
                    <a:pt x="6523" y="5444"/>
                  </a:lnTo>
                  <a:lnTo>
                    <a:pt x="9716" y="7706"/>
                  </a:lnTo>
                  <a:lnTo>
                    <a:pt x="6209" y="12083"/>
                  </a:lnTo>
                  <a:lnTo>
                    <a:pt x="5413" y="14156"/>
                  </a:lnTo>
                  <a:lnTo>
                    <a:pt x="5989" y="16449"/>
                  </a:lnTo>
                  <a:lnTo>
                    <a:pt x="6397" y="18973"/>
                  </a:lnTo>
                  <a:lnTo>
                    <a:pt x="8366" y="20899"/>
                  </a:lnTo>
                  <a:lnTo>
                    <a:pt x="10659" y="21570"/>
                  </a:lnTo>
                  <a:lnTo>
                    <a:pt x="10491" y="22250"/>
                  </a:lnTo>
                  <a:lnTo>
                    <a:pt x="10544" y="23402"/>
                  </a:lnTo>
                  <a:lnTo>
                    <a:pt x="11067" y="25528"/>
                  </a:lnTo>
                  <a:lnTo>
                    <a:pt x="12544" y="27109"/>
                  </a:lnTo>
                  <a:lnTo>
                    <a:pt x="14544" y="30093"/>
                  </a:lnTo>
                  <a:lnTo>
                    <a:pt x="12397" y="31643"/>
                  </a:lnTo>
                  <a:lnTo>
                    <a:pt x="11287" y="33485"/>
                  </a:lnTo>
                  <a:lnTo>
                    <a:pt x="12083" y="36187"/>
                  </a:lnTo>
                  <a:lnTo>
                    <a:pt x="11737" y="36669"/>
                  </a:lnTo>
                  <a:lnTo>
                    <a:pt x="11067" y="36260"/>
                  </a:lnTo>
                  <a:lnTo>
                    <a:pt x="10826" y="36836"/>
                  </a:lnTo>
                  <a:lnTo>
                    <a:pt x="9716" y="34501"/>
                  </a:lnTo>
                  <a:lnTo>
                    <a:pt x="10973" y="31559"/>
                  </a:lnTo>
                  <a:lnTo>
                    <a:pt x="12250" y="30208"/>
                  </a:lnTo>
                  <a:lnTo>
                    <a:pt x="11172" y="28365"/>
                  </a:lnTo>
                  <a:lnTo>
                    <a:pt x="10052" y="26679"/>
                  </a:lnTo>
                  <a:lnTo>
                    <a:pt x="8470" y="26365"/>
                  </a:lnTo>
                  <a:lnTo>
                    <a:pt x="9433" y="36392"/>
                  </a:lnTo>
                  <a:lnTo>
                    <a:pt x="12336" y="46747"/>
                  </a:lnTo>
                  <a:lnTo>
                    <a:pt x="17628" y="52225"/>
                  </a:lnTo>
                  <a:lnTo>
                    <a:pt x="25758" y="47621"/>
                  </a:lnTo>
                  <a:lnTo>
                    <a:pt x="25852" y="44155"/>
                  </a:lnTo>
                  <a:lnTo>
                    <a:pt x="26093" y="42061"/>
                  </a:lnTo>
                  <a:lnTo>
                    <a:pt x="27873" y="39004"/>
                  </a:lnTo>
                  <a:lnTo>
                    <a:pt x="28470" y="35820"/>
                  </a:lnTo>
                  <a:lnTo>
                    <a:pt x="25590" y="32407"/>
                  </a:lnTo>
                  <a:lnTo>
                    <a:pt x="25350" y="32480"/>
                  </a:lnTo>
                  <a:lnTo>
                    <a:pt x="23402" y="29130"/>
                  </a:lnTo>
                  <a:lnTo>
                    <a:pt x="22795" y="24658"/>
                  </a:lnTo>
                  <a:lnTo>
                    <a:pt x="23130" y="17119"/>
                  </a:lnTo>
                  <a:lnTo>
                    <a:pt x="22124" y="15968"/>
                  </a:lnTo>
                  <a:lnTo>
                    <a:pt x="21538" y="15434"/>
                  </a:lnTo>
                  <a:lnTo>
                    <a:pt x="21067" y="15266"/>
                  </a:lnTo>
                  <a:lnTo>
                    <a:pt x="20386" y="15360"/>
                  </a:lnTo>
                  <a:lnTo>
                    <a:pt x="20868" y="13287"/>
                  </a:lnTo>
                  <a:lnTo>
                    <a:pt x="19203" y="8020"/>
                  </a:lnTo>
                  <a:lnTo>
                    <a:pt x="16324" y="1015"/>
                  </a:lnTo>
                  <a:lnTo>
                    <a:pt x="11067" y="0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850150" y="3339929"/>
              <a:ext cx="12700" cy="17780"/>
            </a:xfrm>
            <a:custGeom>
              <a:avLst/>
              <a:gdLst/>
              <a:ahLst/>
              <a:cxnLst/>
              <a:rect l="l" t="t" r="r" b="b"/>
              <a:pathLst>
                <a:path w="12700" h="17779">
                  <a:moveTo>
                    <a:pt x="4690" y="0"/>
                  </a:moveTo>
                  <a:lnTo>
                    <a:pt x="0" y="439"/>
                  </a:lnTo>
                  <a:lnTo>
                    <a:pt x="4429" y="2261"/>
                  </a:lnTo>
                  <a:lnTo>
                    <a:pt x="7601" y="8303"/>
                  </a:lnTo>
                  <a:lnTo>
                    <a:pt x="4837" y="12680"/>
                  </a:lnTo>
                  <a:lnTo>
                    <a:pt x="3560" y="14858"/>
                  </a:lnTo>
                  <a:lnTo>
                    <a:pt x="4837" y="17695"/>
                  </a:lnTo>
                  <a:lnTo>
                    <a:pt x="7580" y="14763"/>
                  </a:lnTo>
                  <a:lnTo>
                    <a:pt x="10135" y="12177"/>
                  </a:lnTo>
                  <a:lnTo>
                    <a:pt x="12104" y="12324"/>
                  </a:lnTo>
                  <a:lnTo>
                    <a:pt x="12439" y="10230"/>
                  </a:lnTo>
                  <a:lnTo>
                    <a:pt x="11978" y="6984"/>
                  </a:lnTo>
                  <a:lnTo>
                    <a:pt x="7895" y="963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rgbClr val="FFF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184296" y="3655461"/>
              <a:ext cx="93980" cy="52069"/>
            </a:xfrm>
            <a:custGeom>
              <a:avLst/>
              <a:gdLst/>
              <a:ahLst/>
              <a:cxnLst/>
              <a:rect l="l" t="t" r="r" b="b"/>
              <a:pathLst>
                <a:path w="93980" h="52070">
                  <a:moveTo>
                    <a:pt x="30910" y="0"/>
                  </a:moveTo>
                  <a:lnTo>
                    <a:pt x="26627" y="0"/>
                  </a:lnTo>
                  <a:lnTo>
                    <a:pt x="19507" y="1329"/>
                  </a:lnTo>
                  <a:lnTo>
                    <a:pt x="15716" y="2774"/>
                  </a:lnTo>
                  <a:lnTo>
                    <a:pt x="7947" y="7036"/>
                  </a:lnTo>
                  <a:lnTo>
                    <a:pt x="0" y="12868"/>
                  </a:lnTo>
                  <a:lnTo>
                    <a:pt x="5968" y="19308"/>
                  </a:lnTo>
                  <a:lnTo>
                    <a:pt x="12711" y="25161"/>
                  </a:lnTo>
                  <a:lnTo>
                    <a:pt x="17915" y="28292"/>
                  </a:lnTo>
                  <a:lnTo>
                    <a:pt x="17402" y="28700"/>
                  </a:lnTo>
                  <a:lnTo>
                    <a:pt x="13193" y="34773"/>
                  </a:lnTo>
                  <a:lnTo>
                    <a:pt x="45569" y="51956"/>
                  </a:lnTo>
                  <a:lnTo>
                    <a:pt x="47454" y="47412"/>
                  </a:lnTo>
                  <a:lnTo>
                    <a:pt x="49234" y="44490"/>
                  </a:lnTo>
                  <a:lnTo>
                    <a:pt x="80531" y="30009"/>
                  </a:lnTo>
                  <a:lnTo>
                    <a:pt x="93358" y="30972"/>
                  </a:lnTo>
                  <a:lnTo>
                    <a:pt x="91536" y="29234"/>
                  </a:lnTo>
                  <a:lnTo>
                    <a:pt x="79903" y="24344"/>
                  </a:lnTo>
                  <a:lnTo>
                    <a:pt x="59998" y="15538"/>
                  </a:lnTo>
                  <a:lnTo>
                    <a:pt x="53621" y="14784"/>
                  </a:lnTo>
                  <a:lnTo>
                    <a:pt x="53160" y="12942"/>
                  </a:lnTo>
                  <a:lnTo>
                    <a:pt x="51956" y="10575"/>
                  </a:lnTo>
                  <a:lnTo>
                    <a:pt x="49757" y="7758"/>
                  </a:lnTo>
                  <a:lnTo>
                    <a:pt x="46176" y="4774"/>
                  </a:lnTo>
                  <a:lnTo>
                    <a:pt x="41695" y="2418"/>
                  </a:lnTo>
                  <a:lnTo>
                    <a:pt x="35485" y="586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185999" y="3656641"/>
              <a:ext cx="92075" cy="49530"/>
            </a:xfrm>
            <a:custGeom>
              <a:avLst/>
              <a:gdLst/>
              <a:ahLst/>
              <a:cxnLst/>
              <a:rect l="l" t="t" r="r" b="b"/>
              <a:pathLst>
                <a:path w="92075" h="49529">
                  <a:moveTo>
                    <a:pt x="28072" y="0"/>
                  </a:moveTo>
                  <a:lnTo>
                    <a:pt x="25957" y="0"/>
                  </a:lnTo>
                  <a:lnTo>
                    <a:pt x="24994" y="94"/>
                  </a:lnTo>
                  <a:lnTo>
                    <a:pt x="23957" y="146"/>
                  </a:lnTo>
                  <a:lnTo>
                    <a:pt x="22941" y="240"/>
                  </a:lnTo>
                  <a:lnTo>
                    <a:pt x="21015" y="575"/>
                  </a:lnTo>
                  <a:lnTo>
                    <a:pt x="20030" y="837"/>
                  </a:lnTo>
                  <a:lnTo>
                    <a:pt x="19088" y="1130"/>
                  </a:lnTo>
                  <a:lnTo>
                    <a:pt x="18156" y="1319"/>
                  </a:lnTo>
                  <a:lnTo>
                    <a:pt x="17235" y="1675"/>
                  </a:lnTo>
                  <a:lnTo>
                    <a:pt x="16324" y="1989"/>
                  </a:lnTo>
                  <a:lnTo>
                    <a:pt x="14565" y="2711"/>
                  </a:lnTo>
                  <a:lnTo>
                    <a:pt x="13695" y="3120"/>
                  </a:lnTo>
                  <a:lnTo>
                    <a:pt x="12910" y="3518"/>
                  </a:lnTo>
                  <a:lnTo>
                    <a:pt x="11989" y="3926"/>
                  </a:lnTo>
                  <a:lnTo>
                    <a:pt x="11078" y="4450"/>
                  </a:lnTo>
                  <a:lnTo>
                    <a:pt x="10261" y="4889"/>
                  </a:lnTo>
                  <a:lnTo>
                    <a:pt x="7769" y="6397"/>
                  </a:lnTo>
                  <a:lnTo>
                    <a:pt x="5319" y="8041"/>
                  </a:lnTo>
                  <a:lnTo>
                    <a:pt x="3675" y="9235"/>
                  </a:lnTo>
                  <a:lnTo>
                    <a:pt x="2837" y="9790"/>
                  </a:lnTo>
                  <a:lnTo>
                    <a:pt x="2052" y="10397"/>
                  </a:lnTo>
                  <a:lnTo>
                    <a:pt x="0" y="11842"/>
                  </a:lnTo>
                  <a:lnTo>
                    <a:pt x="1738" y="13622"/>
                  </a:lnTo>
                  <a:lnTo>
                    <a:pt x="3359" y="15329"/>
                  </a:lnTo>
                  <a:lnTo>
                    <a:pt x="3800" y="15758"/>
                  </a:lnTo>
                  <a:lnTo>
                    <a:pt x="5151" y="17214"/>
                  </a:lnTo>
                  <a:lnTo>
                    <a:pt x="5926" y="17978"/>
                  </a:lnTo>
                  <a:lnTo>
                    <a:pt x="6575" y="18659"/>
                  </a:lnTo>
                  <a:lnTo>
                    <a:pt x="7319" y="19308"/>
                  </a:lnTo>
                  <a:lnTo>
                    <a:pt x="7989" y="19957"/>
                  </a:lnTo>
                  <a:lnTo>
                    <a:pt x="8764" y="20585"/>
                  </a:lnTo>
                  <a:lnTo>
                    <a:pt x="9486" y="21255"/>
                  </a:lnTo>
                  <a:lnTo>
                    <a:pt x="10261" y="21810"/>
                  </a:lnTo>
                  <a:lnTo>
                    <a:pt x="11790" y="23015"/>
                  </a:lnTo>
                  <a:lnTo>
                    <a:pt x="14135" y="24606"/>
                  </a:lnTo>
                  <a:lnTo>
                    <a:pt x="15004" y="25109"/>
                  </a:lnTo>
                  <a:lnTo>
                    <a:pt x="15884" y="25517"/>
                  </a:lnTo>
                  <a:lnTo>
                    <a:pt x="16627" y="25999"/>
                  </a:lnTo>
                  <a:lnTo>
                    <a:pt x="17580" y="26407"/>
                  </a:lnTo>
                  <a:lnTo>
                    <a:pt x="18156" y="26700"/>
                  </a:lnTo>
                  <a:lnTo>
                    <a:pt x="16711" y="28281"/>
                  </a:lnTo>
                  <a:lnTo>
                    <a:pt x="16009" y="29224"/>
                  </a:lnTo>
                  <a:lnTo>
                    <a:pt x="15214" y="30135"/>
                  </a:lnTo>
                  <a:lnTo>
                    <a:pt x="14565" y="31025"/>
                  </a:lnTo>
                  <a:lnTo>
                    <a:pt x="13214" y="33098"/>
                  </a:lnTo>
                  <a:lnTo>
                    <a:pt x="34721" y="44585"/>
                  </a:lnTo>
                  <a:lnTo>
                    <a:pt x="35988" y="45234"/>
                  </a:lnTo>
                  <a:lnTo>
                    <a:pt x="43160" y="49087"/>
                  </a:lnTo>
                  <a:lnTo>
                    <a:pt x="48082" y="40710"/>
                  </a:lnTo>
                  <a:lnTo>
                    <a:pt x="48825" y="39768"/>
                  </a:lnTo>
                  <a:lnTo>
                    <a:pt x="69893" y="28449"/>
                  </a:lnTo>
                  <a:lnTo>
                    <a:pt x="71306" y="28114"/>
                  </a:lnTo>
                  <a:lnTo>
                    <a:pt x="72709" y="27946"/>
                  </a:lnTo>
                  <a:lnTo>
                    <a:pt x="75767" y="27632"/>
                  </a:lnTo>
                  <a:lnTo>
                    <a:pt x="77233" y="27632"/>
                  </a:lnTo>
                  <a:lnTo>
                    <a:pt x="78824" y="27517"/>
                  </a:lnTo>
                  <a:lnTo>
                    <a:pt x="88949" y="27517"/>
                  </a:lnTo>
                  <a:lnTo>
                    <a:pt x="78196" y="23182"/>
                  </a:lnTo>
                  <a:lnTo>
                    <a:pt x="64650" y="17214"/>
                  </a:lnTo>
                  <a:lnTo>
                    <a:pt x="64155" y="17214"/>
                  </a:lnTo>
                  <a:lnTo>
                    <a:pt x="63149" y="16847"/>
                  </a:lnTo>
                  <a:lnTo>
                    <a:pt x="62134" y="16533"/>
                  </a:lnTo>
                  <a:lnTo>
                    <a:pt x="61149" y="16313"/>
                  </a:lnTo>
                  <a:lnTo>
                    <a:pt x="59076" y="15758"/>
                  </a:lnTo>
                  <a:lnTo>
                    <a:pt x="56856" y="15329"/>
                  </a:lnTo>
                  <a:lnTo>
                    <a:pt x="55809" y="15214"/>
                  </a:lnTo>
                  <a:lnTo>
                    <a:pt x="54699" y="15036"/>
                  </a:lnTo>
                  <a:lnTo>
                    <a:pt x="52406" y="14826"/>
                  </a:lnTo>
                  <a:lnTo>
                    <a:pt x="50846" y="14784"/>
                  </a:lnTo>
                  <a:lnTo>
                    <a:pt x="50846" y="14439"/>
                  </a:lnTo>
                  <a:lnTo>
                    <a:pt x="50511" y="12942"/>
                  </a:lnTo>
                  <a:lnTo>
                    <a:pt x="42951" y="4230"/>
                  </a:lnTo>
                  <a:lnTo>
                    <a:pt x="42155" y="3706"/>
                  </a:lnTo>
                  <a:lnTo>
                    <a:pt x="40438" y="2837"/>
                  </a:lnTo>
                  <a:lnTo>
                    <a:pt x="39506" y="2429"/>
                  </a:lnTo>
                  <a:lnTo>
                    <a:pt x="38595" y="2083"/>
                  </a:lnTo>
                  <a:lnTo>
                    <a:pt x="37674" y="1675"/>
                  </a:lnTo>
                  <a:lnTo>
                    <a:pt x="36669" y="1413"/>
                  </a:lnTo>
                  <a:lnTo>
                    <a:pt x="34627" y="837"/>
                  </a:lnTo>
                  <a:lnTo>
                    <a:pt x="33506" y="670"/>
                  </a:lnTo>
                  <a:lnTo>
                    <a:pt x="32543" y="408"/>
                  </a:lnTo>
                  <a:lnTo>
                    <a:pt x="31444" y="240"/>
                  </a:lnTo>
                  <a:lnTo>
                    <a:pt x="30313" y="146"/>
                  </a:lnTo>
                  <a:lnTo>
                    <a:pt x="29150" y="94"/>
                  </a:lnTo>
                  <a:lnTo>
                    <a:pt x="28072" y="0"/>
                  </a:lnTo>
                  <a:close/>
                </a:path>
                <a:path w="92075" h="49529">
                  <a:moveTo>
                    <a:pt x="88949" y="27517"/>
                  </a:moveTo>
                  <a:lnTo>
                    <a:pt x="79474" y="27517"/>
                  </a:lnTo>
                  <a:lnTo>
                    <a:pt x="80018" y="27632"/>
                  </a:lnTo>
                  <a:lnTo>
                    <a:pt x="81295" y="27632"/>
                  </a:lnTo>
                  <a:lnTo>
                    <a:pt x="81882" y="27737"/>
                  </a:lnTo>
                  <a:lnTo>
                    <a:pt x="82447" y="27737"/>
                  </a:lnTo>
                  <a:lnTo>
                    <a:pt x="83128" y="27800"/>
                  </a:lnTo>
                  <a:lnTo>
                    <a:pt x="83704" y="27800"/>
                  </a:lnTo>
                  <a:lnTo>
                    <a:pt x="86667" y="28208"/>
                  </a:lnTo>
                  <a:lnTo>
                    <a:pt x="87243" y="28386"/>
                  </a:lnTo>
                  <a:lnTo>
                    <a:pt x="87871" y="28449"/>
                  </a:lnTo>
                  <a:lnTo>
                    <a:pt x="91463" y="29465"/>
                  </a:lnTo>
                  <a:lnTo>
                    <a:pt x="90248" y="28041"/>
                  </a:lnTo>
                  <a:lnTo>
                    <a:pt x="88949" y="27517"/>
                  </a:lnTo>
                  <a:close/>
                </a:path>
                <a:path w="92075" h="49529">
                  <a:moveTo>
                    <a:pt x="63854" y="16863"/>
                  </a:moveTo>
                  <a:lnTo>
                    <a:pt x="64155" y="17214"/>
                  </a:lnTo>
                  <a:lnTo>
                    <a:pt x="64650" y="17214"/>
                  </a:lnTo>
                  <a:lnTo>
                    <a:pt x="63854" y="16863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187817" y="3657960"/>
              <a:ext cx="85725" cy="46355"/>
            </a:xfrm>
            <a:custGeom>
              <a:avLst/>
              <a:gdLst/>
              <a:ahLst/>
              <a:cxnLst/>
              <a:rect l="l" t="t" r="r" b="b"/>
              <a:pathLst>
                <a:path w="85725" h="46354">
                  <a:moveTo>
                    <a:pt x="72102" y="22952"/>
                  </a:moveTo>
                  <a:lnTo>
                    <a:pt x="70133" y="22952"/>
                  </a:lnTo>
                  <a:lnTo>
                    <a:pt x="58403" y="24417"/>
                  </a:lnTo>
                  <a:lnTo>
                    <a:pt x="48147" y="28505"/>
                  </a:lnTo>
                  <a:lnTo>
                    <a:pt x="39969" y="34751"/>
                  </a:lnTo>
                  <a:lnTo>
                    <a:pt x="34470" y="42689"/>
                  </a:lnTo>
                  <a:lnTo>
                    <a:pt x="40784" y="46030"/>
                  </a:lnTo>
                  <a:lnTo>
                    <a:pt x="46091" y="37599"/>
                  </a:lnTo>
                  <a:lnTo>
                    <a:pt x="54356" y="30932"/>
                  </a:lnTo>
                  <a:lnTo>
                    <a:pt x="64888" y="26568"/>
                  </a:lnTo>
                  <a:lnTo>
                    <a:pt x="76992" y="25046"/>
                  </a:lnTo>
                  <a:lnTo>
                    <a:pt x="84438" y="25046"/>
                  </a:lnTo>
                  <a:lnTo>
                    <a:pt x="81807" y="23360"/>
                  </a:lnTo>
                  <a:lnTo>
                    <a:pt x="75955" y="23360"/>
                  </a:lnTo>
                  <a:lnTo>
                    <a:pt x="74123" y="23119"/>
                  </a:lnTo>
                  <a:lnTo>
                    <a:pt x="72102" y="22952"/>
                  </a:lnTo>
                  <a:close/>
                </a:path>
                <a:path w="85725" h="46354">
                  <a:moveTo>
                    <a:pt x="65799" y="20187"/>
                  </a:moveTo>
                  <a:lnTo>
                    <a:pt x="62521" y="20187"/>
                  </a:lnTo>
                  <a:lnTo>
                    <a:pt x="51130" y="21561"/>
                  </a:lnTo>
                  <a:lnTo>
                    <a:pt x="41111" y="25407"/>
                  </a:lnTo>
                  <a:lnTo>
                    <a:pt x="33004" y="31310"/>
                  </a:lnTo>
                  <a:lnTo>
                    <a:pt x="27349" y="38857"/>
                  </a:lnTo>
                  <a:lnTo>
                    <a:pt x="33559" y="42208"/>
                  </a:lnTo>
                  <a:lnTo>
                    <a:pt x="39029" y="34189"/>
                  </a:lnTo>
                  <a:lnTo>
                    <a:pt x="47228" y="27863"/>
                  </a:lnTo>
                  <a:lnTo>
                    <a:pt x="57548" y="23719"/>
                  </a:lnTo>
                  <a:lnTo>
                    <a:pt x="69380" y="22250"/>
                  </a:lnTo>
                  <a:lnTo>
                    <a:pt x="80282" y="22250"/>
                  </a:lnTo>
                  <a:lnTo>
                    <a:pt x="79137" y="21098"/>
                  </a:lnTo>
                  <a:lnTo>
                    <a:pt x="71934" y="21098"/>
                  </a:lnTo>
                  <a:lnTo>
                    <a:pt x="68877" y="20491"/>
                  </a:lnTo>
                  <a:lnTo>
                    <a:pt x="65799" y="20187"/>
                  </a:lnTo>
                  <a:close/>
                </a:path>
                <a:path w="85725" h="46354">
                  <a:moveTo>
                    <a:pt x="60312" y="17381"/>
                  </a:moveTo>
                  <a:lnTo>
                    <a:pt x="54898" y="17381"/>
                  </a:lnTo>
                  <a:lnTo>
                    <a:pt x="43831" y="18684"/>
                  </a:lnTo>
                  <a:lnTo>
                    <a:pt x="34030" y="22334"/>
                  </a:lnTo>
                  <a:lnTo>
                    <a:pt x="25988" y="27939"/>
                  </a:lnTo>
                  <a:lnTo>
                    <a:pt x="20198" y="35108"/>
                  </a:lnTo>
                  <a:lnTo>
                    <a:pt x="26438" y="38407"/>
                  </a:lnTo>
                  <a:lnTo>
                    <a:pt x="32030" y="30745"/>
                  </a:lnTo>
                  <a:lnTo>
                    <a:pt x="40145" y="24750"/>
                  </a:lnTo>
                  <a:lnTo>
                    <a:pt x="50231" y="20864"/>
                  </a:lnTo>
                  <a:lnTo>
                    <a:pt x="61736" y="19528"/>
                  </a:lnTo>
                  <a:lnTo>
                    <a:pt x="68824" y="19528"/>
                  </a:lnTo>
                  <a:lnTo>
                    <a:pt x="65338" y="18344"/>
                  </a:lnTo>
                  <a:lnTo>
                    <a:pt x="60312" y="17381"/>
                  </a:lnTo>
                  <a:close/>
                </a:path>
                <a:path w="85725" h="46354">
                  <a:moveTo>
                    <a:pt x="53202" y="14638"/>
                  </a:moveTo>
                  <a:lnTo>
                    <a:pt x="47286" y="14638"/>
                  </a:lnTo>
                  <a:lnTo>
                    <a:pt x="36516" y="15855"/>
                  </a:lnTo>
                  <a:lnTo>
                    <a:pt x="26954" y="19275"/>
                  </a:lnTo>
                  <a:lnTo>
                    <a:pt x="19029" y="24555"/>
                  </a:lnTo>
                  <a:lnTo>
                    <a:pt x="13172" y="31349"/>
                  </a:lnTo>
                  <a:lnTo>
                    <a:pt x="19287" y="34606"/>
                  </a:lnTo>
                  <a:lnTo>
                    <a:pt x="25036" y="27340"/>
                  </a:lnTo>
                  <a:lnTo>
                    <a:pt x="33101" y="21666"/>
                  </a:lnTo>
                  <a:lnTo>
                    <a:pt x="42967" y="17976"/>
                  </a:lnTo>
                  <a:lnTo>
                    <a:pt x="54124" y="16659"/>
                  </a:lnTo>
                  <a:lnTo>
                    <a:pt x="61147" y="16659"/>
                  </a:lnTo>
                  <a:lnTo>
                    <a:pt x="58814" y="15727"/>
                  </a:lnTo>
                  <a:lnTo>
                    <a:pt x="53202" y="14638"/>
                  </a:lnTo>
                  <a:close/>
                </a:path>
                <a:path w="85725" h="46354">
                  <a:moveTo>
                    <a:pt x="84438" y="25046"/>
                  </a:moveTo>
                  <a:lnTo>
                    <a:pt x="76992" y="25046"/>
                  </a:lnTo>
                  <a:lnTo>
                    <a:pt x="82939" y="25308"/>
                  </a:lnTo>
                  <a:lnTo>
                    <a:pt x="85222" y="25548"/>
                  </a:lnTo>
                  <a:lnTo>
                    <a:pt x="84438" y="25046"/>
                  </a:lnTo>
                  <a:close/>
                </a:path>
                <a:path w="85725" h="46354">
                  <a:moveTo>
                    <a:pt x="28386" y="0"/>
                  </a:moveTo>
                  <a:lnTo>
                    <a:pt x="20387" y="291"/>
                  </a:lnTo>
                  <a:lnTo>
                    <a:pt x="13266" y="2476"/>
                  </a:lnTo>
                  <a:lnTo>
                    <a:pt x="6608" y="6090"/>
                  </a:lnTo>
                  <a:lnTo>
                    <a:pt x="0" y="10669"/>
                  </a:lnTo>
                  <a:lnTo>
                    <a:pt x="5559" y="16659"/>
                  </a:lnTo>
                  <a:lnTo>
                    <a:pt x="10575" y="21695"/>
                  </a:lnTo>
                  <a:lnTo>
                    <a:pt x="17287" y="24439"/>
                  </a:lnTo>
                  <a:lnTo>
                    <a:pt x="18198" y="23622"/>
                  </a:lnTo>
                  <a:lnTo>
                    <a:pt x="19189" y="22784"/>
                  </a:lnTo>
                  <a:lnTo>
                    <a:pt x="21067" y="21339"/>
                  </a:lnTo>
                  <a:lnTo>
                    <a:pt x="23109" y="20030"/>
                  </a:lnTo>
                  <a:lnTo>
                    <a:pt x="24124" y="19318"/>
                  </a:lnTo>
                  <a:lnTo>
                    <a:pt x="26438" y="18156"/>
                  </a:lnTo>
                  <a:lnTo>
                    <a:pt x="27517" y="17559"/>
                  </a:lnTo>
                  <a:lnTo>
                    <a:pt x="28700" y="17046"/>
                  </a:lnTo>
                  <a:lnTo>
                    <a:pt x="29904" y="16564"/>
                  </a:lnTo>
                  <a:lnTo>
                    <a:pt x="31109" y="16135"/>
                  </a:lnTo>
                  <a:lnTo>
                    <a:pt x="32407" y="15727"/>
                  </a:lnTo>
                  <a:lnTo>
                    <a:pt x="33632" y="15287"/>
                  </a:lnTo>
                  <a:lnTo>
                    <a:pt x="34888" y="15004"/>
                  </a:lnTo>
                  <a:lnTo>
                    <a:pt x="36239" y="14638"/>
                  </a:lnTo>
                  <a:lnTo>
                    <a:pt x="37485" y="14407"/>
                  </a:lnTo>
                  <a:lnTo>
                    <a:pt x="37674" y="14282"/>
                  </a:lnTo>
                  <a:lnTo>
                    <a:pt x="1444" y="10764"/>
                  </a:lnTo>
                  <a:lnTo>
                    <a:pt x="7574" y="6471"/>
                  </a:lnTo>
                  <a:lnTo>
                    <a:pt x="13815" y="3069"/>
                  </a:lnTo>
                  <a:lnTo>
                    <a:pt x="20532" y="1011"/>
                  </a:lnTo>
                  <a:lnTo>
                    <a:pt x="28093" y="753"/>
                  </a:lnTo>
                  <a:lnTo>
                    <a:pt x="35857" y="753"/>
                  </a:lnTo>
                  <a:lnTo>
                    <a:pt x="28386" y="0"/>
                  </a:lnTo>
                  <a:close/>
                </a:path>
                <a:path w="85725" h="46354">
                  <a:moveTo>
                    <a:pt x="80282" y="22250"/>
                  </a:moveTo>
                  <a:lnTo>
                    <a:pt x="71065" y="22250"/>
                  </a:lnTo>
                  <a:lnTo>
                    <a:pt x="74343" y="22512"/>
                  </a:lnTo>
                  <a:lnTo>
                    <a:pt x="74845" y="22784"/>
                  </a:lnTo>
                  <a:lnTo>
                    <a:pt x="75432" y="23025"/>
                  </a:lnTo>
                  <a:lnTo>
                    <a:pt x="75955" y="23360"/>
                  </a:lnTo>
                  <a:lnTo>
                    <a:pt x="81807" y="23360"/>
                  </a:lnTo>
                  <a:lnTo>
                    <a:pt x="80646" y="22617"/>
                  </a:lnTo>
                  <a:lnTo>
                    <a:pt x="80282" y="22250"/>
                  </a:lnTo>
                  <a:close/>
                </a:path>
                <a:path w="85725" h="46354">
                  <a:moveTo>
                    <a:pt x="68824" y="19528"/>
                  </a:moveTo>
                  <a:lnTo>
                    <a:pt x="64783" y="19528"/>
                  </a:lnTo>
                  <a:lnTo>
                    <a:pt x="67725" y="19727"/>
                  </a:lnTo>
                  <a:lnTo>
                    <a:pt x="70594" y="20323"/>
                  </a:lnTo>
                  <a:lnTo>
                    <a:pt x="71934" y="21098"/>
                  </a:lnTo>
                  <a:lnTo>
                    <a:pt x="79137" y="21098"/>
                  </a:lnTo>
                  <a:lnTo>
                    <a:pt x="77961" y="19915"/>
                  </a:lnTo>
                  <a:lnTo>
                    <a:pt x="69966" y="19915"/>
                  </a:lnTo>
                  <a:lnTo>
                    <a:pt x="68824" y="19528"/>
                  </a:lnTo>
                  <a:close/>
                </a:path>
                <a:path w="85725" h="46354">
                  <a:moveTo>
                    <a:pt x="74563" y="15004"/>
                  </a:moveTo>
                  <a:lnTo>
                    <a:pt x="71934" y="15727"/>
                  </a:lnTo>
                  <a:lnTo>
                    <a:pt x="69170" y="16816"/>
                  </a:lnTo>
                  <a:lnTo>
                    <a:pt x="66573" y="17559"/>
                  </a:lnTo>
                  <a:lnTo>
                    <a:pt x="67725" y="18344"/>
                  </a:lnTo>
                  <a:lnTo>
                    <a:pt x="69050" y="19318"/>
                  </a:lnTo>
                  <a:lnTo>
                    <a:pt x="69966" y="19915"/>
                  </a:lnTo>
                  <a:lnTo>
                    <a:pt x="77961" y="19915"/>
                  </a:lnTo>
                  <a:lnTo>
                    <a:pt x="77118" y="19067"/>
                  </a:lnTo>
                  <a:lnTo>
                    <a:pt x="74563" y="15004"/>
                  </a:lnTo>
                  <a:close/>
                </a:path>
                <a:path w="85725" h="46354">
                  <a:moveTo>
                    <a:pt x="61147" y="16659"/>
                  </a:moveTo>
                  <a:lnTo>
                    <a:pt x="57516" y="16659"/>
                  </a:lnTo>
                  <a:lnTo>
                    <a:pt x="60773" y="17046"/>
                  </a:lnTo>
                  <a:lnTo>
                    <a:pt x="63872" y="17748"/>
                  </a:lnTo>
                  <a:lnTo>
                    <a:pt x="61147" y="16659"/>
                  </a:lnTo>
                  <a:close/>
                </a:path>
                <a:path w="85725" h="46354">
                  <a:moveTo>
                    <a:pt x="35857" y="753"/>
                  </a:moveTo>
                  <a:lnTo>
                    <a:pt x="28093" y="753"/>
                  </a:lnTo>
                  <a:lnTo>
                    <a:pt x="38019" y="1738"/>
                  </a:lnTo>
                  <a:lnTo>
                    <a:pt x="45694" y="7235"/>
                  </a:lnTo>
                  <a:lnTo>
                    <a:pt x="46469" y="13339"/>
                  </a:lnTo>
                  <a:lnTo>
                    <a:pt x="47820" y="13339"/>
                  </a:lnTo>
                  <a:lnTo>
                    <a:pt x="46993" y="6795"/>
                  </a:lnTo>
                  <a:lnTo>
                    <a:pt x="38763" y="1047"/>
                  </a:lnTo>
                  <a:lnTo>
                    <a:pt x="35857" y="753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191263" y="3658287"/>
              <a:ext cx="43815" cy="22860"/>
            </a:xfrm>
            <a:custGeom>
              <a:avLst/>
              <a:gdLst/>
              <a:ahLst/>
              <a:cxnLst/>
              <a:rect l="l" t="t" r="r" b="b"/>
              <a:pathLst>
                <a:path w="43814" h="22860">
                  <a:moveTo>
                    <a:pt x="11216" y="16256"/>
                  </a:moveTo>
                  <a:lnTo>
                    <a:pt x="9298" y="16256"/>
                  </a:lnTo>
                  <a:lnTo>
                    <a:pt x="10449" y="17653"/>
                  </a:lnTo>
                  <a:lnTo>
                    <a:pt x="11769" y="18796"/>
                  </a:lnTo>
                  <a:lnTo>
                    <a:pt x="13004" y="19812"/>
                  </a:lnTo>
                  <a:lnTo>
                    <a:pt x="11989" y="20320"/>
                  </a:lnTo>
                  <a:lnTo>
                    <a:pt x="11004" y="20955"/>
                  </a:lnTo>
                  <a:lnTo>
                    <a:pt x="9968" y="21590"/>
                  </a:lnTo>
                  <a:lnTo>
                    <a:pt x="10397" y="21971"/>
                  </a:lnTo>
                  <a:lnTo>
                    <a:pt x="10837" y="22225"/>
                  </a:lnTo>
                  <a:lnTo>
                    <a:pt x="11203" y="22352"/>
                  </a:lnTo>
                  <a:lnTo>
                    <a:pt x="11612" y="22352"/>
                  </a:lnTo>
                  <a:lnTo>
                    <a:pt x="11360" y="22225"/>
                  </a:lnTo>
                  <a:lnTo>
                    <a:pt x="12261" y="21590"/>
                  </a:lnTo>
                  <a:lnTo>
                    <a:pt x="14041" y="20574"/>
                  </a:lnTo>
                  <a:lnTo>
                    <a:pt x="16083" y="20574"/>
                  </a:lnTo>
                  <a:lnTo>
                    <a:pt x="15748" y="20066"/>
                  </a:lnTo>
                  <a:lnTo>
                    <a:pt x="16177" y="19812"/>
                  </a:lnTo>
                  <a:lnTo>
                    <a:pt x="16606" y="19431"/>
                  </a:lnTo>
                  <a:lnTo>
                    <a:pt x="16852" y="19304"/>
                  </a:lnTo>
                  <a:lnTo>
                    <a:pt x="14156" y="19304"/>
                  </a:lnTo>
                  <a:lnTo>
                    <a:pt x="13654" y="18923"/>
                  </a:lnTo>
                  <a:lnTo>
                    <a:pt x="12858" y="18034"/>
                  </a:lnTo>
                  <a:lnTo>
                    <a:pt x="14100" y="18034"/>
                  </a:lnTo>
                  <a:lnTo>
                    <a:pt x="13706" y="17907"/>
                  </a:lnTo>
                  <a:lnTo>
                    <a:pt x="12114" y="17018"/>
                  </a:lnTo>
                  <a:lnTo>
                    <a:pt x="11216" y="16256"/>
                  </a:lnTo>
                  <a:close/>
                </a:path>
                <a:path w="43814" h="22860">
                  <a:moveTo>
                    <a:pt x="16083" y="20574"/>
                  </a:moveTo>
                  <a:lnTo>
                    <a:pt x="14041" y="20574"/>
                  </a:lnTo>
                  <a:lnTo>
                    <a:pt x="14376" y="20701"/>
                  </a:lnTo>
                  <a:lnTo>
                    <a:pt x="14585" y="20955"/>
                  </a:lnTo>
                  <a:lnTo>
                    <a:pt x="14858" y="21082"/>
                  </a:lnTo>
                  <a:lnTo>
                    <a:pt x="15580" y="21971"/>
                  </a:lnTo>
                  <a:lnTo>
                    <a:pt x="16009" y="22352"/>
                  </a:lnTo>
                  <a:lnTo>
                    <a:pt x="16418" y="21971"/>
                  </a:lnTo>
                  <a:lnTo>
                    <a:pt x="17098" y="21463"/>
                  </a:lnTo>
                  <a:lnTo>
                    <a:pt x="16952" y="21336"/>
                  </a:lnTo>
                  <a:lnTo>
                    <a:pt x="16564" y="20955"/>
                  </a:lnTo>
                  <a:lnTo>
                    <a:pt x="16083" y="20574"/>
                  </a:lnTo>
                  <a:close/>
                </a:path>
                <a:path w="43814" h="22860">
                  <a:moveTo>
                    <a:pt x="14100" y="18034"/>
                  </a:moveTo>
                  <a:lnTo>
                    <a:pt x="12858" y="18034"/>
                  </a:lnTo>
                  <a:lnTo>
                    <a:pt x="14418" y="18542"/>
                  </a:lnTo>
                  <a:lnTo>
                    <a:pt x="15224" y="18669"/>
                  </a:lnTo>
                  <a:lnTo>
                    <a:pt x="15172" y="18923"/>
                  </a:lnTo>
                  <a:lnTo>
                    <a:pt x="14418" y="19177"/>
                  </a:lnTo>
                  <a:lnTo>
                    <a:pt x="14156" y="19304"/>
                  </a:lnTo>
                  <a:lnTo>
                    <a:pt x="16852" y="19304"/>
                  </a:lnTo>
                  <a:lnTo>
                    <a:pt x="17098" y="19177"/>
                  </a:lnTo>
                  <a:lnTo>
                    <a:pt x="17193" y="19050"/>
                  </a:lnTo>
                  <a:lnTo>
                    <a:pt x="17434" y="19050"/>
                  </a:lnTo>
                  <a:lnTo>
                    <a:pt x="19126" y="18542"/>
                  </a:lnTo>
                  <a:lnTo>
                    <a:pt x="15674" y="18542"/>
                  </a:lnTo>
                  <a:lnTo>
                    <a:pt x="14100" y="18034"/>
                  </a:lnTo>
                  <a:close/>
                </a:path>
                <a:path w="43814" h="22860">
                  <a:moveTo>
                    <a:pt x="22213" y="18288"/>
                  </a:moveTo>
                  <a:lnTo>
                    <a:pt x="20638" y="18288"/>
                  </a:lnTo>
                  <a:lnTo>
                    <a:pt x="20920" y="18415"/>
                  </a:lnTo>
                  <a:lnTo>
                    <a:pt x="21046" y="18669"/>
                  </a:lnTo>
                  <a:lnTo>
                    <a:pt x="21234" y="18796"/>
                  </a:lnTo>
                  <a:lnTo>
                    <a:pt x="21789" y="18542"/>
                  </a:lnTo>
                  <a:lnTo>
                    <a:pt x="21936" y="18415"/>
                  </a:lnTo>
                  <a:lnTo>
                    <a:pt x="22213" y="18288"/>
                  </a:lnTo>
                  <a:close/>
                </a:path>
                <a:path w="43814" h="22860">
                  <a:moveTo>
                    <a:pt x="6341" y="11811"/>
                  </a:moveTo>
                  <a:lnTo>
                    <a:pt x="4219" y="11811"/>
                  </a:lnTo>
                  <a:lnTo>
                    <a:pt x="4502" y="12065"/>
                  </a:lnTo>
                  <a:lnTo>
                    <a:pt x="4785" y="12192"/>
                  </a:lnTo>
                  <a:lnTo>
                    <a:pt x="4984" y="12319"/>
                  </a:lnTo>
                  <a:lnTo>
                    <a:pt x="7277" y="14478"/>
                  </a:lnTo>
                  <a:lnTo>
                    <a:pt x="8429" y="15494"/>
                  </a:lnTo>
                  <a:lnTo>
                    <a:pt x="7183" y="16129"/>
                  </a:lnTo>
                  <a:lnTo>
                    <a:pt x="6020" y="16891"/>
                  </a:lnTo>
                  <a:lnTo>
                    <a:pt x="4785" y="17780"/>
                  </a:lnTo>
                  <a:lnTo>
                    <a:pt x="5444" y="18288"/>
                  </a:lnTo>
                  <a:lnTo>
                    <a:pt x="5832" y="18669"/>
                  </a:lnTo>
                  <a:lnTo>
                    <a:pt x="6910" y="17780"/>
                  </a:lnTo>
                  <a:lnTo>
                    <a:pt x="9298" y="16256"/>
                  </a:lnTo>
                  <a:lnTo>
                    <a:pt x="11216" y="16256"/>
                  </a:lnTo>
                  <a:lnTo>
                    <a:pt x="10617" y="15748"/>
                  </a:lnTo>
                  <a:lnTo>
                    <a:pt x="10617" y="15621"/>
                  </a:lnTo>
                  <a:lnTo>
                    <a:pt x="12303" y="14732"/>
                  </a:lnTo>
                  <a:lnTo>
                    <a:pt x="9486" y="14732"/>
                  </a:lnTo>
                  <a:lnTo>
                    <a:pt x="8429" y="13970"/>
                  </a:lnTo>
                  <a:lnTo>
                    <a:pt x="10034" y="13970"/>
                  </a:lnTo>
                  <a:lnTo>
                    <a:pt x="9203" y="13716"/>
                  </a:lnTo>
                  <a:lnTo>
                    <a:pt x="8093" y="13208"/>
                  </a:lnTo>
                  <a:lnTo>
                    <a:pt x="7130" y="12573"/>
                  </a:lnTo>
                  <a:lnTo>
                    <a:pt x="6341" y="11811"/>
                  </a:lnTo>
                  <a:close/>
                </a:path>
                <a:path w="43814" h="22860">
                  <a:moveTo>
                    <a:pt x="18190" y="13843"/>
                  </a:moveTo>
                  <a:lnTo>
                    <a:pt x="16083" y="13843"/>
                  </a:lnTo>
                  <a:lnTo>
                    <a:pt x="17915" y="15621"/>
                  </a:lnTo>
                  <a:lnTo>
                    <a:pt x="19015" y="16383"/>
                  </a:lnTo>
                  <a:lnTo>
                    <a:pt x="17863" y="17018"/>
                  </a:lnTo>
                  <a:lnTo>
                    <a:pt x="15674" y="18542"/>
                  </a:lnTo>
                  <a:lnTo>
                    <a:pt x="19126" y="18542"/>
                  </a:lnTo>
                  <a:lnTo>
                    <a:pt x="19549" y="18415"/>
                  </a:lnTo>
                  <a:lnTo>
                    <a:pt x="20638" y="18288"/>
                  </a:lnTo>
                  <a:lnTo>
                    <a:pt x="22213" y="18288"/>
                  </a:lnTo>
                  <a:lnTo>
                    <a:pt x="22491" y="18161"/>
                  </a:lnTo>
                  <a:lnTo>
                    <a:pt x="22533" y="18034"/>
                  </a:lnTo>
                  <a:lnTo>
                    <a:pt x="18690" y="18034"/>
                  </a:lnTo>
                  <a:lnTo>
                    <a:pt x="19098" y="17780"/>
                  </a:lnTo>
                  <a:lnTo>
                    <a:pt x="19423" y="17526"/>
                  </a:lnTo>
                  <a:lnTo>
                    <a:pt x="19769" y="17399"/>
                  </a:lnTo>
                  <a:lnTo>
                    <a:pt x="21800" y="17399"/>
                  </a:lnTo>
                  <a:lnTo>
                    <a:pt x="21601" y="17272"/>
                  </a:lnTo>
                  <a:lnTo>
                    <a:pt x="21119" y="16764"/>
                  </a:lnTo>
                  <a:lnTo>
                    <a:pt x="21119" y="16637"/>
                  </a:lnTo>
                  <a:lnTo>
                    <a:pt x="22878" y="15748"/>
                  </a:lnTo>
                  <a:lnTo>
                    <a:pt x="19978" y="15748"/>
                  </a:lnTo>
                  <a:lnTo>
                    <a:pt x="19381" y="15240"/>
                  </a:lnTo>
                  <a:lnTo>
                    <a:pt x="19015" y="14986"/>
                  </a:lnTo>
                  <a:lnTo>
                    <a:pt x="20610" y="14986"/>
                  </a:lnTo>
                  <a:lnTo>
                    <a:pt x="19884" y="14732"/>
                  </a:lnTo>
                  <a:lnTo>
                    <a:pt x="19015" y="14224"/>
                  </a:lnTo>
                  <a:lnTo>
                    <a:pt x="18190" y="13843"/>
                  </a:lnTo>
                  <a:close/>
                </a:path>
                <a:path w="43814" h="22860">
                  <a:moveTo>
                    <a:pt x="21800" y="17399"/>
                  </a:moveTo>
                  <a:lnTo>
                    <a:pt x="19769" y="17399"/>
                  </a:lnTo>
                  <a:lnTo>
                    <a:pt x="20072" y="17526"/>
                  </a:lnTo>
                  <a:lnTo>
                    <a:pt x="20344" y="17907"/>
                  </a:lnTo>
                  <a:lnTo>
                    <a:pt x="19255" y="17907"/>
                  </a:lnTo>
                  <a:lnTo>
                    <a:pt x="18690" y="18034"/>
                  </a:lnTo>
                  <a:lnTo>
                    <a:pt x="22533" y="18034"/>
                  </a:lnTo>
                  <a:lnTo>
                    <a:pt x="22826" y="17907"/>
                  </a:lnTo>
                  <a:lnTo>
                    <a:pt x="22198" y="17653"/>
                  </a:lnTo>
                  <a:lnTo>
                    <a:pt x="21800" y="17399"/>
                  </a:lnTo>
                  <a:close/>
                </a:path>
                <a:path w="43814" h="22860">
                  <a:moveTo>
                    <a:pt x="28700" y="14859"/>
                  </a:moveTo>
                  <a:lnTo>
                    <a:pt x="26679" y="14859"/>
                  </a:lnTo>
                  <a:lnTo>
                    <a:pt x="27276" y="15494"/>
                  </a:lnTo>
                  <a:lnTo>
                    <a:pt x="27664" y="15875"/>
                  </a:lnTo>
                  <a:lnTo>
                    <a:pt x="28962" y="15494"/>
                  </a:lnTo>
                  <a:lnTo>
                    <a:pt x="29444" y="15240"/>
                  </a:lnTo>
                  <a:lnTo>
                    <a:pt x="28868" y="14986"/>
                  </a:lnTo>
                  <a:lnTo>
                    <a:pt x="28700" y="14859"/>
                  </a:lnTo>
                  <a:close/>
                </a:path>
                <a:path w="43814" h="22860">
                  <a:moveTo>
                    <a:pt x="20610" y="14986"/>
                  </a:moveTo>
                  <a:lnTo>
                    <a:pt x="19015" y="14986"/>
                  </a:lnTo>
                  <a:lnTo>
                    <a:pt x="20638" y="15367"/>
                  </a:lnTo>
                  <a:lnTo>
                    <a:pt x="19978" y="15748"/>
                  </a:lnTo>
                  <a:lnTo>
                    <a:pt x="22878" y="15748"/>
                  </a:lnTo>
                  <a:lnTo>
                    <a:pt x="24658" y="15113"/>
                  </a:lnTo>
                  <a:lnTo>
                    <a:pt x="20973" y="15113"/>
                  </a:lnTo>
                  <a:lnTo>
                    <a:pt x="20610" y="14986"/>
                  </a:lnTo>
                  <a:close/>
                </a:path>
                <a:path w="43814" h="22860">
                  <a:moveTo>
                    <a:pt x="24014" y="10541"/>
                  </a:moveTo>
                  <a:lnTo>
                    <a:pt x="21402" y="10541"/>
                  </a:lnTo>
                  <a:lnTo>
                    <a:pt x="22365" y="11430"/>
                  </a:lnTo>
                  <a:lnTo>
                    <a:pt x="24313" y="13081"/>
                  </a:lnTo>
                  <a:lnTo>
                    <a:pt x="23119" y="13716"/>
                  </a:lnTo>
                  <a:lnTo>
                    <a:pt x="22051" y="14351"/>
                  </a:lnTo>
                  <a:lnTo>
                    <a:pt x="20973" y="15113"/>
                  </a:lnTo>
                  <a:lnTo>
                    <a:pt x="24658" y="15113"/>
                  </a:lnTo>
                  <a:lnTo>
                    <a:pt x="26679" y="14859"/>
                  </a:lnTo>
                  <a:lnTo>
                    <a:pt x="28700" y="14859"/>
                  </a:lnTo>
                  <a:lnTo>
                    <a:pt x="28533" y="14732"/>
                  </a:lnTo>
                  <a:lnTo>
                    <a:pt x="23737" y="14732"/>
                  </a:lnTo>
                  <a:lnTo>
                    <a:pt x="24219" y="14478"/>
                  </a:lnTo>
                  <a:lnTo>
                    <a:pt x="25308" y="13843"/>
                  </a:lnTo>
                  <a:lnTo>
                    <a:pt x="27483" y="13843"/>
                  </a:lnTo>
                  <a:lnTo>
                    <a:pt x="27014" y="13335"/>
                  </a:lnTo>
                  <a:lnTo>
                    <a:pt x="27569" y="12954"/>
                  </a:lnTo>
                  <a:lnTo>
                    <a:pt x="28047" y="12573"/>
                  </a:lnTo>
                  <a:lnTo>
                    <a:pt x="25423" y="12573"/>
                  </a:lnTo>
                  <a:lnTo>
                    <a:pt x="25035" y="12192"/>
                  </a:lnTo>
                  <a:lnTo>
                    <a:pt x="24512" y="11811"/>
                  </a:lnTo>
                  <a:lnTo>
                    <a:pt x="24062" y="11303"/>
                  </a:lnTo>
                  <a:lnTo>
                    <a:pt x="25421" y="11303"/>
                  </a:lnTo>
                  <a:lnTo>
                    <a:pt x="25035" y="11176"/>
                  </a:lnTo>
                  <a:lnTo>
                    <a:pt x="24014" y="10541"/>
                  </a:lnTo>
                  <a:close/>
                </a:path>
                <a:path w="43814" h="22860">
                  <a:moveTo>
                    <a:pt x="10034" y="13970"/>
                  </a:moveTo>
                  <a:lnTo>
                    <a:pt x="8429" y="13970"/>
                  </a:lnTo>
                  <a:lnTo>
                    <a:pt x="10062" y="14351"/>
                  </a:lnTo>
                  <a:lnTo>
                    <a:pt x="9633" y="14605"/>
                  </a:lnTo>
                  <a:lnTo>
                    <a:pt x="9486" y="14732"/>
                  </a:lnTo>
                  <a:lnTo>
                    <a:pt x="12303" y="14732"/>
                  </a:lnTo>
                  <a:lnTo>
                    <a:pt x="14114" y="14097"/>
                  </a:lnTo>
                  <a:lnTo>
                    <a:pt x="10449" y="14097"/>
                  </a:lnTo>
                  <a:lnTo>
                    <a:pt x="10034" y="13970"/>
                  </a:lnTo>
                  <a:close/>
                </a:path>
                <a:path w="43814" h="22860">
                  <a:moveTo>
                    <a:pt x="28239" y="14605"/>
                  </a:moveTo>
                  <a:lnTo>
                    <a:pt x="25423" y="14605"/>
                  </a:lnTo>
                  <a:lnTo>
                    <a:pt x="24606" y="14732"/>
                  </a:lnTo>
                  <a:lnTo>
                    <a:pt x="28365" y="14732"/>
                  </a:lnTo>
                  <a:lnTo>
                    <a:pt x="28239" y="14605"/>
                  </a:lnTo>
                  <a:close/>
                </a:path>
                <a:path w="43814" h="22860">
                  <a:moveTo>
                    <a:pt x="27483" y="13843"/>
                  </a:moveTo>
                  <a:lnTo>
                    <a:pt x="25308" y="13843"/>
                  </a:lnTo>
                  <a:lnTo>
                    <a:pt x="26166" y="14351"/>
                  </a:lnTo>
                  <a:lnTo>
                    <a:pt x="26292" y="14605"/>
                  </a:lnTo>
                  <a:lnTo>
                    <a:pt x="28187" y="14605"/>
                  </a:lnTo>
                  <a:lnTo>
                    <a:pt x="27483" y="13843"/>
                  </a:lnTo>
                  <a:close/>
                </a:path>
                <a:path w="43814" h="22860">
                  <a:moveTo>
                    <a:pt x="13261" y="9398"/>
                  </a:moveTo>
                  <a:lnTo>
                    <a:pt x="10952" y="9398"/>
                  </a:lnTo>
                  <a:lnTo>
                    <a:pt x="11821" y="10414"/>
                  </a:lnTo>
                  <a:lnTo>
                    <a:pt x="13706" y="12192"/>
                  </a:lnTo>
                  <a:lnTo>
                    <a:pt x="12690" y="12700"/>
                  </a:lnTo>
                  <a:lnTo>
                    <a:pt x="11612" y="13335"/>
                  </a:lnTo>
                  <a:lnTo>
                    <a:pt x="10449" y="14097"/>
                  </a:lnTo>
                  <a:lnTo>
                    <a:pt x="14114" y="14097"/>
                  </a:lnTo>
                  <a:lnTo>
                    <a:pt x="16083" y="13843"/>
                  </a:lnTo>
                  <a:lnTo>
                    <a:pt x="18190" y="13843"/>
                  </a:lnTo>
                  <a:lnTo>
                    <a:pt x="17915" y="13716"/>
                  </a:lnTo>
                  <a:lnTo>
                    <a:pt x="13266" y="13716"/>
                  </a:lnTo>
                  <a:lnTo>
                    <a:pt x="14250" y="13081"/>
                  </a:lnTo>
                  <a:lnTo>
                    <a:pt x="14763" y="12827"/>
                  </a:lnTo>
                  <a:lnTo>
                    <a:pt x="16826" y="12827"/>
                  </a:lnTo>
                  <a:lnTo>
                    <a:pt x="16564" y="12319"/>
                  </a:lnTo>
                  <a:lnTo>
                    <a:pt x="17677" y="11557"/>
                  </a:lnTo>
                  <a:lnTo>
                    <a:pt x="14921" y="11557"/>
                  </a:lnTo>
                  <a:lnTo>
                    <a:pt x="14041" y="10668"/>
                  </a:lnTo>
                  <a:lnTo>
                    <a:pt x="13601" y="10287"/>
                  </a:lnTo>
                  <a:lnTo>
                    <a:pt x="14860" y="10287"/>
                  </a:lnTo>
                  <a:lnTo>
                    <a:pt x="14470" y="10160"/>
                  </a:lnTo>
                  <a:lnTo>
                    <a:pt x="13261" y="9398"/>
                  </a:lnTo>
                  <a:close/>
                </a:path>
                <a:path w="43814" h="22860">
                  <a:moveTo>
                    <a:pt x="1465" y="7747"/>
                  </a:moveTo>
                  <a:lnTo>
                    <a:pt x="1204" y="8001"/>
                  </a:lnTo>
                  <a:lnTo>
                    <a:pt x="722" y="8255"/>
                  </a:lnTo>
                  <a:lnTo>
                    <a:pt x="387" y="8509"/>
                  </a:lnTo>
                  <a:lnTo>
                    <a:pt x="2219" y="10287"/>
                  </a:lnTo>
                  <a:lnTo>
                    <a:pt x="3256" y="11049"/>
                  </a:lnTo>
                  <a:lnTo>
                    <a:pt x="2167" y="11557"/>
                  </a:lnTo>
                  <a:lnTo>
                    <a:pt x="1057" y="12319"/>
                  </a:lnTo>
                  <a:lnTo>
                    <a:pt x="0" y="12954"/>
                  </a:lnTo>
                  <a:lnTo>
                    <a:pt x="251" y="13335"/>
                  </a:lnTo>
                  <a:lnTo>
                    <a:pt x="942" y="13970"/>
                  </a:lnTo>
                  <a:lnTo>
                    <a:pt x="1999" y="13208"/>
                  </a:lnTo>
                  <a:lnTo>
                    <a:pt x="3109" y="12446"/>
                  </a:lnTo>
                  <a:lnTo>
                    <a:pt x="4219" y="11811"/>
                  </a:lnTo>
                  <a:lnTo>
                    <a:pt x="6341" y="11811"/>
                  </a:lnTo>
                  <a:lnTo>
                    <a:pt x="5947" y="11430"/>
                  </a:lnTo>
                  <a:lnTo>
                    <a:pt x="6429" y="11049"/>
                  </a:lnTo>
                  <a:lnTo>
                    <a:pt x="6994" y="10541"/>
                  </a:lnTo>
                  <a:lnTo>
                    <a:pt x="4366" y="10541"/>
                  </a:lnTo>
                  <a:lnTo>
                    <a:pt x="3413" y="9652"/>
                  </a:lnTo>
                  <a:lnTo>
                    <a:pt x="1465" y="7747"/>
                  </a:lnTo>
                  <a:close/>
                </a:path>
                <a:path w="43814" h="22860">
                  <a:moveTo>
                    <a:pt x="34354" y="11557"/>
                  </a:moveTo>
                  <a:lnTo>
                    <a:pt x="31967" y="11557"/>
                  </a:lnTo>
                  <a:lnTo>
                    <a:pt x="33747" y="13208"/>
                  </a:lnTo>
                  <a:lnTo>
                    <a:pt x="34616" y="13970"/>
                  </a:lnTo>
                  <a:lnTo>
                    <a:pt x="36805" y="13589"/>
                  </a:lnTo>
                  <a:lnTo>
                    <a:pt x="35988" y="13589"/>
                  </a:lnTo>
                  <a:lnTo>
                    <a:pt x="35056" y="12827"/>
                  </a:lnTo>
                  <a:lnTo>
                    <a:pt x="34616" y="12319"/>
                  </a:lnTo>
                  <a:lnTo>
                    <a:pt x="35936" y="12319"/>
                  </a:lnTo>
                  <a:lnTo>
                    <a:pt x="35559" y="12192"/>
                  </a:lnTo>
                  <a:lnTo>
                    <a:pt x="34354" y="11557"/>
                  </a:lnTo>
                  <a:close/>
                </a:path>
                <a:path w="43814" h="22860">
                  <a:moveTo>
                    <a:pt x="17674" y="13589"/>
                  </a:moveTo>
                  <a:lnTo>
                    <a:pt x="14921" y="13589"/>
                  </a:lnTo>
                  <a:lnTo>
                    <a:pt x="14041" y="13716"/>
                  </a:lnTo>
                  <a:lnTo>
                    <a:pt x="17821" y="13716"/>
                  </a:lnTo>
                  <a:lnTo>
                    <a:pt x="17674" y="13589"/>
                  </a:lnTo>
                  <a:close/>
                </a:path>
                <a:path w="43814" h="22860">
                  <a:moveTo>
                    <a:pt x="16826" y="12827"/>
                  </a:moveTo>
                  <a:lnTo>
                    <a:pt x="14763" y="12827"/>
                  </a:lnTo>
                  <a:lnTo>
                    <a:pt x="15119" y="12954"/>
                  </a:lnTo>
                  <a:lnTo>
                    <a:pt x="15360" y="13208"/>
                  </a:lnTo>
                  <a:lnTo>
                    <a:pt x="15580" y="13335"/>
                  </a:lnTo>
                  <a:lnTo>
                    <a:pt x="15748" y="13589"/>
                  </a:lnTo>
                  <a:lnTo>
                    <a:pt x="17632" y="13589"/>
                  </a:lnTo>
                  <a:lnTo>
                    <a:pt x="16826" y="12827"/>
                  </a:lnTo>
                  <a:close/>
                </a:path>
                <a:path w="43814" h="22860">
                  <a:moveTo>
                    <a:pt x="39192" y="13208"/>
                  </a:moveTo>
                  <a:lnTo>
                    <a:pt x="36909" y="13208"/>
                  </a:lnTo>
                  <a:lnTo>
                    <a:pt x="36260" y="13462"/>
                  </a:lnTo>
                  <a:lnTo>
                    <a:pt x="35988" y="13589"/>
                  </a:lnTo>
                  <a:lnTo>
                    <a:pt x="36805" y="13589"/>
                  </a:lnTo>
                  <a:lnTo>
                    <a:pt x="38983" y="13335"/>
                  </a:lnTo>
                  <a:lnTo>
                    <a:pt x="39192" y="13335"/>
                  </a:lnTo>
                  <a:lnTo>
                    <a:pt x="39192" y="13208"/>
                  </a:lnTo>
                  <a:close/>
                </a:path>
                <a:path w="43814" h="22860">
                  <a:moveTo>
                    <a:pt x="39538" y="13208"/>
                  </a:moveTo>
                  <a:lnTo>
                    <a:pt x="39339" y="13208"/>
                  </a:lnTo>
                  <a:lnTo>
                    <a:pt x="39485" y="13335"/>
                  </a:lnTo>
                  <a:lnTo>
                    <a:pt x="39538" y="13208"/>
                  </a:lnTo>
                  <a:close/>
                </a:path>
                <a:path w="43814" h="22860">
                  <a:moveTo>
                    <a:pt x="35936" y="12319"/>
                  </a:moveTo>
                  <a:lnTo>
                    <a:pt x="34616" y="12319"/>
                  </a:lnTo>
                  <a:lnTo>
                    <a:pt x="35370" y="12573"/>
                  </a:lnTo>
                  <a:lnTo>
                    <a:pt x="36260" y="12827"/>
                  </a:lnTo>
                  <a:lnTo>
                    <a:pt x="37077" y="12954"/>
                  </a:lnTo>
                  <a:lnTo>
                    <a:pt x="37056" y="13208"/>
                  </a:lnTo>
                  <a:lnTo>
                    <a:pt x="39339" y="13208"/>
                  </a:lnTo>
                  <a:lnTo>
                    <a:pt x="40490" y="12827"/>
                  </a:lnTo>
                  <a:lnTo>
                    <a:pt x="37443" y="12827"/>
                  </a:lnTo>
                  <a:lnTo>
                    <a:pt x="35936" y="12319"/>
                  </a:lnTo>
                  <a:close/>
                </a:path>
                <a:path w="43814" h="22860">
                  <a:moveTo>
                    <a:pt x="39873" y="8128"/>
                  </a:moveTo>
                  <a:lnTo>
                    <a:pt x="37925" y="8128"/>
                  </a:lnTo>
                  <a:lnTo>
                    <a:pt x="38836" y="9144"/>
                  </a:lnTo>
                  <a:lnTo>
                    <a:pt x="39747" y="10033"/>
                  </a:lnTo>
                  <a:lnTo>
                    <a:pt x="40784" y="10795"/>
                  </a:lnTo>
                  <a:lnTo>
                    <a:pt x="39674" y="11430"/>
                  </a:lnTo>
                  <a:lnTo>
                    <a:pt x="37443" y="12827"/>
                  </a:lnTo>
                  <a:lnTo>
                    <a:pt x="40490" y="12827"/>
                  </a:lnTo>
                  <a:lnTo>
                    <a:pt x="41894" y="12573"/>
                  </a:lnTo>
                  <a:lnTo>
                    <a:pt x="43265" y="12446"/>
                  </a:lnTo>
                  <a:lnTo>
                    <a:pt x="43412" y="12446"/>
                  </a:lnTo>
                  <a:lnTo>
                    <a:pt x="43412" y="12319"/>
                  </a:lnTo>
                  <a:lnTo>
                    <a:pt x="40490" y="12319"/>
                  </a:lnTo>
                  <a:lnTo>
                    <a:pt x="41820" y="11557"/>
                  </a:lnTo>
                  <a:lnTo>
                    <a:pt x="43119" y="11557"/>
                  </a:lnTo>
                  <a:lnTo>
                    <a:pt x="43024" y="11049"/>
                  </a:lnTo>
                  <a:lnTo>
                    <a:pt x="42857" y="11049"/>
                  </a:lnTo>
                  <a:lnTo>
                    <a:pt x="42951" y="10922"/>
                  </a:lnTo>
                  <a:lnTo>
                    <a:pt x="42878" y="10795"/>
                  </a:lnTo>
                  <a:lnTo>
                    <a:pt x="42731" y="10287"/>
                  </a:lnTo>
                  <a:lnTo>
                    <a:pt x="41946" y="10287"/>
                  </a:lnTo>
                  <a:lnTo>
                    <a:pt x="41642" y="9906"/>
                  </a:lnTo>
                  <a:lnTo>
                    <a:pt x="40825" y="9271"/>
                  </a:lnTo>
                  <a:lnTo>
                    <a:pt x="42103" y="9271"/>
                  </a:lnTo>
                  <a:lnTo>
                    <a:pt x="41988" y="9144"/>
                  </a:lnTo>
                  <a:lnTo>
                    <a:pt x="41265" y="8763"/>
                  </a:lnTo>
                  <a:lnTo>
                    <a:pt x="40490" y="8509"/>
                  </a:lnTo>
                  <a:lnTo>
                    <a:pt x="39873" y="8128"/>
                  </a:lnTo>
                  <a:close/>
                </a:path>
                <a:path w="43814" h="22860">
                  <a:moveTo>
                    <a:pt x="25421" y="11303"/>
                  </a:moveTo>
                  <a:lnTo>
                    <a:pt x="24062" y="11303"/>
                  </a:lnTo>
                  <a:lnTo>
                    <a:pt x="24941" y="11557"/>
                  </a:lnTo>
                  <a:lnTo>
                    <a:pt x="26554" y="12065"/>
                  </a:lnTo>
                  <a:lnTo>
                    <a:pt x="26501" y="12192"/>
                  </a:lnTo>
                  <a:lnTo>
                    <a:pt x="26292" y="12192"/>
                  </a:lnTo>
                  <a:lnTo>
                    <a:pt x="25758" y="12446"/>
                  </a:lnTo>
                  <a:lnTo>
                    <a:pt x="25423" y="12573"/>
                  </a:lnTo>
                  <a:lnTo>
                    <a:pt x="28047" y="12573"/>
                  </a:lnTo>
                  <a:lnTo>
                    <a:pt x="28365" y="12319"/>
                  </a:lnTo>
                  <a:lnTo>
                    <a:pt x="28815" y="12319"/>
                  </a:lnTo>
                  <a:lnTo>
                    <a:pt x="29779" y="11811"/>
                  </a:lnTo>
                  <a:lnTo>
                    <a:pt x="26962" y="11811"/>
                  </a:lnTo>
                  <a:lnTo>
                    <a:pt x="25421" y="11303"/>
                  </a:lnTo>
                  <a:close/>
                </a:path>
                <a:path w="43814" h="22860">
                  <a:moveTo>
                    <a:pt x="43412" y="12446"/>
                  </a:moveTo>
                  <a:lnTo>
                    <a:pt x="43265" y="12446"/>
                  </a:lnTo>
                  <a:lnTo>
                    <a:pt x="43412" y="12573"/>
                  </a:lnTo>
                  <a:lnTo>
                    <a:pt x="43412" y="12446"/>
                  </a:lnTo>
                  <a:close/>
                </a:path>
                <a:path w="43814" h="22860">
                  <a:moveTo>
                    <a:pt x="42103" y="12192"/>
                  </a:moveTo>
                  <a:lnTo>
                    <a:pt x="40490" y="12319"/>
                  </a:lnTo>
                  <a:lnTo>
                    <a:pt x="42857" y="12319"/>
                  </a:lnTo>
                  <a:lnTo>
                    <a:pt x="42103" y="12192"/>
                  </a:lnTo>
                  <a:close/>
                </a:path>
                <a:path w="43814" h="22860">
                  <a:moveTo>
                    <a:pt x="43119" y="11557"/>
                  </a:moveTo>
                  <a:lnTo>
                    <a:pt x="41820" y="11557"/>
                  </a:lnTo>
                  <a:lnTo>
                    <a:pt x="42260" y="11811"/>
                  </a:lnTo>
                  <a:lnTo>
                    <a:pt x="42511" y="12065"/>
                  </a:lnTo>
                  <a:lnTo>
                    <a:pt x="42857" y="12319"/>
                  </a:lnTo>
                  <a:lnTo>
                    <a:pt x="43412" y="12319"/>
                  </a:lnTo>
                  <a:lnTo>
                    <a:pt x="43119" y="11557"/>
                  </a:lnTo>
                  <a:close/>
                </a:path>
                <a:path w="43814" h="22860">
                  <a:moveTo>
                    <a:pt x="29182" y="7112"/>
                  </a:moveTo>
                  <a:lnTo>
                    <a:pt x="27370" y="7112"/>
                  </a:lnTo>
                  <a:lnTo>
                    <a:pt x="28365" y="8128"/>
                  </a:lnTo>
                  <a:lnTo>
                    <a:pt x="29276" y="9017"/>
                  </a:lnTo>
                  <a:lnTo>
                    <a:pt x="30313" y="9779"/>
                  </a:lnTo>
                  <a:lnTo>
                    <a:pt x="29130" y="10287"/>
                  </a:lnTo>
                  <a:lnTo>
                    <a:pt x="26962" y="11811"/>
                  </a:lnTo>
                  <a:lnTo>
                    <a:pt x="29779" y="11811"/>
                  </a:lnTo>
                  <a:lnTo>
                    <a:pt x="30889" y="11557"/>
                  </a:lnTo>
                  <a:lnTo>
                    <a:pt x="34354" y="11557"/>
                  </a:lnTo>
                  <a:lnTo>
                    <a:pt x="33873" y="11303"/>
                  </a:lnTo>
                  <a:lnTo>
                    <a:pt x="30051" y="11303"/>
                  </a:lnTo>
                  <a:lnTo>
                    <a:pt x="30721" y="10795"/>
                  </a:lnTo>
                  <a:lnTo>
                    <a:pt x="31150" y="10668"/>
                  </a:lnTo>
                  <a:lnTo>
                    <a:pt x="33140" y="10668"/>
                  </a:lnTo>
                  <a:lnTo>
                    <a:pt x="32407" y="10033"/>
                  </a:lnTo>
                  <a:lnTo>
                    <a:pt x="32407" y="9906"/>
                  </a:lnTo>
                  <a:lnTo>
                    <a:pt x="33883" y="9144"/>
                  </a:lnTo>
                  <a:lnTo>
                    <a:pt x="31297" y="9144"/>
                  </a:lnTo>
                  <a:lnTo>
                    <a:pt x="30993" y="8763"/>
                  </a:lnTo>
                  <a:lnTo>
                    <a:pt x="30554" y="8509"/>
                  </a:lnTo>
                  <a:lnTo>
                    <a:pt x="30187" y="8128"/>
                  </a:lnTo>
                  <a:lnTo>
                    <a:pt x="31583" y="8128"/>
                  </a:lnTo>
                  <a:lnTo>
                    <a:pt x="30187" y="7620"/>
                  </a:lnTo>
                  <a:lnTo>
                    <a:pt x="29182" y="7112"/>
                  </a:lnTo>
                  <a:close/>
                </a:path>
                <a:path w="43814" h="22860">
                  <a:moveTo>
                    <a:pt x="14860" y="10287"/>
                  </a:moveTo>
                  <a:lnTo>
                    <a:pt x="13601" y="10287"/>
                  </a:lnTo>
                  <a:lnTo>
                    <a:pt x="14376" y="10668"/>
                  </a:lnTo>
                  <a:lnTo>
                    <a:pt x="15172" y="10795"/>
                  </a:lnTo>
                  <a:lnTo>
                    <a:pt x="16009" y="11049"/>
                  </a:lnTo>
                  <a:lnTo>
                    <a:pt x="15842" y="11176"/>
                  </a:lnTo>
                  <a:lnTo>
                    <a:pt x="15172" y="11430"/>
                  </a:lnTo>
                  <a:lnTo>
                    <a:pt x="14921" y="11557"/>
                  </a:lnTo>
                  <a:lnTo>
                    <a:pt x="17677" y="11557"/>
                  </a:lnTo>
                  <a:lnTo>
                    <a:pt x="17863" y="11430"/>
                  </a:lnTo>
                  <a:lnTo>
                    <a:pt x="18009" y="11303"/>
                  </a:lnTo>
                  <a:lnTo>
                    <a:pt x="18344" y="11303"/>
                  </a:lnTo>
                  <a:lnTo>
                    <a:pt x="18177" y="11176"/>
                  </a:lnTo>
                  <a:lnTo>
                    <a:pt x="19255" y="10795"/>
                  </a:lnTo>
                  <a:lnTo>
                    <a:pt x="16418" y="10795"/>
                  </a:lnTo>
                  <a:lnTo>
                    <a:pt x="14860" y="10287"/>
                  </a:lnTo>
                  <a:close/>
                </a:path>
                <a:path w="43814" h="22860">
                  <a:moveTo>
                    <a:pt x="33140" y="10668"/>
                  </a:moveTo>
                  <a:lnTo>
                    <a:pt x="31150" y="10668"/>
                  </a:lnTo>
                  <a:lnTo>
                    <a:pt x="31444" y="11049"/>
                  </a:lnTo>
                  <a:lnTo>
                    <a:pt x="31643" y="11176"/>
                  </a:lnTo>
                  <a:lnTo>
                    <a:pt x="31150" y="11176"/>
                  </a:lnTo>
                  <a:lnTo>
                    <a:pt x="30554" y="11303"/>
                  </a:lnTo>
                  <a:lnTo>
                    <a:pt x="33873" y="11303"/>
                  </a:lnTo>
                  <a:lnTo>
                    <a:pt x="33140" y="10668"/>
                  </a:lnTo>
                  <a:close/>
                </a:path>
                <a:path w="43814" h="22860">
                  <a:moveTo>
                    <a:pt x="17632" y="4953"/>
                  </a:moveTo>
                  <a:lnTo>
                    <a:pt x="15507" y="4953"/>
                  </a:lnTo>
                  <a:lnTo>
                    <a:pt x="15842" y="5207"/>
                  </a:lnTo>
                  <a:lnTo>
                    <a:pt x="16083" y="5461"/>
                  </a:lnTo>
                  <a:lnTo>
                    <a:pt x="16324" y="5588"/>
                  </a:lnTo>
                  <a:lnTo>
                    <a:pt x="16564" y="5715"/>
                  </a:lnTo>
                  <a:lnTo>
                    <a:pt x="15674" y="5715"/>
                  </a:lnTo>
                  <a:lnTo>
                    <a:pt x="14858" y="5842"/>
                  </a:lnTo>
                  <a:lnTo>
                    <a:pt x="14041" y="6096"/>
                  </a:lnTo>
                  <a:lnTo>
                    <a:pt x="16826" y="6096"/>
                  </a:lnTo>
                  <a:lnTo>
                    <a:pt x="17821" y="7112"/>
                  </a:lnTo>
                  <a:lnTo>
                    <a:pt x="19727" y="8763"/>
                  </a:lnTo>
                  <a:lnTo>
                    <a:pt x="17528" y="10033"/>
                  </a:lnTo>
                  <a:lnTo>
                    <a:pt x="16418" y="10795"/>
                  </a:lnTo>
                  <a:lnTo>
                    <a:pt x="19255" y="10795"/>
                  </a:lnTo>
                  <a:lnTo>
                    <a:pt x="21402" y="10541"/>
                  </a:lnTo>
                  <a:lnTo>
                    <a:pt x="24014" y="10541"/>
                  </a:lnTo>
                  <a:lnTo>
                    <a:pt x="23606" y="10287"/>
                  </a:lnTo>
                  <a:lnTo>
                    <a:pt x="19423" y="10287"/>
                  </a:lnTo>
                  <a:lnTo>
                    <a:pt x="19884" y="10033"/>
                  </a:lnTo>
                  <a:lnTo>
                    <a:pt x="20198" y="9906"/>
                  </a:lnTo>
                  <a:lnTo>
                    <a:pt x="20533" y="9525"/>
                  </a:lnTo>
                  <a:lnTo>
                    <a:pt x="22588" y="9525"/>
                  </a:lnTo>
                  <a:lnTo>
                    <a:pt x="21936" y="9017"/>
                  </a:lnTo>
                  <a:lnTo>
                    <a:pt x="21789" y="9017"/>
                  </a:lnTo>
                  <a:lnTo>
                    <a:pt x="21789" y="8890"/>
                  </a:lnTo>
                  <a:lnTo>
                    <a:pt x="21936" y="8890"/>
                  </a:lnTo>
                  <a:lnTo>
                    <a:pt x="21936" y="8763"/>
                  </a:lnTo>
                  <a:lnTo>
                    <a:pt x="23358" y="8128"/>
                  </a:lnTo>
                  <a:lnTo>
                    <a:pt x="20679" y="8128"/>
                  </a:lnTo>
                  <a:lnTo>
                    <a:pt x="20344" y="7747"/>
                  </a:lnTo>
                  <a:lnTo>
                    <a:pt x="20072" y="7493"/>
                  </a:lnTo>
                  <a:lnTo>
                    <a:pt x="19769" y="7112"/>
                  </a:lnTo>
                  <a:lnTo>
                    <a:pt x="21193" y="7112"/>
                  </a:lnTo>
                  <a:lnTo>
                    <a:pt x="20638" y="6985"/>
                  </a:lnTo>
                  <a:lnTo>
                    <a:pt x="18784" y="5969"/>
                  </a:lnTo>
                  <a:lnTo>
                    <a:pt x="18638" y="5969"/>
                  </a:lnTo>
                  <a:lnTo>
                    <a:pt x="18564" y="5842"/>
                  </a:lnTo>
                  <a:lnTo>
                    <a:pt x="17632" y="4953"/>
                  </a:lnTo>
                  <a:close/>
                </a:path>
                <a:path w="43814" h="22860">
                  <a:moveTo>
                    <a:pt x="7183" y="4191"/>
                  </a:moveTo>
                  <a:lnTo>
                    <a:pt x="6868" y="4445"/>
                  </a:lnTo>
                  <a:lnTo>
                    <a:pt x="6429" y="4572"/>
                  </a:lnTo>
                  <a:lnTo>
                    <a:pt x="6224" y="4699"/>
                  </a:lnTo>
                  <a:lnTo>
                    <a:pt x="6146" y="4953"/>
                  </a:lnTo>
                  <a:lnTo>
                    <a:pt x="7025" y="5842"/>
                  </a:lnTo>
                  <a:lnTo>
                    <a:pt x="8093" y="6858"/>
                  </a:lnTo>
                  <a:lnTo>
                    <a:pt x="9203" y="7747"/>
                  </a:lnTo>
                  <a:lnTo>
                    <a:pt x="7895" y="8382"/>
                  </a:lnTo>
                  <a:lnTo>
                    <a:pt x="5277" y="10160"/>
                  </a:lnTo>
                  <a:lnTo>
                    <a:pt x="4984" y="10287"/>
                  </a:lnTo>
                  <a:lnTo>
                    <a:pt x="4701" y="10287"/>
                  </a:lnTo>
                  <a:lnTo>
                    <a:pt x="4366" y="10541"/>
                  </a:lnTo>
                  <a:lnTo>
                    <a:pt x="6994" y="10541"/>
                  </a:lnTo>
                  <a:lnTo>
                    <a:pt x="7277" y="10287"/>
                  </a:lnTo>
                  <a:lnTo>
                    <a:pt x="9633" y="9525"/>
                  </a:lnTo>
                  <a:lnTo>
                    <a:pt x="10952" y="9398"/>
                  </a:lnTo>
                  <a:lnTo>
                    <a:pt x="13261" y="9398"/>
                  </a:lnTo>
                  <a:lnTo>
                    <a:pt x="13059" y="9271"/>
                  </a:lnTo>
                  <a:lnTo>
                    <a:pt x="8984" y="9271"/>
                  </a:lnTo>
                  <a:lnTo>
                    <a:pt x="9298" y="9017"/>
                  </a:lnTo>
                  <a:lnTo>
                    <a:pt x="10062" y="8636"/>
                  </a:lnTo>
                  <a:lnTo>
                    <a:pt x="12169" y="8636"/>
                  </a:lnTo>
                  <a:lnTo>
                    <a:pt x="11308" y="8001"/>
                  </a:lnTo>
                  <a:lnTo>
                    <a:pt x="11360" y="7874"/>
                  </a:lnTo>
                  <a:lnTo>
                    <a:pt x="12805" y="7112"/>
                  </a:lnTo>
                  <a:lnTo>
                    <a:pt x="10188" y="7112"/>
                  </a:lnTo>
                  <a:lnTo>
                    <a:pt x="9203" y="6096"/>
                  </a:lnTo>
                  <a:lnTo>
                    <a:pt x="7183" y="4191"/>
                  </a:lnTo>
                  <a:close/>
                </a:path>
                <a:path w="43814" h="22860">
                  <a:moveTo>
                    <a:pt x="22588" y="9525"/>
                  </a:moveTo>
                  <a:lnTo>
                    <a:pt x="20533" y="9525"/>
                  </a:lnTo>
                  <a:lnTo>
                    <a:pt x="20679" y="9779"/>
                  </a:lnTo>
                  <a:lnTo>
                    <a:pt x="21119" y="10160"/>
                  </a:lnTo>
                  <a:lnTo>
                    <a:pt x="20072" y="10160"/>
                  </a:lnTo>
                  <a:lnTo>
                    <a:pt x="19423" y="10287"/>
                  </a:lnTo>
                  <a:lnTo>
                    <a:pt x="23606" y="10287"/>
                  </a:lnTo>
                  <a:lnTo>
                    <a:pt x="23402" y="10160"/>
                  </a:lnTo>
                  <a:lnTo>
                    <a:pt x="22588" y="9525"/>
                  </a:lnTo>
                  <a:close/>
                </a:path>
                <a:path w="43814" h="22860">
                  <a:moveTo>
                    <a:pt x="42511" y="10033"/>
                  </a:moveTo>
                  <a:lnTo>
                    <a:pt x="42260" y="10160"/>
                  </a:lnTo>
                  <a:lnTo>
                    <a:pt x="42103" y="10160"/>
                  </a:lnTo>
                  <a:lnTo>
                    <a:pt x="41946" y="10287"/>
                  </a:lnTo>
                  <a:lnTo>
                    <a:pt x="42731" y="10287"/>
                  </a:lnTo>
                  <a:lnTo>
                    <a:pt x="42511" y="10033"/>
                  </a:lnTo>
                  <a:close/>
                </a:path>
                <a:path w="43814" h="22860">
                  <a:moveTo>
                    <a:pt x="42103" y="9271"/>
                  </a:moveTo>
                  <a:lnTo>
                    <a:pt x="40825" y="9271"/>
                  </a:lnTo>
                  <a:lnTo>
                    <a:pt x="41265" y="9398"/>
                  </a:lnTo>
                  <a:lnTo>
                    <a:pt x="42260" y="9525"/>
                  </a:lnTo>
                  <a:lnTo>
                    <a:pt x="42260" y="9398"/>
                  </a:lnTo>
                  <a:lnTo>
                    <a:pt x="42103" y="9271"/>
                  </a:lnTo>
                  <a:close/>
                </a:path>
                <a:path w="43814" h="22860">
                  <a:moveTo>
                    <a:pt x="12169" y="8636"/>
                  </a:moveTo>
                  <a:lnTo>
                    <a:pt x="10062" y="8636"/>
                  </a:lnTo>
                  <a:lnTo>
                    <a:pt x="10617" y="9144"/>
                  </a:lnTo>
                  <a:lnTo>
                    <a:pt x="9486" y="9144"/>
                  </a:lnTo>
                  <a:lnTo>
                    <a:pt x="8984" y="9271"/>
                  </a:lnTo>
                  <a:lnTo>
                    <a:pt x="13059" y="9271"/>
                  </a:lnTo>
                  <a:lnTo>
                    <a:pt x="12858" y="9144"/>
                  </a:lnTo>
                  <a:lnTo>
                    <a:pt x="12169" y="8636"/>
                  </a:lnTo>
                  <a:close/>
                </a:path>
                <a:path w="43814" h="22860">
                  <a:moveTo>
                    <a:pt x="34604" y="3683"/>
                  </a:moveTo>
                  <a:lnTo>
                    <a:pt x="32742" y="3683"/>
                  </a:lnTo>
                  <a:lnTo>
                    <a:pt x="33653" y="4699"/>
                  </a:lnTo>
                  <a:lnTo>
                    <a:pt x="34574" y="5588"/>
                  </a:lnTo>
                  <a:lnTo>
                    <a:pt x="35559" y="6350"/>
                  </a:lnTo>
                  <a:lnTo>
                    <a:pt x="34501" y="6858"/>
                  </a:lnTo>
                  <a:lnTo>
                    <a:pt x="32281" y="8382"/>
                  </a:lnTo>
                  <a:lnTo>
                    <a:pt x="31391" y="8382"/>
                  </a:lnTo>
                  <a:lnTo>
                    <a:pt x="32051" y="8636"/>
                  </a:lnTo>
                  <a:lnTo>
                    <a:pt x="31538" y="8890"/>
                  </a:lnTo>
                  <a:lnTo>
                    <a:pt x="31297" y="9144"/>
                  </a:lnTo>
                  <a:lnTo>
                    <a:pt x="33883" y="9144"/>
                  </a:lnTo>
                  <a:lnTo>
                    <a:pt x="34114" y="9017"/>
                  </a:lnTo>
                  <a:lnTo>
                    <a:pt x="35946" y="8382"/>
                  </a:lnTo>
                  <a:lnTo>
                    <a:pt x="37925" y="8128"/>
                  </a:lnTo>
                  <a:lnTo>
                    <a:pt x="35056" y="8128"/>
                  </a:lnTo>
                  <a:lnTo>
                    <a:pt x="35559" y="7747"/>
                  </a:lnTo>
                  <a:lnTo>
                    <a:pt x="36574" y="7112"/>
                  </a:lnTo>
                  <a:lnTo>
                    <a:pt x="38710" y="7112"/>
                  </a:lnTo>
                  <a:lnTo>
                    <a:pt x="38208" y="6604"/>
                  </a:lnTo>
                  <a:lnTo>
                    <a:pt x="38616" y="6350"/>
                  </a:lnTo>
                  <a:lnTo>
                    <a:pt x="38930" y="6096"/>
                  </a:lnTo>
                  <a:lnTo>
                    <a:pt x="39244" y="5969"/>
                  </a:lnTo>
                  <a:lnTo>
                    <a:pt x="39192" y="5842"/>
                  </a:lnTo>
                  <a:lnTo>
                    <a:pt x="39098" y="5715"/>
                  </a:lnTo>
                  <a:lnTo>
                    <a:pt x="36805" y="5715"/>
                  </a:lnTo>
                  <a:lnTo>
                    <a:pt x="35988" y="5080"/>
                  </a:lnTo>
                  <a:lnTo>
                    <a:pt x="35224" y="4445"/>
                  </a:lnTo>
                  <a:lnTo>
                    <a:pt x="34604" y="3683"/>
                  </a:lnTo>
                  <a:close/>
                </a:path>
                <a:path w="43814" h="22860">
                  <a:moveTo>
                    <a:pt x="31583" y="8128"/>
                  </a:moveTo>
                  <a:lnTo>
                    <a:pt x="30187" y="8128"/>
                  </a:lnTo>
                  <a:lnTo>
                    <a:pt x="30815" y="8382"/>
                  </a:lnTo>
                  <a:lnTo>
                    <a:pt x="32281" y="8382"/>
                  </a:lnTo>
                  <a:lnTo>
                    <a:pt x="31583" y="8128"/>
                  </a:lnTo>
                  <a:close/>
                </a:path>
                <a:path w="43814" h="22860">
                  <a:moveTo>
                    <a:pt x="21193" y="7112"/>
                  </a:moveTo>
                  <a:lnTo>
                    <a:pt x="19769" y="7112"/>
                  </a:lnTo>
                  <a:lnTo>
                    <a:pt x="20292" y="7239"/>
                  </a:lnTo>
                  <a:lnTo>
                    <a:pt x="20795" y="7493"/>
                  </a:lnTo>
                  <a:lnTo>
                    <a:pt x="21402" y="7620"/>
                  </a:lnTo>
                  <a:lnTo>
                    <a:pt x="21119" y="7747"/>
                  </a:lnTo>
                  <a:lnTo>
                    <a:pt x="20679" y="8128"/>
                  </a:lnTo>
                  <a:lnTo>
                    <a:pt x="23358" y="8128"/>
                  </a:lnTo>
                  <a:lnTo>
                    <a:pt x="23643" y="8001"/>
                  </a:lnTo>
                  <a:lnTo>
                    <a:pt x="25423" y="7366"/>
                  </a:lnTo>
                  <a:lnTo>
                    <a:pt x="26397" y="7239"/>
                  </a:lnTo>
                  <a:lnTo>
                    <a:pt x="21748" y="7239"/>
                  </a:lnTo>
                  <a:lnTo>
                    <a:pt x="21193" y="7112"/>
                  </a:lnTo>
                  <a:close/>
                </a:path>
                <a:path w="43814" h="22860">
                  <a:moveTo>
                    <a:pt x="39538" y="7874"/>
                  </a:moveTo>
                  <a:lnTo>
                    <a:pt x="35831" y="7874"/>
                  </a:lnTo>
                  <a:lnTo>
                    <a:pt x="35056" y="8128"/>
                  </a:lnTo>
                  <a:lnTo>
                    <a:pt x="40009" y="8128"/>
                  </a:lnTo>
                  <a:lnTo>
                    <a:pt x="39873" y="8001"/>
                  </a:lnTo>
                  <a:lnTo>
                    <a:pt x="39674" y="8001"/>
                  </a:lnTo>
                  <a:lnTo>
                    <a:pt x="39538" y="7874"/>
                  </a:lnTo>
                  <a:close/>
                </a:path>
                <a:path w="43814" h="22860">
                  <a:moveTo>
                    <a:pt x="38710" y="7112"/>
                  </a:moveTo>
                  <a:lnTo>
                    <a:pt x="36574" y="7112"/>
                  </a:lnTo>
                  <a:lnTo>
                    <a:pt x="36909" y="7239"/>
                  </a:lnTo>
                  <a:lnTo>
                    <a:pt x="37119" y="7493"/>
                  </a:lnTo>
                  <a:lnTo>
                    <a:pt x="37391" y="7620"/>
                  </a:lnTo>
                  <a:lnTo>
                    <a:pt x="37632" y="7874"/>
                  </a:lnTo>
                  <a:lnTo>
                    <a:pt x="39485" y="7874"/>
                  </a:lnTo>
                  <a:lnTo>
                    <a:pt x="39098" y="7366"/>
                  </a:lnTo>
                  <a:lnTo>
                    <a:pt x="38710" y="7112"/>
                  </a:lnTo>
                  <a:close/>
                </a:path>
                <a:path w="43814" h="22860">
                  <a:moveTo>
                    <a:pt x="23737" y="2667"/>
                  </a:moveTo>
                  <a:lnTo>
                    <a:pt x="22051" y="2667"/>
                  </a:lnTo>
                  <a:lnTo>
                    <a:pt x="22994" y="3683"/>
                  </a:lnTo>
                  <a:lnTo>
                    <a:pt x="23957" y="4572"/>
                  </a:lnTo>
                  <a:lnTo>
                    <a:pt x="25035" y="5334"/>
                  </a:lnTo>
                  <a:lnTo>
                    <a:pt x="23905" y="5969"/>
                  </a:lnTo>
                  <a:lnTo>
                    <a:pt x="21748" y="7239"/>
                  </a:lnTo>
                  <a:lnTo>
                    <a:pt x="26397" y="7239"/>
                  </a:lnTo>
                  <a:lnTo>
                    <a:pt x="27370" y="7112"/>
                  </a:lnTo>
                  <a:lnTo>
                    <a:pt x="24512" y="7112"/>
                  </a:lnTo>
                  <a:lnTo>
                    <a:pt x="25035" y="6731"/>
                  </a:lnTo>
                  <a:lnTo>
                    <a:pt x="25475" y="6350"/>
                  </a:lnTo>
                  <a:lnTo>
                    <a:pt x="26030" y="6096"/>
                  </a:lnTo>
                  <a:lnTo>
                    <a:pt x="28187" y="6096"/>
                  </a:lnTo>
                  <a:lnTo>
                    <a:pt x="27758" y="5588"/>
                  </a:lnTo>
                  <a:lnTo>
                    <a:pt x="28679" y="4953"/>
                  </a:lnTo>
                  <a:lnTo>
                    <a:pt x="28829" y="4826"/>
                  </a:lnTo>
                  <a:lnTo>
                    <a:pt x="26072" y="4826"/>
                  </a:lnTo>
                  <a:lnTo>
                    <a:pt x="25308" y="4191"/>
                  </a:lnTo>
                  <a:lnTo>
                    <a:pt x="23737" y="2667"/>
                  </a:lnTo>
                  <a:close/>
                </a:path>
                <a:path w="43814" h="22860">
                  <a:moveTo>
                    <a:pt x="13392" y="1651"/>
                  </a:moveTo>
                  <a:lnTo>
                    <a:pt x="12690" y="1651"/>
                  </a:lnTo>
                  <a:lnTo>
                    <a:pt x="12261" y="1905"/>
                  </a:lnTo>
                  <a:lnTo>
                    <a:pt x="11863" y="1905"/>
                  </a:lnTo>
                  <a:lnTo>
                    <a:pt x="12732" y="2794"/>
                  </a:lnTo>
                  <a:lnTo>
                    <a:pt x="13654" y="3556"/>
                  </a:lnTo>
                  <a:lnTo>
                    <a:pt x="14470" y="4318"/>
                  </a:lnTo>
                  <a:lnTo>
                    <a:pt x="13046" y="4953"/>
                  </a:lnTo>
                  <a:lnTo>
                    <a:pt x="10188" y="7112"/>
                  </a:lnTo>
                  <a:lnTo>
                    <a:pt x="12805" y="7112"/>
                  </a:lnTo>
                  <a:lnTo>
                    <a:pt x="13046" y="6985"/>
                  </a:lnTo>
                  <a:lnTo>
                    <a:pt x="14858" y="6350"/>
                  </a:lnTo>
                  <a:lnTo>
                    <a:pt x="16826" y="6096"/>
                  </a:lnTo>
                  <a:lnTo>
                    <a:pt x="14041" y="6096"/>
                  </a:lnTo>
                  <a:lnTo>
                    <a:pt x="14470" y="5715"/>
                  </a:lnTo>
                  <a:lnTo>
                    <a:pt x="15507" y="4953"/>
                  </a:lnTo>
                  <a:lnTo>
                    <a:pt x="17632" y="4953"/>
                  </a:lnTo>
                  <a:lnTo>
                    <a:pt x="17193" y="4572"/>
                  </a:lnTo>
                  <a:lnTo>
                    <a:pt x="18135" y="3810"/>
                  </a:lnTo>
                  <a:lnTo>
                    <a:pt x="15674" y="3810"/>
                  </a:lnTo>
                  <a:lnTo>
                    <a:pt x="14156" y="2286"/>
                  </a:lnTo>
                  <a:lnTo>
                    <a:pt x="13392" y="1651"/>
                  </a:lnTo>
                  <a:close/>
                </a:path>
                <a:path w="43814" h="22860">
                  <a:moveTo>
                    <a:pt x="28187" y="6096"/>
                  </a:moveTo>
                  <a:lnTo>
                    <a:pt x="26030" y="6096"/>
                  </a:lnTo>
                  <a:lnTo>
                    <a:pt x="26679" y="6477"/>
                  </a:lnTo>
                  <a:lnTo>
                    <a:pt x="27014" y="6731"/>
                  </a:lnTo>
                  <a:lnTo>
                    <a:pt x="27014" y="6858"/>
                  </a:lnTo>
                  <a:lnTo>
                    <a:pt x="25308" y="6858"/>
                  </a:lnTo>
                  <a:lnTo>
                    <a:pt x="24512" y="7112"/>
                  </a:lnTo>
                  <a:lnTo>
                    <a:pt x="29684" y="7112"/>
                  </a:lnTo>
                  <a:lnTo>
                    <a:pt x="29444" y="6985"/>
                  </a:lnTo>
                  <a:lnTo>
                    <a:pt x="29014" y="6985"/>
                  </a:lnTo>
                  <a:lnTo>
                    <a:pt x="29014" y="6858"/>
                  </a:lnTo>
                  <a:lnTo>
                    <a:pt x="28187" y="6096"/>
                  </a:lnTo>
                  <a:close/>
                </a:path>
                <a:path w="43814" h="22860">
                  <a:moveTo>
                    <a:pt x="38208" y="5080"/>
                  </a:moveTo>
                  <a:lnTo>
                    <a:pt x="38077" y="5080"/>
                  </a:lnTo>
                  <a:lnTo>
                    <a:pt x="38019" y="5207"/>
                  </a:lnTo>
                  <a:lnTo>
                    <a:pt x="37674" y="5461"/>
                  </a:lnTo>
                  <a:lnTo>
                    <a:pt x="37056" y="5588"/>
                  </a:lnTo>
                  <a:lnTo>
                    <a:pt x="36805" y="5715"/>
                  </a:lnTo>
                  <a:lnTo>
                    <a:pt x="38930" y="5715"/>
                  </a:lnTo>
                  <a:lnTo>
                    <a:pt x="38763" y="5588"/>
                  </a:lnTo>
                  <a:lnTo>
                    <a:pt x="38616" y="5461"/>
                  </a:lnTo>
                  <a:lnTo>
                    <a:pt x="38616" y="5334"/>
                  </a:lnTo>
                  <a:lnTo>
                    <a:pt x="38323" y="5334"/>
                  </a:lnTo>
                  <a:lnTo>
                    <a:pt x="38208" y="5080"/>
                  </a:lnTo>
                  <a:close/>
                </a:path>
                <a:path w="43814" h="22860">
                  <a:moveTo>
                    <a:pt x="38134" y="4953"/>
                  </a:moveTo>
                  <a:lnTo>
                    <a:pt x="38077" y="5080"/>
                  </a:lnTo>
                  <a:lnTo>
                    <a:pt x="38134" y="4953"/>
                  </a:lnTo>
                  <a:close/>
                </a:path>
                <a:path w="43814" h="22860">
                  <a:moveTo>
                    <a:pt x="31538" y="1651"/>
                  </a:moveTo>
                  <a:lnTo>
                    <a:pt x="31203" y="1905"/>
                  </a:lnTo>
                  <a:lnTo>
                    <a:pt x="29779" y="2667"/>
                  </a:lnTo>
                  <a:lnTo>
                    <a:pt x="28438" y="3429"/>
                  </a:lnTo>
                  <a:lnTo>
                    <a:pt x="27035" y="4445"/>
                  </a:lnTo>
                  <a:lnTo>
                    <a:pt x="26805" y="4572"/>
                  </a:lnTo>
                  <a:lnTo>
                    <a:pt x="26072" y="4826"/>
                  </a:lnTo>
                  <a:lnTo>
                    <a:pt x="28829" y="4826"/>
                  </a:lnTo>
                  <a:lnTo>
                    <a:pt x="29130" y="4572"/>
                  </a:lnTo>
                  <a:lnTo>
                    <a:pt x="31444" y="3810"/>
                  </a:lnTo>
                  <a:lnTo>
                    <a:pt x="32742" y="3683"/>
                  </a:lnTo>
                  <a:lnTo>
                    <a:pt x="34604" y="3683"/>
                  </a:lnTo>
                  <a:lnTo>
                    <a:pt x="34501" y="3556"/>
                  </a:lnTo>
                  <a:lnTo>
                    <a:pt x="30815" y="3556"/>
                  </a:lnTo>
                  <a:lnTo>
                    <a:pt x="31444" y="3048"/>
                  </a:lnTo>
                  <a:lnTo>
                    <a:pt x="31852" y="2921"/>
                  </a:lnTo>
                  <a:lnTo>
                    <a:pt x="33857" y="2921"/>
                  </a:lnTo>
                  <a:lnTo>
                    <a:pt x="33203" y="2286"/>
                  </a:lnTo>
                  <a:lnTo>
                    <a:pt x="31538" y="1651"/>
                  </a:lnTo>
                  <a:close/>
                </a:path>
                <a:path w="43814" h="22860">
                  <a:moveTo>
                    <a:pt x="22826" y="0"/>
                  </a:moveTo>
                  <a:lnTo>
                    <a:pt x="21402" y="0"/>
                  </a:lnTo>
                  <a:lnTo>
                    <a:pt x="20533" y="508"/>
                  </a:lnTo>
                  <a:lnTo>
                    <a:pt x="20198" y="889"/>
                  </a:lnTo>
                  <a:lnTo>
                    <a:pt x="20344" y="1016"/>
                  </a:lnTo>
                  <a:lnTo>
                    <a:pt x="19098" y="1651"/>
                  </a:lnTo>
                  <a:lnTo>
                    <a:pt x="16606" y="3429"/>
                  </a:lnTo>
                  <a:lnTo>
                    <a:pt x="16271" y="3556"/>
                  </a:lnTo>
                  <a:lnTo>
                    <a:pt x="15957" y="3556"/>
                  </a:lnTo>
                  <a:lnTo>
                    <a:pt x="15674" y="3810"/>
                  </a:lnTo>
                  <a:lnTo>
                    <a:pt x="18135" y="3810"/>
                  </a:lnTo>
                  <a:lnTo>
                    <a:pt x="18638" y="3556"/>
                  </a:lnTo>
                  <a:lnTo>
                    <a:pt x="19727" y="3175"/>
                  </a:lnTo>
                  <a:lnTo>
                    <a:pt x="20795" y="2921"/>
                  </a:lnTo>
                  <a:lnTo>
                    <a:pt x="22051" y="2667"/>
                  </a:lnTo>
                  <a:lnTo>
                    <a:pt x="24177" y="2667"/>
                  </a:lnTo>
                  <a:lnTo>
                    <a:pt x="23905" y="2540"/>
                  </a:lnTo>
                  <a:lnTo>
                    <a:pt x="20198" y="2540"/>
                  </a:lnTo>
                  <a:lnTo>
                    <a:pt x="20533" y="2286"/>
                  </a:lnTo>
                  <a:lnTo>
                    <a:pt x="20920" y="2159"/>
                  </a:lnTo>
                  <a:lnTo>
                    <a:pt x="21234" y="1905"/>
                  </a:lnTo>
                  <a:lnTo>
                    <a:pt x="22962" y="1905"/>
                  </a:lnTo>
                  <a:lnTo>
                    <a:pt x="22365" y="1143"/>
                  </a:lnTo>
                  <a:lnTo>
                    <a:pt x="23863" y="508"/>
                  </a:lnTo>
                  <a:lnTo>
                    <a:pt x="24606" y="254"/>
                  </a:lnTo>
                  <a:lnTo>
                    <a:pt x="24177" y="254"/>
                  </a:lnTo>
                  <a:lnTo>
                    <a:pt x="23863" y="127"/>
                  </a:lnTo>
                  <a:lnTo>
                    <a:pt x="23569" y="127"/>
                  </a:lnTo>
                  <a:lnTo>
                    <a:pt x="22826" y="0"/>
                  </a:lnTo>
                  <a:close/>
                </a:path>
                <a:path w="43814" h="22860">
                  <a:moveTo>
                    <a:pt x="33857" y="2921"/>
                  </a:moveTo>
                  <a:lnTo>
                    <a:pt x="31852" y="2921"/>
                  </a:lnTo>
                  <a:lnTo>
                    <a:pt x="32208" y="3175"/>
                  </a:lnTo>
                  <a:lnTo>
                    <a:pt x="32407" y="3429"/>
                  </a:lnTo>
                  <a:lnTo>
                    <a:pt x="31297" y="3429"/>
                  </a:lnTo>
                  <a:lnTo>
                    <a:pt x="30815" y="3556"/>
                  </a:lnTo>
                  <a:lnTo>
                    <a:pt x="34396" y="3556"/>
                  </a:lnTo>
                  <a:lnTo>
                    <a:pt x="33988" y="3048"/>
                  </a:lnTo>
                  <a:lnTo>
                    <a:pt x="33857" y="2921"/>
                  </a:lnTo>
                  <a:close/>
                </a:path>
                <a:path w="43814" h="22860">
                  <a:moveTo>
                    <a:pt x="22962" y="1905"/>
                  </a:moveTo>
                  <a:lnTo>
                    <a:pt x="21234" y="1905"/>
                  </a:lnTo>
                  <a:lnTo>
                    <a:pt x="21549" y="2286"/>
                  </a:lnTo>
                  <a:lnTo>
                    <a:pt x="21748" y="2413"/>
                  </a:lnTo>
                  <a:lnTo>
                    <a:pt x="20679" y="2413"/>
                  </a:lnTo>
                  <a:lnTo>
                    <a:pt x="20198" y="2540"/>
                  </a:lnTo>
                  <a:lnTo>
                    <a:pt x="23643" y="2540"/>
                  </a:lnTo>
                  <a:lnTo>
                    <a:pt x="23161" y="2159"/>
                  </a:lnTo>
                  <a:lnTo>
                    <a:pt x="22962" y="1905"/>
                  </a:lnTo>
                  <a:close/>
                </a:path>
                <a:path w="43814" h="22860">
                  <a:moveTo>
                    <a:pt x="13706" y="1524"/>
                  </a:moveTo>
                  <a:lnTo>
                    <a:pt x="13046" y="1524"/>
                  </a:lnTo>
                  <a:lnTo>
                    <a:pt x="13004" y="1651"/>
                  </a:lnTo>
                  <a:lnTo>
                    <a:pt x="13894" y="1651"/>
                  </a:lnTo>
                  <a:lnTo>
                    <a:pt x="13706" y="1524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427440" y="3150926"/>
              <a:ext cx="20955" cy="533400"/>
            </a:xfrm>
            <a:custGeom>
              <a:avLst/>
              <a:gdLst/>
              <a:ahLst/>
              <a:cxnLst/>
              <a:rect l="l" t="t" r="r" b="b"/>
              <a:pathLst>
                <a:path w="20955" h="533400">
                  <a:moveTo>
                    <a:pt x="17399" y="0"/>
                  </a:moveTo>
                  <a:lnTo>
                    <a:pt x="6527" y="8039"/>
                  </a:lnTo>
                  <a:lnTo>
                    <a:pt x="6807" y="8039"/>
                  </a:lnTo>
                  <a:lnTo>
                    <a:pt x="7213" y="8039"/>
                  </a:lnTo>
                  <a:lnTo>
                    <a:pt x="9677" y="8039"/>
                  </a:lnTo>
                  <a:lnTo>
                    <a:pt x="10020" y="8026"/>
                  </a:lnTo>
                  <a:lnTo>
                    <a:pt x="10388" y="8039"/>
                  </a:lnTo>
                  <a:lnTo>
                    <a:pt x="17399" y="8039"/>
                  </a:lnTo>
                  <a:lnTo>
                    <a:pt x="17399" y="4076"/>
                  </a:lnTo>
                  <a:lnTo>
                    <a:pt x="17399" y="228"/>
                  </a:lnTo>
                  <a:lnTo>
                    <a:pt x="17399" y="0"/>
                  </a:lnTo>
                  <a:close/>
                </a:path>
                <a:path w="20955" h="533400">
                  <a:moveTo>
                    <a:pt x="20866" y="516801"/>
                  </a:moveTo>
                  <a:lnTo>
                    <a:pt x="16205" y="512127"/>
                  </a:lnTo>
                  <a:lnTo>
                    <a:pt x="10477" y="512127"/>
                  </a:lnTo>
                  <a:lnTo>
                    <a:pt x="4622" y="512127"/>
                  </a:lnTo>
                  <a:lnTo>
                    <a:pt x="0" y="516801"/>
                  </a:lnTo>
                  <a:lnTo>
                    <a:pt x="0" y="528269"/>
                  </a:lnTo>
                  <a:lnTo>
                    <a:pt x="4622" y="533006"/>
                  </a:lnTo>
                  <a:lnTo>
                    <a:pt x="16205" y="533006"/>
                  </a:lnTo>
                  <a:lnTo>
                    <a:pt x="20866" y="528269"/>
                  </a:lnTo>
                  <a:lnTo>
                    <a:pt x="20866" y="516801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430488" y="3144081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5" h="15239">
                  <a:moveTo>
                    <a:pt x="14351" y="1409"/>
                  </a:moveTo>
                  <a:lnTo>
                    <a:pt x="14274" y="990"/>
                  </a:lnTo>
                  <a:lnTo>
                    <a:pt x="14236" y="749"/>
                  </a:lnTo>
                  <a:lnTo>
                    <a:pt x="14185" y="609"/>
                  </a:lnTo>
                  <a:lnTo>
                    <a:pt x="14173" y="457"/>
                  </a:lnTo>
                  <a:lnTo>
                    <a:pt x="14097" y="266"/>
                  </a:lnTo>
                  <a:lnTo>
                    <a:pt x="14008" y="0"/>
                  </a:lnTo>
                  <a:lnTo>
                    <a:pt x="12" y="10325"/>
                  </a:lnTo>
                  <a:lnTo>
                    <a:pt x="12" y="10642"/>
                  </a:lnTo>
                  <a:lnTo>
                    <a:pt x="0" y="10922"/>
                  </a:lnTo>
                  <a:lnTo>
                    <a:pt x="0" y="14884"/>
                  </a:lnTo>
                  <a:lnTo>
                    <a:pt x="203" y="14884"/>
                  </a:lnTo>
                  <a:lnTo>
                    <a:pt x="647" y="14884"/>
                  </a:lnTo>
                  <a:lnTo>
                    <a:pt x="1066" y="14884"/>
                  </a:lnTo>
                  <a:lnTo>
                    <a:pt x="3771" y="14884"/>
                  </a:lnTo>
                  <a:lnTo>
                    <a:pt x="14351" y="7086"/>
                  </a:lnTo>
                  <a:lnTo>
                    <a:pt x="14351" y="1422"/>
                  </a:lnTo>
                  <a:close/>
                </a:path>
              </a:pathLst>
            </a:custGeom>
            <a:solidFill>
              <a:srgbClr val="1F1D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430488" y="3135712"/>
              <a:ext cx="16510" cy="19050"/>
            </a:xfrm>
            <a:custGeom>
              <a:avLst/>
              <a:gdLst/>
              <a:ahLst/>
              <a:cxnLst/>
              <a:rect l="l" t="t" r="r" b="b"/>
              <a:pathLst>
                <a:path w="16510" h="19050">
                  <a:moveTo>
                    <a:pt x="15913" y="609"/>
                  </a:moveTo>
                  <a:lnTo>
                    <a:pt x="15862" y="304"/>
                  </a:lnTo>
                  <a:lnTo>
                    <a:pt x="15836" y="0"/>
                  </a:lnTo>
                  <a:lnTo>
                    <a:pt x="0" y="11696"/>
                  </a:lnTo>
                  <a:lnTo>
                    <a:pt x="0" y="11963"/>
                  </a:lnTo>
                  <a:lnTo>
                    <a:pt x="0" y="12293"/>
                  </a:lnTo>
                  <a:lnTo>
                    <a:pt x="0" y="12573"/>
                  </a:lnTo>
                  <a:lnTo>
                    <a:pt x="12" y="12877"/>
                  </a:lnTo>
                  <a:lnTo>
                    <a:pt x="0" y="13119"/>
                  </a:lnTo>
                  <a:lnTo>
                    <a:pt x="0" y="14376"/>
                  </a:lnTo>
                  <a:lnTo>
                    <a:pt x="12" y="14668"/>
                  </a:lnTo>
                  <a:lnTo>
                    <a:pt x="0" y="15252"/>
                  </a:lnTo>
                  <a:lnTo>
                    <a:pt x="12" y="15455"/>
                  </a:lnTo>
                  <a:lnTo>
                    <a:pt x="0" y="16129"/>
                  </a:lnTo>
                  <a:lnTo>
                    <a:pt x="0" y="18122"/>
                  </a:lnTo>
                  <a:lnTo>
                    <a:pt x="12" y="18440"/>
                  </a:lnTo>
                  <a:lnTo>
                    <a:pt x="12" y="18694"/>
                  </a:lnTo>
                  <a:lnTo>
                    <a:pt x="12" y="19024"/>
                  </a:lnTo>
                  <a:lnTo>
                    <a:pt x="14109" y="8648"/>
                  </a:lnTo>
                  <a:lnTo>
                    <a:pt x="14008" y="8369"/>
                  </a:lnTo>
                  <a:lnTo>
                    <a:pt x="13931" y="8153"/>
                  </a:lnTo>
                  <a:lnTo>
                    <a:pt x="13893" y="8026"/>
                  </a:lnTo>
                  <a:lnTo>
                    <a:pt x="13728" y="7759"/>
                  </a:lnTo>
                  <a:lnTo>
                    <a:pt x="13576" y="7518"/>
                  </a:lnTo>
                  <a:lnTo>
                    <a:pt x="13449" y="7340"/>
                  </a:lnTo>
                  <a:lnTo>
                    <a:pt x="13347" y="7175"/>
                  </a:lnTo>
                  <a:lnTo>
                    <a:pt x="13195" y="6972"/>
                  </a:lnTo>
                  <a:lnTo>
                    <a:pt x="13017" y="6769"/>
                  </a:lnTo>
                  <a:lnTo>
                    <a:pt x="12928" y="6642"/>
                  </a:lnTo>
                  <a:lnTo>
                    <a:pt x="12750" y="6502"/>
                  </a:lnTo>
                  <a:lnTo>
                    <a:pt x="12496" y="6273"/>
                  </a:lnTo>
                  <a:lnTo>
                    <a:pt x="12357" y="6146"/>
                  </a:lnTo>
                  <a:lnTo>
                    <a:pt x="12217" y="6019"/>
                  </a:lnTo>
                  <a:lnTo>
                    <a:pt x="12725" y="5702"/>
                  </a:lnTo>
                  <a:lnTo>
                    <a:pt x="13017" y="5511"/>
                  </a:lnTo>
                  <a:lnTo>
                    <a:pt x="13220" y="5359"/>
                  </a:lnTo>
                  <a:lnTo>
                    <a:pt x="13995" y="4737"/>
                  </a:lnTo>
                  <a:lnTo>
                    <a:pt x="14427" y="4267"/>
                  </a:lnTo>
                  <a:lnTo>
                    <a:pt x="14757" y="3911"/>
                  </a:lnTo>
                  <a:lnTo>
                    <a:pt x="14871" y="3695"/>
                  </a:lnTo>
                  <a:lnTo>
                    <a:pt x="15138" y="3187"/>
                  </a:lnTo>
                  <a:lnTo>
                    <a:pt x="15290" y="2908"/>
                  </a:lnTo>
                  <a:lnTo>
                    <a:pt x="15405" y="2641"/>
                  </a:lnTo>
                  <a:lnTo>
                    <a:pt x="15544" y="2311"/>
                  </a:lnTo>
                  <a:lnTo>
                    <a:pt x="15608" y="2159"/>
                  </a:lnTo>
                  <a:lnTo>
                    <a:pt x="15722" y="1892"/>
                  </a:lnTo>
                  <a:lnTo>
                    <a:pt x="15786" y="1511"/>
                  </a:lnTo>
                  <a:lnTo>
                    <a:pt x="15824" y="1231"/>
                  </a:lnTo>
                  <a:lnTo>
                    <a:pt x="15875" y="863"/>
                  </a:lnTo>
                  <a:lnTo>
                    <a:pt x="15913" y="622"/>
                  </a:lnTo>
                  <a:close/>
                </a:path>
              </a:pathLst>
            </a:custGeom>
            <a:solidFill>
              <a:srgbClr val="1E1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430500" y="3134975"/>
              <a:ext cx="15875" cy="13335"/>
            </a:xfrm>
            <a:custGeom>
              <a:avLst/>
              <a:gdLst/>
              <a:ahLst/>
              <a:cxnLst/>
              <a:rect l="l" t="t" r="r" b="b"/>
              <a:pathLst>
                <a:path w="15875" h="13335">
                  <a:moveTo>
                    <a:pt x="15862" y="1041"/>
                  </a:moveTo>
                  <a:lnTo>
                    <a:pt x="15811" y="762"/>
                  </a:lnTo>
                  <a:lnTo>
                    <a:pt x="15786" y="495"/>
                  </a:lnTo>
                  <a:lnTo>
                    <a:pt x="15760" y="254"/>
                  </a:lnTo>
                  <a:lnTo>
                    <a:pt x="15735" y="127"/>
                  </a:lnTo>
                  <a:lnTo>
                    <a:pt x="15684" y="0"/>
                  </a:lnTo>
                  <a:lnTo>
                    <a:pt x="0" y="11531"/>
                  </a:lnTo>
                  <a:lnTo>
                    <a:pt x="0" y="11849"/>
                  </a:lnTo>
                  <a:lnTo>
                    <a:pt x="0" y="12141"/>
                  </a:lnTo>
                  <a:lnTo>
                    <a:pt x="0" y="12446"/>
                  </a:lnTo>
                  <a:lnTo>
                    <a:pt x="0" y="12712"/>
                  </a:lnTo>
                  <a:lnTo>
                    <a:pt x="15862" y="1041"/>
                  </a:lnTo>
                  <a:close/>
                </a:path>
              </a:pathLst>
            </a:custGeom>
            <a:solidFill>
              <a:srgbClr val="1D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430488" y="3133007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69">
                  <a:moveTo>
                    <a:pt x="15760" y="2222"/>
                  </a:moveTo>
                  <a:lnTo>
                    <a:pt x="15748" y="2095"/>
                  </a:lnTo>
                  <a:lnTo>
                    <a:pt x="15684" y="1968"/>
                  </a:lnTo>
                  <a:lnTo>
                    <a:pt x="15570" y="1701"/>
                  </a:lnTo>
                  <a:lnTo>
                    <a:pt x="15519" y="1562"/>
                  </a:lnTo>
                  <a:lnTo>
                    <a:pt x="15417" y="1295"/>
                  </a:lnTo>
                  <a:lnTo>
                    <a:pt x="15328" y="1079"/>
                  </a:lnTo>
                  <a:lnTo>
                    <a:pt x="15201" y="838"/>
                  </a:lnTo>
                  <a:lnTo>
                    <a:pt x="15113" y="685"/>
                  </a:lnTo>
                  <a:lnTo>
                    <a:pt x="14986" y="419"/>
                  </a:lnTo>
                  <a:lnTo>
                    <a:pt x="14897" y="228"/>
                  </a:lnTo>
                  <a:lnTo>
                    <a:pt x="14757" y="0"/>
                  </a:lnTo>
                  <a:lnTo>
                    <a:pt x="482" y="10541"/>
                  </a:lnTo>
                  <a:lnTo>
                    <a:pt x="292" y="10960"/>
                  </a:lnTo>
                  <a:lnTo>
                    <a:pt x="228" y="11087"/>
                  </a:lnTo>
                  <a:lnTo>
                    <a:pt x="114" y="11366"/>
                  </a:lnTo>
                  <a:lnTo>
                    <a:pt x="0" y="11658"/>
                  </a:lnTo>
                  <a:lnTo>
                    <a:pt x="0" y="11823"/>
                  </a:lnTo>
                  <a:lnTo>
                    <a:pt x="12" y="12026"/>
                  </a:lnTo>
                  <a:lnTo>
                    <a:pt x="12" y="12331"/>
                  </a:lnTo>
                  <a:lnTo>
                    <a:pt x="0" y="12674"/>
                  </a:lnTo>
                  <a:lnTo>
                    <a:pt x="0" y="12928"/>
                  </a:lnTo>
                  <a:lnTo>
                    <a:pt x="0" y="13195"/>
                  </a:lnTo>
                  <a:lnTo>
                    <a:pt x="0" y="13817"/>
                  </a:lnTo>
                  <a:lnTo>
                    <a:pt x="15760" y="2222"/>
                  </a:lnTo>
                  <a:close/>
                </a:path>
              </a:pathLst>
            </a:custGeom>
            <a:solidFill>
              <a:srgbClr val="1C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430780" y="3132295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5" h="12064">
                  <a:moveTo>
                    <a:pt x="14592" y="952"/>
                  </a:moveTo>
                  <a:lnTo>
                    <a:pt x="14478" y="711"/>
                  </a:lnTo>
                  <a:lnTo>
                    <a:pt x="14338" y="571"/>
                  </a:lnTo>
                  <a:lnTo>
                    <a:pt x="14147" y="368"/>
                  </a:lnTo>
                  <a:lnTo>
                    <a:pt x="13995" y="190"/>
                  </a:lnTo>
                  <a:lnTo>
                    <a:pt x="13817" y="0"/>
                  </a:lnTo>
                  <a:lnTo>
                    <a:pt x="1371" y="9194"/>
                  </a:lnTo>
                  <a:lnTo>
                    <a:pt x="1600" y="9347"/>
                  </a:lnTo>
                  <a:lnTo>
                    <a:pt x="1739" y="9436"/>
                  </a:lnTo>
                  <a:lnTo>
                    <a:pt x="1562" y="9613"/>
                  </a:lnTo>
                  <a:lnTo>
                    <a:pt x="469" y="10706"/>
                  </a:lnTo>
                  <a:lnTo>
                    <a:pt x="393" y="10858"/>
                  </a:lnTo>
                  <a:lnTo>
                    <a:pt x="279" y="11074"/>
                  </a:lnTo>
                  <a:lnTo>
                    <a:pt x="190" y="11252"/>
                  </a:lnTo>
                  <a:lnTo>
                    <a:pt x="101" y="11442"/>
                  </a:lnTo>
                  <a:lnTo>
                    <a:pt x="0" y="11671"/>
                  </a:lnTo>
                  <a:lnTo>
                    <a:pt x="14592" y="952"/>
                  </a:lnTo>
                  <a:close/>
                </a:path>
              </a:pathLst>
            </a:custGeom>
            <a:solidFill>
              <a:srgbClr val="1D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430640" y="3131089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5" h="10794">
                  <a:moveTo>
                    <a:pt x="14135" y="1397"/>
                  </a:moveTo>
                  <a:lnTo>
                    <a:pt x="13957" y="1219"/>
                  </a:lnTo>
                  <a:lnTo>
                    <a:pt x="13843" y="1079"/>
                  </a:lnTo>
                  <a:lnTo>
                    <a:pt x="13614" y="901"/>
                  </a:lnTo>
                  <a:lnTo>
                    <a:pt x="13411" y="736"/>
                  </a:lnTo>
                  <a:lnTo>
                    <a:pt x="13220" y="596"/>
                  </a:lnTo>
                  <a:lnTo>
                    <a:pt x="13081" y="482"/>
                  </a:lnTo>
                  <a:lnTo>
                    <a:pt x="12839" y="304"/>
                  </a:lnTo>
                  <a:lnTo>
                    <a:pt x="12700" y="203"/>
                  </a:lnTo>
                  <a:lnTo>
                    <a:pt x="12407" y="0"/>
                  </a:lnTo>
                  <a:lnTo>
                    <a:pt x="0" y="9182"/>
                  </a:lnTo>
                  <a:lnTo>
                    <a:pt x="152" y="9359"/>
                  </a:lnTo>
                  <a:lnTo>
                    <a:pt x="533" y="9690"/>
                  </a:lnTo>
                  <a:lnTo>
                    <a:pt x="698" y="9829"/>
                  </a:lnTo>
                  <a:lnTo>
                    <a:pt x="889" y="9982"/>
                  </a:lnTo>
                  <a:lnTo>
                    <a:pt x="1054" y="10134"/>
                  </a:lnTo>
                  <a:lnTo>
                    <a:pt x="1384" y="10337"/>
                  </a:lnTo>
                  <a:lnTo>
                    <a:pt x="1739" y="10553"/>
                  </a:lnTo>
                  <a:lnTo>
                    <a:pt x="14135" y="1397"/>
                  </a:lnTo>
                  <a:close/>
                </a:path>
              </a:pathLst>
            </a:custGeom>
            <a:solidFill>
              <a:srgbClr val="1C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429865" y="3130530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69" h="10160">
                  <a:moveTo>
                    <a:pt x="13411" y="711"/>
                  </a:moveTo>
                  <a:lnTo>
                    <a:pt x="13182" y="571"/>
                  </a:lnTo>
                  <a:lnTo>
                    <a:pt x="13004" y="444"/>
                  </a:lnTo>
                  <a:lnTo>
                    <a:pt x="12776" y="279"/>
                  </a:lnTo>
                  <a:lnTo>
                    <a:pt x="12522" y="215"/>
                  </a:lnTo>
                  <a:lnTo>
                    <a:pt x="12230" y="101"/>
                  </a:lnTo>
                  <a:lnTo>
                    <a:pt x="11963" y="25"/>
                  </a:lnTo>
                  <a:lnTo>
                    <a:pt x="0" y="8801"/>
                  </a:lnTo>
                  <a:lnTo>
                    <a:pt x="139" y="9029"/>
                  </a:lnTo>
                  <a:lnTo>
                    <a:pt x="279" y="9194"/>
                  </a:lnTo>
                  <a:lnTo>
                    <a:pt x="419" y="9359"/>
                  </a:lnTo>
                  <a:lnTo>
                    <a:pt x="622" y="9588"/>
                  </a:lnTo>
                  <a:lnTo>
                    <a:pt x="927" y="9918"/>
                  </a:lnTo>
                  <a:lnTo>
                    <a:pt x="13411" y="711"/>
                  </a:lnTo>
                  <a:close/>
                </a:path>
              </a:pathLst>
            </a:custGeom>
            <a:solidFill>
              <a:srgbClr val="1B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429078" y="3128193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017" y="2438"/>
                  </a:moveTo>
                  <a:lnTo>
                    <a:pt x="12750" y="2362"/>
                  </a:lnTo>
                  <a:lnTo>
                    <a:pt x="12750" y="2108"/>
                  </a:lnTo>
                  <a:lnTo>
                    <a:pt x="12750" y="0"/>
                  </a:lnTo>
                  <a:lnTo>
                    <a:pt x="0" y="9385"/>
                  </a:lnTo>
                  <a:lnTo>
                    <a:pt x="76" y="9639"/>
                  </a:lnTo>
                  <a:lnTo>
                    <a:pt x="228" y="10109"/>
                  </a:lnTo>
                  <a:lnTo>
                    <a:pt x="304" y="10350"/>
                  </a:lnTo>
                  <a:lnTo>
                    <a:pt x="457" y="10629"/>
                  </a:lnTo>
                  <a:lnTo>
                    <a:pt x="685" y="10985"/>
                  </a:lnTo>
                  <a:lnTo>
                    <a:pt x="787" y="11137"/>
                  </a:lnTo>
                  <a:lnTo>
                    <a:pt x="939" y="11366"/>
                  </a:lnTo>
                  <a:lnTo>
                    <a:pt x="13017" y="2438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428887" y="3126847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157" y="0"/>
                  </a:moveTo>
                  <a:lnTo>
                    <a:pt x="0" y="9664"/>
                  </a:lnTo>
                  <a:lnTo>
                    <a:pt x="50" y="9994"/>
                  </a:lnTo>
                  <a:lnTo>
                    <a:pt x="88" y="10210"/>
                  </a:lnTo>
                  <a:lnTo>
                    <a:pt x="165" y="10642"/>
                  </a:lnTo>
                  <a:lnTo>
                    <a:pt x="266" y="10998"/>
                  </a:lnTo>
                  <a:lnTo>
                    <a:pt x="12941" y="1663"/>
                  </a:lnTo>
                  <a:lnTo>
                    <a:pt x="12941" y="1371"/>
                  </a:lnTo>
                  <a:lnTo>
                    <a:pt x="12979" y="1016"/>
                  </a:lnTo>
                  <a:lnTo>
                    <a:pt x="13017" y="685"/>
                  </a:lnTo>
                  <a:lnTo>
                    <a:pt x="13068" y="457"/>
                  </a:lnTo>
                  <a:lnTo>
                    <a:pt x="13157" y="0"/>
                  </a:lnTo>
                  <a:close/>
                </a:path>
              </a:pathLst>
            </a:custGeom>
            <a:solidFill>
              <a:srgbClr val="1B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428849" y="3124053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69" h="13335">
                  <a:moveTo>
                    <a:pt x="13868" y="0"/>
                  </a:moveTo>
                  <a:lnTo>
                    <a:pt x="762" y="9626"/>
                  </a:lnTo>
                  <a:lnTo>
                    <a:pt x="558" y="9944"/>
                  </a:lnTo>
                  <a:lnTo>
                    <a:pt x="495" y="10160"/>
                  </a:lnTo>
                  <a:lnTo>
                    <a:pt x="266" y="10858"/>
                  </a:lnTo>
                  <a:lnTo>
                    <a:pt x="215" y="11036"/>
                  </a:lnTo>
                  <a:lnTo>
                    <a:pt x="177" y="11277"/>
                  </a:lnTo>
                  <a:lnTo>
                    <a:pt x="127" y="11582"/>
                  </a:lnTo>
                  <a:lnTo>
                    <a:pt x="50" y="11950"/>
                  </a:lnTo>
                  <a:lnTo>
                    <a:pt x="0" y="12268"/>
                  </a:lnTo>
                  <a:lnTo>
                    <a:pt x="88" y="12788"/>
                  </a:lnTo>
                  <a:lnTo>
                    <a:pt x="13119" y="3187"/>
                  </a:lnTo>
                  <a:lnTo>
                    <a:pt x="13195" y="2806"/>
                  </a:lnTo>
                  <a:lnTo>
                    <a:pt x="13246" y="2578"/>
                  </a:lnTo>
                  <a:lnTo>
                    <a:pt x="13284" y="2451"/>
                  </a:lnTo>
                  <a:lnTo>
                    <a:pt x="13360" y="2171"/>
                  </a:lnTo>
                  <a:lnTo>
                    <a:pt x="13462" y="1828"/>
                  </a:lnTo>
                  <a:lnTo>
                    <a:pt x="13500" y="1536"/>
                  </a:lnTo>
                  <a:lnTo>
                    <a:pt x="13563" y="1054"/>
                  </a:lnTo>
                  <a:lnTo>
                    <a:pt x="13639" y="762"/>
                  </a:lnTo>
                  <a:lnTo>
                    <a:pt x="13792" y="330"/>
                  </a:lnTo>
                  <a:lnTo>
                    <a:pt x="13868" y="0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429332" y="3122059"/>
              <a:ext cx="14604" cy="12700"/>
            </a:xfrm>
            <a:custGeom>
              <a:avLst/>
              <a:gdLst/>
              <a:ahLst/>
              <a:cxnLst/>
              <a:rect l="l" t="t" r="r" b="b"/>
              <a:pathLst>
                <a:path w="14605" h="12700">
                  <a:moveTo>
                    <a:pt x="14071" y="0"/>
                  </a:moveTo>
                  <a:lnTo>
                    <a:pt x="4051" y="7416"/>
                  </a:lnTo>
                  <a:lnTo>
                    <a:pt x="4051" y="7696"/>
                  </a:lnTo>
                  <a:lnTo>
                    <a:pt x="4051" y="7937"/>
                  </a:lnTo>
                  <a:lnTo>
                    <a:pt x="4051" y="8293"/>
                  </a:lnTo>
                  <a:lnTo>
                    <a:pt x="4038" y="8496"/>
                  </a:lnTo>
                  <a:lnTo>
                    <a:pt x="3543" y="8686"/>
                  </a:lnTo>
                  <a:lnTo>
                    <a:pt x="3416" y="8724"/>
                  </a:lnTo>
                  <a:lnTo>
                    <a:pt x="2362" y="9334"/>
                  </a:lnTo>
                  <a:lnTo>
                    <a:pt x="1473" y="10096"/>
                  </a:lnTo>
                  <a:lnTo>
                    <a:pt x="1231" y="10375"/>
                  </a:lnTo>
                  <a:lnTo>
                    <a:pt x="723" y="10947"/>
                  </a:lnTo>
                  <a:lnTo>
                    <a:pt x="622" y="11099"/>
                  </a:lnTo>
                  <a:lnTo>
                    <a:pt x="279" y="11620"/>
                  </a:lnTo>
                  <a:lnTo>
                    <a:pt x="76" y="11938"/>
                  </a:lnTo>
                  <a:lnTo>
                    <a:pt x="0" y="12153"/>
                  </a:lnTo>
                  <a:lnTo>
                    <a:pt x="13296" y="2336"/>
                  </a:lnTo>
                  <a:lnTo>
                    <a:pt x="13373" y="1993"/>
                  </a:lnTo>
                  <a:lnTo>
                    <a:pt x="13411" y="1866"/>
                  </a:lnTo>
                  <a:lnTo>
                    <a:pt x="13462" y="1663"/>
                  </a:lnTo>
                  <a:lnTo>
                    <a:pt x="13601" y="1270"/>
                  </a:lnTo>
                  <a:lnTo>
                    <a:pt x="13665" y="1104"/>
                  </a:lnTo>
                  <a:lnTo>
                    <a:pt x="13804" y="749"/>
                  </a:lnTo>
                  <a:lnTo>
                    <a:pt x="13906" y="431"/>
                  </a:lnTo>
                  <a:lnTo>
                    <a:pt x="13957" y="292"/>
                  </a:lnTo>
                  <a:lnTo>
                    <a:pt x="14071" y="0"/>
                  </a:lnTo>
                  <a:close/>
                </a:path>
              </a:pathLst>
            </a:custGeom>
            <a:solidFill>
              <a:srgbClr val="1A18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432608" y="3113588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39" h="16510">
                  <a:moveTo>
                    <a:pt x="14973" y="1943"/>
                  </a:moveTo>
                  <a:lnTo>
                    <a:pt x="14922" y="1701"/>
                  </a:lnTo>
                  <a:lnTo>
                    <a:pt x="14884" y="1384"/>
                  </a:lnTo>
                  <a:lnTo>
                    <a:pt x="14846" y="1092"/>
                  </a:lnTo>
                  <a:lnTo>
                    <a:pt x="14782" y="800"/>
                  </a:lnTo>
                  <a:lnTo>
                    <a:pt x="14757" y="635"/>
                  </a:lnTo>
                  <a:lnTo>
                    <a:pt x="14706" y="317"/>
                  </a:lnTo>
                  <a:lnTo>
                    <a:pt x="14668" y="0"/>
                  </a:lnTo>
                  <a:lnTo>
                    <a:pt x="0" y="10845"/>
                  </a:lnTo>
                  <a:lnTo>
                    <a:pt x="63" y="11099"/>
                  </a:lnTo>
                  <a:lnTo>
                    <a:pt x="139" y="11379"/>
                  </a:lnTo>
                  <a:lnTo>
                    <a:pt x="190" y="11569"/>
                  </a:lnTo>
                  <a:lnTo>
                    <a:pt x="292" y="12103"/>
                  </a:lnTo>
                  <a:lnTo>
                    <a:pt x="330" y="12369"/>
                  </a:lnTo>
                  <a:lnTo>
                    <a:pt x="368" y="12509"/>
                  </a:lnTo>
                  <a:lnTo>
                    <a:pt x="495" y="12954"/>
                  </a:lnTo>
                  <a:lnTo>
                    <a:pt x="558" y="13182"/>
                  </a:lnTo>
                  <a:lnTo>
                    <a:pt x="596" y="13373"/>
                  </a:lnTo>
                  <a:lnTo>
                    <a:pt x="673" y="13843"/>
                  </a:lnTo>
                  <a:lnTo>
                    <a:pt x="723" y="14122"/>
                  </a:lnTo>
                  <a:lnTo>
                    <a:pt x="749" y="14579"/>
                  </a:lnTo>
                  <a:lnTo>
                    <a:pt x="762" y="14719"/>
                  </a:lnTo>
                  <a:lnTo>
                    <a:pt x="762" y="15240"/>
                  </a:lnTo>
                  <a:lnTo>
                    <a:pt x="762" y="15887"/>
                  </a:lnTo>
                  <a:lnTo>
                    <a:pt x="774" y="16167"/>
                  </a:lnTo>
                  <a:lnTo>
                    <a:pt x="10629" y="8915"/>
                  </a:lnTo>
                  <a:lnTo>
                    <a:pt x="10782" y="8496"/>
                  </a:lnTo>
                  <a:lnTo>
                    <a:pt x="10909" y="8178"/>
                  </a:lnTo>
                  <a:lnTo>
                    <a:pt x="11176" y="7581"/>
                  </a:lnTo>
                  <a:lnTo>
                    <a:pt x="11430" y="7112"/>
                  </a:lnTo>
                  <a:lnTo>
                    <a:pt x="11709" y="6604"/>
                  </a:lnTo>
                  <a:lnTo>
                    <a:pt x="11785" y="6477"/>
                  </a:lnTo>
                  <a:lnTo>
                    <a:pt x="11988" y="6146"/>
                  </a:lnTo>
                  <a:lnTo>
                    <a:pt x="12446" y="5473"/>
                  </a:lnTo>
                  <a:lnTo>
                    <a:pt x="12865" y="4864"/>
                  </a:lnTo>
                  <a:lnTo>
                    <a:pt x="13068" y="4559"/>
                  </a:lnTo>
                  <a:lnTo>
                    <a:pt x="13208" y="4343"/>
                  </a:lnTo>
                  <a:lnTo>
                    <a:pt x="13627" y="3759"/>
                  </a:lnTo>
                  <a:lnTo>
                    <a:pt x="13792" y="3530"/>
                  </a:lnTo>
                  <a:lnTo>
                    <a:pt x="14071" y="3136"/>
                  </a:lnTo>
                  <a:lnTo>
                    <a:pt x="14579" y="2463"/>
                  </a:lnTo>
                  <a:lnTo>
                    <a:pt x="14973" y="1943"/>
                  </a:lnTo>
                  <a:close/>
                </a:path>
              </a:pathLst>
            </a:custGeom>
            <a:solidFill>
              <a:srgbClr val="1918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428621" y="3104584"/>
              <a:ext cx="19050" cy="20320"/>
            </a:xfrm>
            <a:custGeom>
              <a:avLst/>
              <a:gdLst/>
              <a:ahLst/>
              <a:cxnLst/>
              <a:rect l="l" t="t" r="r" b="b"/>
              <a:pathLst>
                <a:path w="19050" h="20319">
                  <a:moveTo>
                    <a:pt x="18694" y="9334"/>
                  </a:moveTo>
                  <a:lnTo>
                    <a:pt x="18643" y="9017"/>
                  </a:lnTo>
                  <a:lnTo>
                    <a:pt x="18618" y="8788"/>
                  </a:lnTo>
                  <a:lnTo>
                    <a:pt x="18592" y="8547"/>
                  </a:lnTo>
                  <a:lnTo>
                    <a:pt x="18542" y="8229"/>
                  </a:lnTo>
                  <a:lnTo>
                    <a:pt x="18503" y="8089"/>
                  </a:lnTo>
                  <a:lnTo>
                    <a:pt x="18453" y="7747"/>
                  </a:lnTo>
                  <a:lnTo>
                    <a:pt x="18402" y="7454"/>
                  </a:lnTo>
                  <a:lnTo>
                    <a:pt x="18338" y="7226"/>
                  </a:lnTo>
                  <a:lnTo>
                    <a:pt x="18288" y="6946"/>
                  </a:lnTo>
                  <a:lnTo>
                    <a:pt x="18262" y="6667"/>
                  </a:lnTo>
                  <a:lnTo>
                    <a:pt x="18237" y="6502"/>
                  </a:lnTo>
                  <a:lnTo>
                    <a:pt x="18211" y="6324"/>
                  </a:lnTo>
                  <a:lnTo>
                    <a:pt x="18161" y="6134"/>
                  </a:lnTo>
                  <a:lnTo>
                    <a:pt x="18110" y="5918"/>
                  </a:lnTo>
                  <a:lnTo>
                    <a:pt x="18072" y="5778"/>
                  </a:lnTo>
                  <a:lnTo>
                    <a:pt x="18034" y="5588"/>
                  </a:lnTo>
                  <a:lnTo>
                    <a:pt x="17957" y="5156"/>
                  </a:lnTo>
                  <a:lnTo>
                    <a:pt x="17932" y="4965"/>
                  </a:lnTo>
                  <a:lnTo>
                    <a:pt x="17907" y="4711"/>
                  </a:lnTo>
                  <a:lnTo>
                    <a:pt x="17818" y="4432"/>
                  </a:lnTo>
                  <a:lnTo>
                    <a:pt x="17754" y="4152"/>
                  </a:lnTo>
                  <a:lnTo>
                    <a:pt x="17703" y="3911"/>
                  </a:lnTo>
                  <a:lnTo>
                    <a:pt x="17602" y="3670"/>
                  </a:lnTo>
                  <a:lnTo>
                    <a:pt x="17564" y="3543"/>
                  </a:lnTo>
                  <a:lnTo>
                    <a:pt x="17437" y="3225"/>
                  </a:lnTo>
                  <a:lnTo>
                    <a:pt x="17399" y="2984"/>
                  </a:lnTo>
                  <a:lnTo>
                    <a:pt x="17348" y="2705"/>
                  </a:lnTo>
                  <a:lnTo>
                    <a:pt x="17297" y="2438"/>
                  </a:lnTo>
                  <a:lnTo>
                    <a:pt x="17221" y="2133"/>
                  </a:lnTo>
                  <a:lnTo>
                    <a:pt x="17183" y="1943"/>
                  </a:lnTo>
                  <a:lnTo>
                    <a:pt x="17132" y="1701"/>
                  </a:lnTo>
                  <a:lnTo>
                    <a:pt x="17018" y="1447"/>
                  </a:lnTo>
                  <a:lnTo>
                    <a:pt x="16954" y="1231"/>
                  </a:lnTo>
                  <a:lnTo>
                    <a:pt x="16865" y="990"/>
                  </a:lnTo>
                  <a:lnTo>
                    <a:pt x="16789" y="762"/>
                  </a:lnTo>
                  <a:lnTo>
                    <a:pt x="16713" y="508"/>
                  </a:lnTo>
                  <a:lnTo>
                    <a:pt x="16649" y="228"/>
                  </a:lnTo>
                  <a:lnTo>
                    <a:pt x="16573" y="0"/>
                  </a:lnTo>
                  <a:lnTo>
                    <a:pt x="0" y="12255"/>
                  </a:lnTo>
                  <a:lnTo>
                    <a:pt x="127" y="12446"/>
                  </a:lnTo>
                  <a:lnTo>
                    <a:pt x="254" y="12636"/>
                  </a:lnTo>
                  <a:lnTo>
                    <a:pt x="393" y="12839"/>
                  </a:lnTo>
                  <a:lnTo>
                    <a:pt x="546" y="13055"/>
                  </a:lnTo>
                  <a:lnTo>
                    <a:pt x="673" y="13233"/>
                  </a:lnTo>
                  <a:lnTo>
                    <a:pt x="952" y="13614"/>
                  </a:lnTo>
                  <a:lnTo>
                    <a:pt x="1206" y="13982"/>
                  </a:lnTo>
                  <a:lnTo>
                    <a:pt x="1473" y="14376"/>
                  </a:lnTo>
                  <a:lnTo>
                    <a:pt x="1727" y="14770"/>
                  </a:lnTo>
                  <a:lnTo>
                    <a:pt x="1816" y="14909"/>
                  </a:lnTo>
                  <a:lnTo>
                    <a:pt x="1905" y="15049"/>
                  </a:lnTo>
                  <a:lnTo>
                    <a:pt x="2057" y="15278"/>
                  </a:lnTo>
                  <a:lnTo>
                    <a:pt x="2120" y="15405"/>
                  </a:lnTo>
                  <a:lnTo>
                    <a:pt x="2247" y="15621"/>
                  </a:lnTo>
                  <a:lnTo>
                    <a:pt x="2463" y="16014"/>
                  </a:lnTo>
                  <a:lnTo>
                    <a:pt x="2565" y="16217"/>
                  </a:lnTo>
                  <a:lnTo>
                    <a:pt x="2654" y="16408"/>
                  </a:lnTo>
                  <a:lnTo>
                    <a:pt x="2794" y="16687"/>
                  </a:lnTo>
                  <a:lnTo>
                    <a:pt x="2997" y="17081"/>
                  </a:lnTo>
                  <a:lnTo>
                    <a:pt x="3162" y="17500"/>
                  </a:lnTo>
                  <a:lnTo>
                    <a:pt x="3263" y="17729"/>
                  </a:lnTo>
                  <a:lnTo>
                    <a:pt x="3365" y="17983"/>
                  </a:lnTo>
                  <a:lnTo>
                    <a:pt x="3517" y="18300"/>
                  </a:lnTo>
                  <a:lnTo>
                    <a:pt x="3924" y="19608"/>
                  </a:lnTo>
                  <a:lnTo>
                    <a:pt x="4051" y="20116"/>
                  </a:lnTo>
                  <a:lnTo>
                    <a:pt x="18694" y="9334"/>
                  </a:lnTo>
                  <a:close/>
                </a:path>
              </a:pathLst>
            </a:custGeom>
            <a:solidFill>
              <a:srgbClr val="181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427719" y="309945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38" y="5359"/>
                  </a:moveTo>
                  <a:lnTo>
                    <a:pt x="17475" y="5130"/>
                  </a:lnTo>
                  <a:lnTo>
                    <a:pt x="17437" y="4991"/>
                  </a:lnTo>
                  <a:lnTo>
                    <a:pt x="17335" y="4648"/>
                  </a:lnTo>
                  <a:lnTo>
                    <a:pt x="17259" y="4406"/>
                  </a:lnTo>
                  <a:lnTo>
                    <a:pt x="17233" y="4267"/>
                  </a:lnTo>
                  <a:lnTo>
                    <a:pt x="17183" y="4076"/>
                  </a:lnTo>
                  <a:lnTo>
                    <a:pt x="17106" y="3797"/>
                  </a:lnTo>
                  <a:lnTo>
                    <a:pt x="16992" y="3479"/>
                  </a:lnTo>
                  <a:lnTo>
                    <a:pt x="16954" y="3276"/>
                  </a:lnTo>
                  <a:lnTo>
                    <a:pt x="16865" y="3086"/>
                  </a:lnTo>
                  <a:lnTo>
                    <a:pt x="16776" y="2857"/>
                  </a:lnTo>
                  <a:lnTo>
                    <a:pt x="16687" y="2667"/>
                  </a:lnTo>
                  <a:lnTo>
                    <a:pt x="16560" y="2387"/>
                  </a:lnTo>
                  <a:lnTo>
                    <a:pt x="16459" y="2120"/>
                  </a:lnTo>
                  <a:lnTo>
                    <a:pt x="16344" y="1879"/>
                  </a:lnTo>
                  <a:lnTo>
                    <a:pt x="16243" y="1689"/>
                  </a:lnTo>
                  <a:lnTo>
                    <a:pt x="16205" y="1562"/>
                  </a:lnTo>
                  <a:lnTo>
                    <a:pt x="16116" y="1155"/>
                  </a:lnTo>
                  <a:lnTo>
                    <a:pt x="16065" y="939"/>
                  </a:lnTo>
                  <a:lnTo>
                    <a:pt x="16040" y="787"/>
                  </a:lnTo>
                  <a:lnTo>
                    <a:pt x="15925" y="495"/>
                  </a:lnTo>
                  <a:lnTo>
                    <a:pt x="15811" y="190"/>
                  </a:lnTo>
                  <a:lnTo>
                    <a:pt x="15735" y="0"/>
                  </a:lnTo>
                  <a:lnTo>
                    <a:pt x="863" y="10972"/>
                  </a:lnTo>
                  <a:lnTo>
                    <a:pt x="825" y="11264"/>
                  </a:lnTo>
                  <a:lnTo>
                    <a:pt x="723" y="11684"/>
                  </a:lnTo>
                  <a:lnTo>
                    <a:pt x="596" y="12128"/>
                  </a:lnTo>
                  <a:lnTo>
                    <a:pt x="558" y="12382"/>
                  </a:lnTo>
                  <a:lnTo>
                    <a:pt x="520" y="12649"/>
                  </a:lnTo>
                  <a:lnTo>
                    <a:pt x="406" y="13373"/>
                  </a:lnTo>
                  <a:lnTo>
                    <a:pt x="355" y="13690"/>
                  </a:lnTo>
                  <a:lnTo>
                    <a:pt x="304" y="13995"/>
                  </a:lnTo>
                  <a:lnTo>
                    <a:pt x="241" y="14376"/>
                  </a:lnTo>
                  <a:lnTo>
                    <a:pt x="190" y="14706"/>
                  </a:lnTo>
                  <a:lnTo>
                    <a:pt x="152" y="14986"/>
                  </a:lnTo>
                  <a:lnTo>
                    <a:pt x="88" y="15430"/>
                  </a:lnTo>
                  <a:lnTo>
                    <a:pt x="12" y="15976"/>
                  </a:lnTo>
                  <a:lnTo>
                    <a:pt x="241" y="16433"/>
                  </a:lnTo>
                  <a:lnTo>
                    <a:pt x="381" y="16624"/>
                  </a:lnTo>
                  <a:lnTo>
                    <a:pt x="508" y="16814"/>
                  </a:lnTo>
                  <a:lnTo>
                    <a:pt x="774" y="17208"/>
                  </a:lnTo>
                  <a:lnTo>
                    <a:pt x="1028" y="17576"/>
                  </a:lnTo>
                  <a:lnTo>
                    <a:pt x="17538" y="5359"/>
                  </a:lnTo>
                  <a:close/>
                </a:path>
              </a:pathLst>
            </a:custGeom>
            <a:solidFill>
              <a:srgbClr val="171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428544" y="3098767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39" h="12064">
                  <a:moveTo>
                    <a:pt x="14986" y="876"/>
                  </a:moveTo>
                  <a:lnTo>
                    <a:pt x="14897" y="698"/>
                  </a:lnTo>
                  <a:lnTo>
                    <a:pt x="14808" y="508"/>
                  </a:lnTo>
                  <a:lnTo>
                    <a:pt x="14706" y="279"/>
                  </a:lnTo>
                  <a:lnTo>
                    <a:pt x="0" y="11912"/>
                  </a:lnTo>
                  <a:lnTo>
                    <a:pt x="14986" y="876"/>
                  </a:lnTo>
                  <a:close/>
                </a:path>
              </a:pathLst>
            </a:custGeom>
            <a:solidFill>
              <a:srgbClr val="161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428735" y="3096773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5" h="13335">
                  <a:moveTo>
                    <a:pt x="14516" y="2260"/>
                  </a:moveTo>
                  <a:lnTo>
                    <a:pt x="14414" y="2070"/>
                  </a:lnTo>
                  <a:lnTo>
                    <a:pt x="14351" y="1828"/>
                  </a:lnTo>
                  <a:lnTo>
                    <a:pt x="14262" y="1511"/>
                  </a:lnTo>
                  <a:lnTo>
                    <a:pt x="14224" y="1371"/>
                  </a:lnTo>
                  <a:lnTo>
                    <a:pt x="14109" y="1066"/>
                  </a:lnTo>
                  <a:lnTo>
                    <a:pt x="14020" y="863"/>
                  </a:lnTo>
                  <a:lnTo>
                    <a:pt x="13931" y="685"/>
                  </a:lnTo>
                  <a:lnTo>
                    <a:pt x="13817" y="457"/>
                  </a:lnTo>
                  <a:lnTo>
                    <a:pt x="13690" y="152"/>
                  </a:lnTo>
                  <a:lnTo>
                    <a:pt x="13627" y="0"/>
                  </a:lnTo>
                  <a:lnTo>
                    <a:pt x="1041" y="9283"/>
                  </a:lnTo>
                  <a:lnTo>
                    <a:pt x="1003" y="9512"/>
                  </a:lnTo>
                  <a:lnTo>
                    <a:pt x="876" y="9804"/>
                  </a:lnTo>
                  <a:lnTo>
                    <a:pt x="762" y="10071"/>
                  </a:lnTo>
                  <a:lnTo>
                    <a:pt x="673" y="10274"/>
                  </a:lnTo>
                  <a:lnTo>
                    <a:pt x="647" y="10439"/>
                  </a:lnTo>
                  <a:lnTo>
                    <a:pt x="558" y="10922"/>
                  </a:lnTo>
                  <a:lnTo>
                    <a:pt x="469" y="11417"/>
                  </a:lnTo>
                  <a:lnTo>
                    <a:pt x="406" y="11722"/>
                  </a:lnTo>
                  <a:lnTo>
                    <a:pt x="215" y="12255"/>
                  </a:lnTo>
                  <a:lnTo>
                    <a:pt x="114" y="12534"/>
                  </a:lnTo>
                  <a:lnTo>
                    <a:pt x="0" y="12954"/>
                  </a:lnTo>
                  <a:lnTo>
                    <a:pt x="14516" y="2260"/>
                  </a:lnTo>
                  <a:close/>
                </a:path>
              </a:pathLst>
            </a:custGeom>
            <a:solidFill>
              <a:srgbClr val="151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429738" y="3096138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2687" y="787"/>
                  </a:moveTo>
                  <a:lnTo>
                    <a:pt x="12611" y="647"/>
                  </a:lnTo>
                  <a:lnTo>
                    <a:pt x="12509" y="419"/>
                  </a:lnTo>
                  <a:lnTo>
                    <a:pt x="12407" y="177"/>
                  </a:lnTo>
                  <a:lnTo>
                    <a:pt x="50" y="9804"/>
                  </a:lnTo>
                  <a:lnTo>
                    <a:pt x="0" y="10160"/>
                  </a:lnTo>
                  <a:lnTo>
                    <a:pt x="12687" y="787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429903" y="3093891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12255" y="2425"/>
                  </a:moveTo>
                  <a:lnTo>
                    <a:pt x="12166" y="2247"/>
                  </a:lnTo>
                  <a:lnTo>
                    <a:pt x="12026" y="1981"/>
                  </a:lnTo>
                  <a:lnTo>
                    <a:pt x="11963" y="1828"/>
                  </a:lnTo>
                  <a:lnTo>
                    <a:pt x="11849" y="1562"/>
                  </a:lnTo>
                  <a:lnTo>
                    <a:pt x="11747" y="1295"/>
                  </a:lnTo>
                  <a:lnTo>
                    <a:pt x="11671" y="1092"/>
                  </a:lnTo>
                  <a:lnTo>
                    <a:pt x="11595" y="927"/>
                  </a:lnTo>
                  <a:lnTo>
                    <a:pt x="11480" y="673"/>
                  </a:lnTo>
                  <a:lnTo>
                    <a:pt x="11379" y="431"/>
                  </a:lnTo>
                  <a:lnTo>
                    <a:pt x="11303" y="203"/>
                  </a:lnTo>
                  <a:lnTo>
                    <a:pt x="11214" y="0"/>
                  </a:lnTo>
                  <a:lnTo>
                    <a:pt x="1473" y="7175"/>
                  </a:lnTo>
                  <a:lnTo>
                    <a:pt x="1333" y="7620"/>
                  </a:lnTo>
                  <a:lnTo>
                    <a:pt x="1257" y="7886"/>
                  </a:lnTo>
                  <a:lnTo>
                    <a:pt x="1130" y="8255"/>
                  </a:lnTo>
                  <a:lnTo>
                    <a:pt x="927" y="8737"/>
                  </a:lnTo>
                  <a:lnTo>
                    <a:pt x="800" y="9105"/>
                  </a:lnTo>
                  <a:lnTo>
                    <a:pt x="660" y="9486"/>
                  </a:lnTo>
                  <a:lnTo>
                    <a:pt x="546" y="9842"/>
                  </a:lnTo>
                  <a:lnTo>
                    <a:pt x="457" y="10121"/>
                  </a:lnTo>
                  <a:lnTo>
                    <a:pt x="419" y="10261"/>
                  </a:lnTo>
                  <a:lnTo>
                    <a:pt x="368" y="10388"/>
                  </a:lnTo>
                  <a:lnTo>
                    <a:pt x="279" y="10655"/>
                  </a:lnTo>
                  <a:lnTo>
                    <a:pt x="0" y="11455"/>
                  </a:lnTo>
                  <a:lnTo>
                    <a:pt x="12255" y="2425"/>
                  </a:lnTo>
                  <a:close/>
                </a:path>
              </a:pathLst>
            </a:custGeom>
            <a:solidFill>
              <a:srgbClr val="151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431275" y="3093421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9931" y="673"/>
                  </a:moveTo>
                  <a:lnTo>
                    <a:pt x="9842" y="482"/>
                  </a:lnTo>
                  <a:lnTo>
                    <a:pt x="9753" y="266"/>
                  </a:lnTo>
                  <a:lnTo>
                    <a:pt x="9715" y="139"/>
                  </a:lnTo>
                  <a:lnTo>
                    <a:pt x="9639" y="0"/>
                  </a:lnTo>
                  <a:lnTo>
                    <a:pt x="431" y="6781"/>
                  </a:lnTo>
                  <a:lnTo>
                    <a:pt x="304" y="7112"/>
                  </a:lnTo>
                  <a:lnTo>
                    <a:pt x="101" y="7658"/>
                  </a:lnTo>
                  <a:lnTo>
                    <a:pt x="0" y="7988"/>
                  </a:lnTo>
                  <a:lnTo>
                    <a:pt x="9931" y="673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431580" y="3091008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9410" y="2540"/>
                  </a:moveTo>
                  <a:lnTo>
                    <a:pt x="9232" y="2197"/>
                  </a:lnTo>
                  <a:lnTo>
                    <a:pt x="9131" y="1993"/>
                  </a:lnTo>
                  <a:lnTo>
                    <a:pt x="9017" y="1752"/>
                  </a:lnTo>
                  <a:lnTo>
                    <a:pt x="8915" y="1587"/>
                  </a:lnTo>
                  <a:lnTo>
                    <a:pt x="8826" y="1422"/>
                  </a:lnTo>
                  <a:lnTo>
                    <a:pt x="8699" y="1181"/>
                  </a:lnTo>
                  <a:lnTo>
                    <a:pt x="8610" y="1003"/>
                  </a:lnTo>
                  <a:lnTo>
                    <a:pt x="8509" y="787"/>
                  </a:lnTo>
                  <a:lnTo>
                    <a:pt x="8394" y="520"/>
                  </a:lnTo>
                  <a:lnTo>
                    <a:pt x="8293" y="279"/>
                  </a:lnTo>
                  <a:lnTo>
                    <a:pt x="8153" y="0"/>
                  </a:lnTo>
                  <a:lnTo>
                    <a:pt x="1879" y="4648"/>
                  </a:lnTo>
                  <a:lnTo>
                    <a:pt x="1485" y="5549"/>
                  </a:lnTo>
                  <a:lnTo>
                    <a:pt x="1371" y="5816"/>
                  </a:lnTo>
                  <a:lnTo>
                    <a:pt x="1320" y="5943"/>
                  </a:lnTo>
                  <a:lnTo>
                    <a:pt x="1130" y="6413"/>
                  </a:lnTo>
                  <a:lnTo>
                    <a:pt x="1054" y="6604"/>
                  </a:lnTo>
                  <a:lnTo>
                    <a:pt x="1003" y="6743"/>
                  </a:lnTo>
                  <a:lnTo>
                    <a:pt x="889" y="7048"/>
                  </a:lnTo>
                  <a:lnTo>
                    <a:pt x="838" y="7213"/>
                  </a:lnTo>
                  <a:lnTo>
                    <a:pt x="723" y="7607"/>
                  </a:lnTo>
                  <a:lnTo>
                    <a:pt x="660" y="7835"/>
                  </a:lnTo>
                  <a:lnTo>
                    <a:pt x="419" y="8394"/>
                  </a:lnTo>
                  <a:lnTo>
                    <a:pt x="330" y="8585"/>
                  </a:lnTo>
                  <a:lnTo>
                    <a:pt x="241" y="8813"/>
                  </a:lnTo>
                  <a:lnTo>
                    <a:pt x="114" y="9207"/>
                  </a:lnTo>
                  <a:lnTo>
                    <a:pt x="0" y="9537"/>
                  </a:lnTo>
                  <a:lnTo>
                    <a:pt x="9410" y="2565"/>
                  </a:lnTo>
                  <a:close/>
                </a:path>
              </a:pathLst>
            </a:custGeom>
            <a:solidFill>
              <a:srgbClr val="131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433255" y="309084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397" y="0"/>
                  </a:moveTo>
                  <a:lnTo>
                    <a:pt x="345" y="4460"/>
                  </a:lnTo>
                  <a:lnTo>
                    <a:pt x="136" y="4984"/>
                  </a:lnTo>
                  <a:lnTo>
                    <a:pt x="0" y="5277"/>
                  </a:lnTo>
                  <a:lnTo>
                    <a:pt x="6607" y="397"/>
                  </a:lnTo>
                  <a:lnTo>
                    <a:pt x="6397" y="0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433447" y="3088277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6299" y="2730"/>
                  </a:moveTo>
                  <a:lnTo>
                    <a:pt x="6210" y="2578"/>
                  </a:lnTo>
                  <a:lnTo>
                    <a:pt x="6108" y="2374"/>
                  </a:lnTo>
                  <a:lnTo>
                    <a:pt x="5943" y="2082"/>
                  </a:lnTo>
                  <a:lnTo>
                    <a:pt x="5892" y="1955"/>
                  </a:lnTo>
                  <a:lnTo>
                    <a:pt x="5765" y="1701"/>
                  </a:lnTo>
                  <a:lnTo>
                    <a:pt x="5664" y="1524"/>
                  </a:lnTo>
                  <a:lnTo>
                    <a:pt x="5562" y="1282"/>
                  </a:lnTo>
                  <a:lnTo>
                    <a:pt x="5448" y="1104"/>
                  </a:lnTo>
                  <a:lnTo>
                    <a:pt x="5321" y="863"/>
                  </a:lnTo>
                  <a:lnTo>
                    <a:pt x="5257" y="673"/>
                  </a:lnTo>
                  <a:lnTo>
                    <a:pt x="5105" y="419"/>
                  </a:lnTo>
                  <a:lnTo>
                    <a:pt x="5003" y="190"/>
                  </a:lnTo>
                  <a:lnTo>
                    <a:pt x="4914" y="0"/>
                  </a:lnTo>
                  <a:lnTo>
                    <a:pt x="2540" y="1752"/>
                  </a:lnTo>
                  <a:lnTo>
                    <a:pt x="2349" y="2159"/>
                  </a:lnTo>
                  <a:lnTo>
                    <a:pt x="2222" y="2413"/>
                  </a:lnTo>
                  <a:lnTo>
                    <a:pt x="2133" y="2603"/>
                  </a:lnTo>
                  <a:lnTo>
                    <a:pt x="1905" y="3124"/>
                  </a:lnTo>
                  <a:lnTo>
                    <a:pt x="1727" y="3492"/>
                  </a:lnTo>
                  <a:lnTo>
                    <a:pt x="1612" y="3733"/>
                  </a:lnTo>
                  <a:lnTo>
                    <a:pt x="1460" y="4025"/>
                  </a:lnTo>
                  <a:lnTo>
                    <a:pt x="1231" y="4457"/>
                  </a:lnTo>
                  <a:lnTo>
                    <a:pt x="1028" y="4914"/>
                  </a:lnTo>
                  <a:lnTo>
                    <a:pt x="825" y="5346"/>
                  </a:lnTo>
                  <a:lnTo>
                    <a:pt x="546" y="5892"/>
                  </a:lnTo>
                  <a:lnTo>
                    <a:pt x="482" y="6019"/>
                  </a:lnTo>
                  <a:lnTo>
                    <a:pt x="444" y="6146"/>
                  </a:lnTo>
                  <a:lnTo>
                    <a:pt x="381" y="6350"/>
                  </a:lnTo>
                  <a:lnTo>
                    <a:pt x="241" y="6781"/>
                  </a:lnTo>
                  <a:lnTo>
                    <a:pt x="152" y="7023"/>
                  </a:lnTo>
                  <a:lnTo>
                    <a:pt x="0" y="7391"/>
                  </a:lnTo>
                  <a:lnTo>
                    <a:pt x="6299" y="2730"/>
                  </a:lnTo>
                  <a:close/>
                </a:path>
              </a:pathLst>
            </a:custGeom>
            <a:solidFill>
              <a:srgbClr val="131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435783" y="308666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679" y="1816"/>
                  </a:moveTo>
                  <a:lnTo>
                    <a:pt x="2578" y="1625"/>
                  </a:lnTo>
                  <a:lnTo>
                    <a:pt x="2476" y="1422"/>
                  </a:lnTo>
                  <a:lnTo>
                    <a:pt x="2336" y="1155"/>
                  </a:lnTo>
                  <a:lnTo>
                    <a:pt x="2260" y="1003"/>
                  </a:lnTo>
                  <a:lnTo>
                    <a:pt x="2146" y="800"/>
                  </a:lnTo>
                  <a:lnTo>
                    <a:pt x="2006" y="508"/>
                  </a:lnTo>
                  <a:lnTo>
                    <a:pt x="1917" y="304"/>
                  </a:lnTo>
                  <a:lnTo>
                    <a:pt x="1828" y="127"/>
                  </a:lnTo>
                  <a:lnTo>
                    <a:pt x="1765" y="0"/>
                  </a:lnTo>
                  <a:lnTo>
                    <a:pt x="1676" y="177"/>
                  </a:lnTo>
                  <a:lnTo>
                    <a:pt x="1485" y="596"/>
                  </a:lnTo>
                  <a:lnTo>
                    <a:pt x="1282" y="1041"/>
                  </a:lnTo>
                  <a:lnTo>
                    <a:pt x="1003" y="1638"/>
                  </a:lnTo>
                  <a:lnTo>
                    <a:pt x="787" y="2082"/>
                  </a:lnTo>
                  <a:lnTo>
                    <a:pt x="647" y="2387"/>
                  </a:lnTo>
                  <a:lnTo>
                    <a:pt x="546" y="2603"/>
                  </a:lnTo>
                  <a:lnTo>
                    <a:pt x="406" y="2921"/>
                  </a:lnTo>
                  <a:lnTo>
                    <a:pt x="190" y="3378"/>
                  </a:lnTo>
                  <a:lnTo>
                    <a:pt x="0" y="3784"/>
                  </a:lnTo>
                  <a:lnTo>
                    <a:pt x="2679" y="1816"/>
                  </a:lnTo>
                  <a:close/>
                </a:path>
              </a:pathLst>
            </a:custGeom>
            <a:solidFill>
              <a:srgbClr val="1210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429867" y="3091393"/>
              <a:ext cx="15875" cy="66040"/>
            </a:xfrm>
            <a:custGeom>
              <a:avLst/>
              <a:gdLst/>
              <a:ahLst/>
              <a:cxnLst/>
              <a:rect l="l" t="t" r="r" b="b"/>
              <a:pathLst>
                <a:path w="15875" h="66039">
                  <a:moveTo>
                    <a:pt x="7706" y="0"/>
                  </a:moveTo>
                  <a:lnTo>
                    <a:pt x="3968" y="7915"/>
                  </a:lnTo>
                  <a:lnTo>
                    <a:pt x="1403" y="15737"/>
                  </a:lnTo>
                  <a:lnTo>
                    <a:pt x="0" y="23559"/>
                  </a:lnTo>
                  <a:lnTo>
                    <a:pt x="4156" y="29098"/>
                  </a:lnTo>
                  <a:lnTo>
                    <a:pt x="4785" y="31601"/>
                  </a:lnTo>
                  <a:lnTo>
                    <a:pt x="5654" y="36805"/>
                  </a:lnTo>
                  <a:lnTo>
                    <a:pt x="5654" y="40679"/>
                  </a:lnTo>
                  <a:lnTo>
                    <a:pt x="3036" y="41286"/>
                  </a:lnTo>
                  <a:lnTo>
                    <a:pt x="1078" y="42941"/>
                  </a:lnTo>
                  <a:lnTo>
                    <a:pt x="1078" y="46867"/>
                  </a:lnTo>
                  <a:lnTo>
                    <a:pt x="3036" y="48574"/>
                  </a:lnTo>
                  <a:lnTo>
                    <a:pt x="5654" y="49160"/>
                  </a:lnTo>
                  <a:lnTo>
                    <a:pt x="5654" y="51150"/>
                  </a:lnTo>
                  <a:lnTo>
                    <a:pt x="3853" y="51684"/>
                  </a:lnTo>
                  <a:lnTo>
                    <a:pt x="2691" y="52888"/>
                  </a:lnTo>
                  <a:lnTo>
                    <a:pt x="2691" y="65453"/>
                  </a:lnTo>
                  <a:lnTo>
                    <a:pt x="12826" y="65453"/>
                  </a:lnTo>
                  <a:lnTo>
                    <a:pt x="12826" y="52888"/>
                  </a:lnTo>
                  <a:lnTo>
                    <a:pt x="11675" y="51684"/>
                  </a:lnTo>
                  <a:lnTo>
                    <a:pt x="9915" y="51150"/>
                  </a:lnTo>
                  <a:lnTo>
                    <a:pt x="9915" y="49160"/>
                  </a:lnTo>
                  <a:lnTo>
                    <a:pt x="12491" y="48574"/>
                  </a:lnTo>
                  <a:lnTo>
                    <a:pt x="14397" y="46867"/>
                  </a:lnTo>
                  <a:lnTo>
                    <a:pt x="14397" y="42941"/>
                  </a:lnTo>
                  <a:lnTo>
                    <a:pt x="12491" y="41286"/>
                  </a:lnTo>
                  <a:lnTo>
                    <a:pt x="9915" y="40679"/>
                  </a:lnTo>
                  <a:lnTo>
                    <a:pt x="9915" y="36637"/>
                  </a:lnTo>
                  <a:lnTo>
                    <a:pt x="10638" y="31601"/>
                  </a:lnTo>
                  <a:lnTo>
                    <a:pt x="11528" y="28784"/>
                  </a:lnTo>
                  <a:lnTo>
                    <a:pt x="15507" y="23559"/>
                  </a:lnTo>
                  <a:lnTo>
                    <a:pt x="14397" y="15737"/>
                  </a:lnTo>
                  <a:lnTo>
                    <a:pt x="11622" y="7915"/>
                  </a:lnTo>
                  <a:lnTo>
                    <a:pt x="7706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429867" y="3091393"/>
              <a:ext cx="10160" cy="66040"/>
            </a:xfrm>
            <a:custGeom>
              <a:avLst/>
              <a:gdLst/>
              <a:ahLst/>
              <a:cxnLst/>
              <a:rect l="l" t="t" r="r" b="b"/>
              <a:pathLst>
                <a:path w="10160" h="66039">
                  <a:moveTo>
                    <a:pt x="7706" y="0"/>
                  </a:moveTo>
                  <a:lnTo>
                    <a:pt x="3968" y="7915"/>
                  </a:lnTo>
                  <a:lnTo>
                    <a:pt x="1403" y="15737"/>
                  </a:lnTo>
                  <a:lnTo>
                    <a:pt x="0" y="23559"/>
                  </a:lnTo>
                  <a:lnTo>
                    <a:pt x="4156" y="29098"/>
                  </a:lnTo>
                  <a:lnTo>
                    <a:pt x="4785" y="31601"/>
                  </a:lnTo>
                  <a:lnTo>
                    <a:pt x="5654" y="36805"/>
                  </a:lnTo>
                  <a:lnTo>
                    <a:pt x="5654" y="40679"/>
                  </a:lnTo>
                  <a:lnTo>
                    <a:pt x="3036" y="41286"/>
                  </a:lnTo>
                  <a:lnTo>
                    <a:pt x="1078" y="42941"/>
                  </a:lnTo>
                  <a:lnTo>
                    <a:pt x="1078" y="46867"/>
                  </a:lnTo>
                  <a:lnTo>
                    <a:pt x="3036" y="48574"/>
                  </a:lnTo>
                  <a:lnTo>
                    <a:pt x="5654" y="49160"/>
                  </a:lnTo>
                  <a:lnTo>
                    <a:pt x="5654" y="51150"/>
                  </a:lnTo>
                  <a:lnTo>
                    <a:pt x="3853" y="51684"/>
                  </a:lnTo>
                  <a:lnTo>
                    <a:pt x="2691" y="52888"/>
                  </a:lnTo>
                  <a:lnTo>
                    <a:pt x="2691" y="65453"/>
                  </a:lnTo>
                  <a:lnTo>
                    <a:pt x="9675" y="65453"/>
                  </a:lnTo>
                  <a:lnTo>
                    <a:pt x="7706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434894" y="3152501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5918" y="0"/>
                  </a:moveTo>
                  <a:lnTo>
                    <a:pt x="0" y="4368"/>
                  </a:lnTo>
                  <a:lnTo>
                    <a:pt x="635" y="4368"/>
                  </a:lnTo>
                  <a:lnTo>
                    <a:pt x="5918" y="4368"/>
                  </a:lnTo>
                  <a:lnTo>
                    <a:pt x="5918" y="838"/>
                  </a:lnTo>
                  <a:lnTo>
                    <a:pt x="5918" y="495"/>
                  </a:lnTo>
                  <a:lnTo>
                    <a:pt x="5918" y="266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434361" y="3152069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451" y="0"/>
                  </a:moveTo>
                  <a:lnTo>
                    <a:pt x="0" y="4762"/>
                  </a:lnTo>
                  <a:lnTo>
                    <a:pt x="152" y="4787"/>
                  </a:lnTo>
                  <a:lnTo>
                    <a:pt x="571" y="4787"/>
                  </a:lnTo>
                  <a:lnTo>
                    <a:pt x="901" y="4787"/>
                  </a:lnTo>
                  <a:lnTo>
                    <a:pt x="6451" y="711"/>
                  </a:lnTo>
                  <a:lnTo>
                    <a:pt x="6451" y="457"/>
                  </a:lnTo>
                  <a:lnTo>
                    <a:pt x="6451" y="190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434361" y="315102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0"/>
                  </a:moveTo>
                  <a:lnTo>
                    <a:pt x="0" y="4737"/>
                  </a:lnTo>
                  <a:lnTo>
                    <a:pt x="0" y="5054"/>
                  </a:lnTo>
                  <a:lnTo>
                    <a:pt x="0" y="5283"/>
                  </a:lnTo>
                  <a:lnTo>
                    <a:pt x="0" y="5816"/>
                  </a:lnTo>
                  <a:lnTo>
                    <a:pt x="190" y="5842"/>
                  </a:lnTo>
                  <a:lnTo>
                    <a:pt x="6451" y="1244"/>
                  </a:lnTo>
                  <a:lnTo>
                    <a:pt x="6451" y="1054"/>
                  </a:lnTo>
                  <a:lnTo>
                    <a:pt x="6451" y="800"/>
                  </a:lnTo>
                  <a:lnTo>
                    <a:pt x="6451" y="533"/>
                  </a:lnTo>
                  <a:lnTo>
                    <a:pt x="6451" y="30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E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434361" y="315055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49"/>
                  </a:lnTo>
                  <a:lnTo>
                    <a:pt x="0" y="5041"/>
                  </a:lnTo>
                  <a:lnTo>
                    <a:pt x="0" y="5219"/>
                  </a:lnTo>
                  <a:lnTo>
                    <a:pt x="0" y="5537"/>
                  </a:lnTo>
                  <a:lnTo>
                    <a:pt x="6451" y="774"/>
                  </a:lnTo>
                  <a:lnTo>
                    <a:pt x="6451" y="482"/>
                  </a:lnTo>
                  <a:lnTo>
                    <a:pt x="6451" y="279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434361" y="314989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75"/>
                  </a:lnTo>
                  <a:lnTo>
                    <a:pt x="0" y="4940"/>
                  </a:lnTo>
                  <a:lnTo>
                    <a:pt x="0" y="5130"/>
                  </a:lnTo>
                  <a:lnTo>
                    <a:pt x="0" y="5422"/>
                  </a:lnTo>
                  <a:lnTo>
                    <a:pt x="0" y="5715"/>
                  </a:lnTo>
                  <a:lnTo>
                    <a:pt x="6451" y="952"/>
                  </a:lnTo>
                  <a:lnTo>
                    <a:pt x="6451" y="673"/>
                  </a:lnTo>
                  <a:lnTo>
                    <a:pt x="6451" y="406"/>
                  </a:lnTo>
                  <a:lnTo>
                    <a:pt x="6451" y="177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D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434361" y="314933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62"/>
                  </a:lnTo>
                  <a:lnTo>
                    <a:pt x="0" y="5016"/>
                  </a:lnTo>
                  <a:lnTo>
                    <a:pt x="0" y="5321"/>
                  </a:lnTo>
                  <a:lnTo>
                    <a:pt x="0" y="5524"/>
                  </a:lnTo>
                  <a:lnTo>
                    <a:pt x="6451" y="749"/>
                  </a:lnTo>
                  <a:lnTo>
                    <a:pt x="6451" y="558"/>
                  </a:lnTo>
                  <a:lnTo>
                    <a:pt x="6451" y="25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434361" y="314888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49"/>
                  </a:lnTo>
                  <a:lnTo>
                    <a:pt x="0" y="5003"/>
                  </a:lnTo>
                  <a:lnTo>
                    <a:pt x="0" y="5232"/>
                  </a:lnTo>
                  <a:lnTo>
                    <a:pt x="0" y="5461"/>
                  </a:lnTo>
                  <a:lnTo>
                    <a:pt x="6451" y="711"/>
                  </a:lnTo>
                  <a:lnTo>
                    <a:pt x="6451" y="469"/>
                  </a:lnTo>
                  <a:lnTo>
                    <a:pt x="6451" y="25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434361" y="314785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0"/>
                  </a:moveTo>
                  <a:lnTo>
                    <a:pt x="0" y="4762"/>
                  </a:lnTo>
                  <a:lnTo>
                    <a:pt x="0" y="4978"/>
                  </a:lnTo>
                  <a:lnTo>
                    <a:pt x="0" y="5257"/>
                  </a:lnTo>
                  <a:lnTo>
                    <a:pt x="0" y="5511"/>
                  </a:lnTo>
                  <a:lnTo>
                    <a:pt x="0" y="5791"/>
                  </a:lnTo>
                  <a:lnTo>
                    <a:pt x="0" y="6019"/>
                  </a:lnTo>
                  <a:lnTo>
                    <a:pt x="6451" y="1257"/>
                  </a:lnTo>
                  <a:lnTo>
                    <a:pt x="6451" y="1041"/>
                  </a:lnTo>
                  <a:lnTo>
                    <a:pt x="6451" y="774"/>
                  </a:lnTo>
                  <a:lnTo>
                    <a:pt x="6451" y="508"/>
                  </a:lnTo>
                  <a:lnTo>
                    <a:pt x="6451" y="228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434364" y="314764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74"/>
                  </a:lnTo>
                  <a:lnTo>
                    <a:pt x="0" y="5172"/>
                  </a:lnTo>
                  <a:lnTo>
                    <a:pt x="6460" y="429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434364" y="314734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53"/>
                  </a:lnTo>
                  <a:lnTo>
                    <a:pt x="0" y="5277"/>
                  </a:lnTo>
                  <a:lnTo>
                    <a:pt x="6460" y="523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434361" y="314688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62"/>
                  </a:lnTo>
                  <a:lnTo>
                    <a:pt x="0" y="5041"/>
                  </a:lnTo>
                  <a:lnTo>
                    <a:pt x="0" y="5219"/>
                  </a:lnTo>
                  <a:lnTo>
                    <a:pt x="0" y="5549"/>
                  </a:lnTo>
                  <a:lnTo>
                    <a:pt x="6451" y="774"/>
                  </a:lnTo>
                  <a:lnTo>
                    <a:pt x="6451" y="469"/>
                  </a:lnTo>
                  <a:lnTo>
                    <a:pt x="6451" y="279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434361" y="314615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0"/>
                  </a:moveTo>
                  <a:lnTo>
                    <a:pt x="0" y="4749"/>
                  </a:lnTo>
                  <a:lnTo>
                    <a:pt x="0" y="5029"/>
                  </a:lnTo>
                  <a:lnTo>
                    <a:pt x="0" y="5257"/>
                  </a:lnTo>
                  <a:lnTo>
                    <a:pt x="0" y="5511"/>
                  </a:lnTo>
                  <a:lnTo>
                    <a:pt x="0" y="5791"/>
                  </a:lnTo>
                  <a:lnTo>
                    <a:pt x="6451" y="1016"/>
                  </a:lnTo>
                  <a:lnTo>
                    <a:pt x="6451" y="749"/>
                  </a:lnTo>
                  <a:lnTo>
                    <a:pt x="6451" y="495"/>
                  </a:lnTo>
                  <a:lnTo>
                    <a:pt x="6451" y="266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2434364" y="314594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53"/>
                  </a:lnTo>
                  <a:lnTo>
                    <a:pt x="0" y="5224"/>
                  </a:lnTo>
                  <a:lnTo>
                    <a:pt x="6460" y="471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2434364" y="314561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43"/>
                  </a:lnTo>
                  <a:lnTo>
                    <a:pt x="0" y="5298"/>
                  </a:lnTo>
                  <a:lnTo>
                    <a:pt x="6460" y="544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434361" y="314517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254"/>
                  </a:moveTo>
                  <a:lnTo>
                    <a:pt x="6426" y="0"/>
                  </a:lnTo>
                  <a:lnTo>
                    <a:pt x="0" y="4749"/>
                  </a:lnTo>
                  <a:lnTo>
                    <a:pt x="0" y="5016"/>
                  </a:lnTo>
                  <a:lnTo>
                    <a:pt x="0" y="5207"/>
                  </a:lnTo>
                  <a:lnTo>
                    <a:pt x="0" y="5549"/>
                  </a:lnTo>
                  <a:lnTo>
                    <a:pt x="6451" y="787"/>
                  </a:lnTo>
                  <a:lnTo>
                    <a:pt x="6451" y="457"/>
                  </a:lnTo>
                  <a:lnTo>
                    <a:pt x="6451" y="254"/>
                  </a:lnTo>
                  <a:close/>
                </a:path>
              </a:pathLst>
            </a:custGeom>
            <a:solidFill>
              <a:srgbClr val="FFE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434361" y="314436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1079"/>
                  </a:moveTo>
                  <a:lnTo>
                    <a:pt x="6413" y="838"/>
                  </a:lnTo>
                  <a:lnTo>
                    <a:pt x="6400" y="635"/>
                  </a:lnTo>
                  <a:lnTo>
                    <a:pt x="6350" y="419"/>
                  </a:lnTo>
                  <a:lnTo>
                    <a:pt x="6311" y="254"/>
                  </a:lnTo>
                  <a:lnTo>
                    <a:pt x="6235" y="0"/>
                  </a:lnTo>
                  <a:lnTo>
                    <a:pt x="0" y="4597"/>
                  </a:lnTo>
                  <a:lnTo>
                    <a:pt x="0" y="4838"/>
                  </a:lnTo>
                  <a:lnTo>
                    <a:pt x="0" y="5080"/>
                  </a:lnTo>
                  <a:lnTo>
                    <a:pt x="0" y="5359"/>
                  </a:lnTo>
                  <a:lnTo>
                    <a:pt x="0" y="5575"/>
                  </a:lnTo>
                  <a:lnTo>
                    <a:pt x="0" y="5842"/>
                  </a:lnTo>
                  <a:lnTo>
                    <a:pt x="6451" y="1079"/>
                  </a:lnTo>
                  <a:close/>
                </a:path>
              </a:pathLst>
            </a:custGeom>
            <a:solidFill>
              <a:srgbClr val="FFE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434361" y="314381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311" y="723"/>
                  </a:moveTo>
                  <a:lnTo>
                    <a:pt x="6235" y="571"/>
                  </a:lnTo>
                  <a:lnTo>
                    <a:pt x="6159" y="342"/>
                  </a:lnTo>
                  <a:lnTo>
                    <a:pt x="6083" y="165"/>
                  </a:lnTo>
                  <a:lnTo>
                    <a:pt x="5981" y="0"/>
                  </a:lnTo>
                  <a:lnTo>
                    <a:pt x="0" y="4406"/>
                  </a:lnTo>
                  <a:lnTo>
                    <a:pt x="0" y="4635"/>
                  </a:lnTo>
                  <a:lnTo>
                    <a:pt x="0" y="4864"/>
                  </a:lnTo>
                  <a:lnTo>
                    <a:pt x="0" y="5168"/>
                  </a:lnTo>
                  <a:lnTo>
                    <a:pt x="0" y="5372"/>
                  </a:lnTo>
                  <a:lnTo>
                    <a:pt x="6311" y="723"/>
                  </a:lnTo>
                  <a:close/>
                </a:path>
              </a:pathLst>
            </a:custGeom>
            <a:solidFill>
              <a:srgbClr val="FFE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434361" y="3142887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083" y="1104"/>
                  </a:moveTo>
                  <a:lnTo>
                    <a:pt x="5981" y="939"/>
                  </a:lnTo>
                  <a:lnTo>
                    <a:pt x="5867" y="736"/>
                  </a:lnTo>
                  <a:lnTo>
                    <a:pt x="5753" y="571"/>
                  </a:lnTo>
                  <a:lnTo>
                    <a:pt x="5626" y="444"/>
                  </a:lnTo>
                  <a:lnTo>
                    <a:pt x="5499" y="266"/>
                  </a:lnTo>
                  <a:lnTo>
                    <a:pt x="5372" y="177"/>
                  </a:lnTo>
                  <a:lnTo>
                    <a:pt x="5181" y="0"/>
                  </a:lnTo>
                  <a:lnTo>
                    <a:pt x="0" y="3822"/>
                  </a:lnTo>
                  <a:lnTo>
                    <a:pt x="0" y="4140"/>
                  </a:lnTo>
                  <a:lnTo>
                    <a:pt x="0" y="4305"/>
                  </a:lnTo>
                  <a:lnTo>
                    <a:pt x="0" y="5575"/>
                  </a:lnTo>
                  <a:lnTo>
                    <a:pt x="6083" y="1104"/>
                  </a:lnTo>
                  <a:close/>
                </a:path>
              </a:pathLst>
            </a:custGeom>
            <a:solidFill>
              <a:srgbClr val="FFE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434361" y="314236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84" y="685"/>
                  </a:moveTo>
                  <a:lnTo>
                    <a:pt x="5168" y="533"/>
                  </a:lnTo>
                  <a:lnTo>
                    <a:pt x="5003" y="406"/>
                  </a:lnTo>
                  <a:lnTo>
                    <a:pt x="4648" y="190"/>
                  </a:lnTo>
                  <a:lnTo>
                    <a:pt x="4648" y="0"/>
                  </a:lnTo>
                  <a:lnTo>
                    <a:pt x="0" y="3403"/>
                  </a:lnTo>
                  <a:lnTo>
                    <a:pt x="0" y="3911"/>
                  </a:lnTo>
                  <a:lnTo>
                    <a:pt x="0" y="4089"/>
                  </a:lnTo>
                  <a:lnTo>
                    <a:pt x="0" y="4343"/>
                  </a:lnTo>
                  <a:lnTo>
                    <a:pt x="0" y="4673"/>
                  </a:lnTo>
                  <a:lnTo>
                    <a:pt x="5384" y="685"/>
                  </a:lnTo>
                  <a:close/>
                </a:path>
              </a:pathLst>
            </a:custGeom>
            <a:solidFill>
              <a:srgbClr val="FFE8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434364" y="3142013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649" y="0"/>
                  </a:moveTo>
                  <a:lnTo>
                    <a:pt x="0" y="3403"/>
                  </a:lnTo>
                  <a:lnTo>
                    <a:pt x="0" y="3989"/>
                  </a:lnTo>
                  <a:lnTo>
                    <a:pt x="4659" y="544"/>
                  </a:lnTo>
                  <a:close/>
                </a:path>
              </a:pathLst>
            </a:custGeom>
            <a:solidFill>
              <a:srgbClr val="FFE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434361" y="3141566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648" y="0"/>
                  </a:moveTo>
                  <a:lnTo>
                    <a:pt x="50" y="3403"/>
                  </a:lnTo>
                  <a:lnTo>
                    <a:pt x="25" y="3632"/>
                  </a:lnTo>
                  <a:lnTo>
                    <a:pt x="0" y="3886"/>
                  </a:lnTo>
                  <a:lnTo>
                    <a:pt x="0" y="4013"/>
                  </a:lnTo>
                  <a:lnTo>
                    <a:pt x="0" y="4203"/>
                  </a:lnTo>
                  <a:lnTo>
                    <a:pt x="4648" y="787"/>
                  </a:lnTo>
                  <a:lnTo>
                    <a:pt x="4648" y="469"/>
                  </a:lnTo>
                  <a:lnTo>
                    <a:pt x="4648" y="228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FFE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434386" y="3139407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622" y="1206"/>
                  </a:moveTo>
                  <a:lnTo>
                    <a:pt x="673" y="4114"/>
                  </a:lnTo>
                  <a:lnTo>
                    <a:pt x="469" y="4381"/>
                  </a:lnTo>
                  <a:lnTo>
                    <a:pt x="304" y="4699"/>
                  </a:lnTo>
                  <a:lnTo>
                    <a:pt x="177" y="5016"/>
                  </a:lnTo>
                  <a:lnTo>
                    <a:pt x="101" y="5270"/>
                  </a:lnTo>
                  <a:lnTo>
                    <a:pt x="76" y="5397"/>
                  </a:lnTo>
                  <a:lnTo>
                    <a:pt x="25" y="5575"/>
                  </a:lnTo>
                  <a:lnTo>
                    <a:pt x="0" y="5816"/>
                  </a:lnTo>
                  <a:lnTo>
                    <a:pt x="4622" y="2400"/>
                  </a:lnTo>
                  <a:lnTo>
                    <a:pt x="4622" y="2184"/>
                  </a:lnTo>
                  <a:lnTo>
                    <a:pt x="4622" y="1943"/>
                  </a:lnTo>
                  <a:lnTo>
                    <a:pt x="4622" y="1752"/>
                  </a:lnTo>
                  <a:lnTo>
                    <a:pt x="4622" y="1422"/>
                  </a:lnTo>
                  <a:lnTo>
                    <a:pt x="4622" y="1206"/>
                  </a:lnTo>
                  <a:close/>
                </a:path>
                <a:path w="6350" h="6350">
                  <a:moveTo>
                    <a:pt x="6273" y="0"/>
                  </a:moveTo>
                  <a:lnTo>
                    <a:pt x="4838" y="1054"/>
                  </a:lnTo>
                  <a:lnTo>
                    <a:pt x="5384" y="812"/>
                  </a:lnTo>
                  <a:lnTo>
                    <a:pt x="5867" y="444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rgbClr val="FFE6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434793" y="313764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845" y="0"/>
                  </a:moveTo>
                  <a:lnTo>
                    <a:pt x="1422" y="3987"/>
                  </a:lnTo>
                  <a:lnTo>
                    <a:pt x="1422" y="4292"/>
                  </a:lnTo>
                  <a:lnTo>
                    <a:pt x="1422" y="4533"/>
                  </a:lnTo>
                  <a:lnTo>
                    <a:pt x="1422" y="4787"/>
                  </a:lnTo>
                  <a:lnTo>
                    <a:pt x="1422" y="4927"/>
                  </a:lnTo>
                  <a:lnTo>
                    <a:pt x="965" y="5130"/>
                  </a:lnTo>
                  <a:lnTo>
                    <a:pt x="838" y="5194"/>
                  </a:lnTo>
                  <a:lnTo>
                    <a:pt x="317" y="5689"/>
                  </a:lnTo>
                  <a:lnTo>
                    <a:pt x="0" y="6299"/>
                  </a:lnTo>
                  <a:lnTo>
                    <a:pt x="4216" y="3187"/>
                  </a:lnTo>
                  <a:lnTo>
                    <a:pt x="4216" y="2984"/>
                  </a:lnTo>
                  <a:lnTo>
                    <a:pt x="5054" y="2590"/>
                  </a:lnTo>
                  <a:lnTo>
                    <a:pt x="5791" y="1981"/>
                  </a:lnTo>
                  <a:lnTo>
                    <a:pt x="6070" y="1549"/>
                  </a:lnTo>
                  <a:lnTo>
                    <a:pt x="6337" y="1168"/>
                  </a:lnTo>
                  <a:lnTo>
                    <a:pt x="6451" y="977"/>
                  </a:lnTo>
                  <a:lnTo>
                    <a:pt x="6515" y="812"/>
                  </a:lnTo>
                  <a:lnTo>
                    <a:pt x="6616" y="609"/>
                  </a:lnTo>
                  <a:lnTo>
                    <a:pt x="6769" y="292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rgbClr val="FFE6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2436215" y="3136588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613" y="0"/>
                  </a:moveTo>
                  <a:lnTo>
                    <a:pt x="12" y="4140"/>
                  </a:lnTo>
                  <a:lnTo>
                    <a:pt x="12" y="4368"/>
                  </a:lnTo>
                  <a:lnTo>
                    <a:pt x="0" y="4368"/>
                  </a:lnTo>
                  <a:lnTo>
                    <a:pt x="0" y="5372"/>
                  </a:lnTo>
                  <a:lnTo>
                    <a:pt x="5270" y="1498"/>
                  </a:lnTo>
                  <a:lnTo>
                    <a:pt x="5359" y="1257"/>
                  </a:lnTo>
                  <a:lnTo>
                    <a:pt x="5448" y="1016"/>
                  </a:lnTo>
                  <a:lnTo>
                    <a:pt x="5486" y="787"/>
                  </a:lnTo>
                  <a:lnTo>
                    <a:pt x="5511" y="609"/>
                  </a:lnTo>
                  <a:lnTo>
                    <a:pt x="5575" y="279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FFE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2436112" y="3136280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727" y="0"/>
                  </a:moveTo>
                  <a:lnTo>
                    <a:pt x="0" y="4219"/>
                  </a:lnTo>
                  <a:lnTo>
                    <a:pt x="115" y="4670"/>
                  </a:lnTo>
                  <a:lnTo>
                    <a:pt x="5696" y="544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FFE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435034" y="3134975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794" y="1143"/>
                  </a:moveTo>
                  <a:lnTo>
                    <a:pt x="6769" y="1003"/>
                  </a:lnTo>
                  <a:lnTo>
                    <a:pt x="6769" y="850"/>
                  </a:lnTo>
                  <a:lnTo>
                    <a:pt x="6731" y="660"/>
                  </a:lnTo>
                  <a:lnTo>
                    <a:pt x="6692" y="444"/>
                  </a:lnTo>
                  <a:lnTo>
                    <a:pt x="6654" y="254"/>
                  </a:lnTo>
                  <a:lnTo>
                    <a:pt x="6604" y="0"/>
                  </a:lnTo>
                  <a:lnTo>
                    <a:pt x="0" y="4876"/>
                  </a:lnTo>
                  <a:lnTo>
                    <a:pt x="139" y="4991"/>
                  </a:lnTo>
                  <a:lnTo>
                    <a:pt x="1181" y="5575"/>
                  </a:lnTo>
                  <a:lnTo>
                    <a:pt x="1181" y="5740"/>
                  </a:lnTo>
                  <a:lnTo>
                    <a:pt x="6794" y="1600"/>
                  </a:lnTo>
                  <a:lnTo>
                    <a:pt x="6794" y="1358"/>
                  </a:lnTo>
                  <a:lnTo>
                    <a:pt x="6794" y="1155"/>
                  </a:lnTo>
                  <a:close/>
                </a:path>
              </a:pathLst>
            </a:custGeom>
            <a:solidFill>
              <a:srgbClr val="FFE4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434348" y="3134061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340" y="1117"/>
                  </a:moveTo>
                  <a:lnTo>
                    <a:pt x="7277" y="927"/>
                  </a:lnTo>
                  <a:lnTo>
                    <a:pt x="7226" y="749"/>
                  </a:lnTo>
                  <a:lnTo>
                    <a:pt x="7162" y="546"/>
                  </a:lnTo>
                  <a:lnTo>
                    <a:pt x="7073" y="342"/>
                  </a:lnTo>
                  <a:lnTo>
                    <a:pt x="6972" y="152"/>
                  </a:lnTo>
                  <a:lnTo>
                    <a:pt x="6896" y="0"/>
                  </a:lnTo>
                  <a:lnTo>
                    <a:pt x="0" y="5080"/>
                  </a:lnTo>
                  <a:lnTo>
                    <a:pt x="101" y="5207"/>
                  </a:lnTo>
                  <a:lnTo>
                    <a:pt x="393" y="5524"/>
                  </a:lnTo>
                  <a:lnTo>
                    <a:pt x="558" y="5676"/>
                  </a:lnTo>
                  <a:lnTo>
                    <a:pt x="838" y="5905"/>
                  </a:lnTo>
                  <a:lnTo>
                    <a:pt x="7340" y="1117"/>
                  </a:lnTo>
                  <a:close/>
                </a:path>
              </a:pathLst>
            </a:custGeom>
            <a:solidFill>
              <a:srgbClr val="FFE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433904" y="313336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416" y="850"/>
                  </a:moveTo>
                  <a:lnTo>
                    <a:pt x="7327" y="711"/>
                  </a:lnTo>
                  <a:lnTo>
                    <a:pt x="7251" y="533"/>
                  </a:lnTo>
                  <a:lnTo>
                    <a:pt x="7112" y="342"/>
                  </a:lnTo>
                  <a:lnTo>
                    <a:pt x="7023" y="203"/>
                  </a:lnTo>
                  <a:lnTo>
                    <a:pt x="6883" y="0"/>
                  </a:lnTo>
                  <a:lnTo>
                    <a:pt x="0" y="5067"/>
                  </a:lnTo>
                  <a:lnTo>
                    <a:pt x="101" y="5257"/>
                  </a:lnTo>
                  <a:lnTo>
                    <a:pt x="190" y="5410"/>
                  </a:lnTo>
                  <a:lnTo>
                    <a:pt x="330" y="5626"/>
                  </a:lnTo>
                  <a:lnTo>
                    <a:pt x="546" y="5905"/>
                  </a:lnTo>
                  <a:lnTo>
                    <a:pt x="7416" y="850"/>
                  </a:lnTo>
                  <a:close/>
                </a:path>
              </a:pathLst>
            </a:custGeom>
            <a:solidFill>
              <a:srgbClr val="FFE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433599" y="313280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315" y="749"/>
                  </a:moveTo>
                  <a:lnTo>
                    <a:pt x="7175" y="584"/>
                  </a:lnTo>
                  <a:lnTo>
                    <a:pt x="7048" y="431"/>
                  </a:lnTo>
                  <a:lnTo>
                    <a:pt x="6934" y="304"/>
                  </a:lnTo>
                  <a:lnTo>
                    <a:pt x="6819" y="165"/>
                  </a:lnTo>
                  <a:lnTo>
                    <a:pt x="6642" y="0"/>
                  </a:lnTo>
                  <a:lnTo>
                    <a:pt x="0" y="4889"/>
                  </a:lnTo>
                  <a:lnTo>
                    <a:pt x="76" y="5143"/>
                  </a:lnTo>
                  <a:lnTo>
                    <a:pt x="139" y="5308"/>
                  </a:lnTo>
                  <a:lnTo>
                    <a:pt x="215" y="5461"/>
                  </a:lnTo>
                  <a:lnTo>
                    <a:pt x="406" y="5829"/>
                  </a:lnTo>
                  <a:lnTo>
                    <a:pt x="7315" y="749"/>
                  </a:lnTo>
                  <a:close/>
                </a:path>
              </a:pathLst>
            </a:custGeom>
            <a:solidFill>
              <a:srgbClr val="FF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433537" y="313265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512" y="0"/>
                  </a:moveTo>
                  <a:lnTo>
                    <a:pt x="0" y="4806"/>
                  </a:lnTo>
                  <a:lnTo>
                    <a:pt x="146" y="5277"/>
                  </a:lnTo>
                  <a:lnTo>
                    <a:pt x="6879" y="303"/>
                  </a:lnTo>
                  <a:lnTo>
                    <a:pt x="6512" y="0"/>
                  </a:lnTo>
                  <a:close/>
                </a:path>
              </a:pathLst>
            </a:custGeom>
            <a:solidFill>
              <a:srgbClr val="FFE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2433396" y="313221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858" y="596"/>
                  </a:moveTo>
                  <a:lnTo>
                    <a:pt x="6642" y="444"/>
                  </a:lnTo>
                  <a:lnTo>
                    <a:pt x="6438" y="292"/>
                  </a:lnTo>
                  <a:lnTo>
                    <a:pt x="6184" y="127"/>
                  </a:lnTo>
                  <a:lnTo>
                    <a:pt x="5969" y="0"/>
                  </a:lnTo>
                  <a:lnTo>
                    <a:pt x="0" y="4394"/>
                  </a:lnTo>
                  <a:lnTo>
                    <a:pt x="25" y="4622"/>
                  </a:lnTo>
                  <a:lnTo>
                    <a:pt x="50" y="4876"/>
                  </a:lnTo>
                  <a:lnTo>
                    <a:pt x="101" y="5118"/>
                  </a:lnTo>
                  <a:lnTo>
                    <a:pt x="203" y="5499"/>
                  </a:lnTo>
                  <a:lnTo>
                    <a:pt x="6858" y="596"/>
                  </a:lnTo>
                  <a:close/>
                </a:path>
              </a:pathLst>
            </a:custGeom>
            <a:solidFill>
              <a:srgbClr val="FFE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433383" y="313097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184" y="1358"/>
                  </a:moveTo>
                  <a:lnTo>
                    <a:pt x="5981" y="1270"/>
                  </a:lnTo>
                  <a:lnTo>
                    <a:pt x="5803" y="1168"/>
                  </a:lnTo>
                  <a:lnTo>
                    <a:pt x="5626" y="1092"/>
                  </a:lnTo>
                  <a:lnTo>
                    <a:pt x="5626" y="800"/>
                  </a:lnTo>
                  <a:lnTo>
                    <a:pt x="5626" y="508"/>
                  </a:lnTo>
                  <a:lnTo>
                    <a:pt x="5626" y="292"/>
                  </a:lnTo>
                  <a:lnTo>
                    <a:pt x="5626" y="0"/>
                  </a:lnTo>
                  <a:lnTo>
                    <a:pt x="203" y="4000"/>
                  </a:lnTo>
                  <a:lnTo>
                    <a:pt x="114" y="4343"/>
                  </a:lnTo>
                  <a:lnTo>
                    <a:pt x="50" y="4610"/>
                  </a:lnTo>
                  <a:lnTo>
                    <a:pt x="12" y="4940"/>
                  </a:lnTo>
                  <a:lnTo>
                    <a:pt x="0" y="5143"/>
                  </a:lnTo>
                  <a:lnTo>
                    <a:pt x="0" y="5359"/>
                  </a:lnTo>
                  <a:lnTo>
                    <a:pt x="0" y="5664"/>
                  </a:lnTo>
                  <a:lnTo>
                    <a:pt x="25" y="5892"/>
                  </a:lnTo>
                  <a:lnTo>
                    <a:pt x="6184" y="1358"/>
                  </a:lnTo>
                  <a:close/>
                </a:path>
              </a:pathLst>
            </a:custGeom>
            <a:solidFill>
              <a:srgbClr val="FFE1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433497" y="313025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511" y="0"/>
                  </a:moveTo>
                  <a:lnTo>
                    <a:pt x="596" y="3619"/>
                  </a:lnTo>
                  <a:lnTo>
                    <a:pt x="419" y="3886"/>
                  </a:lnTo>
                  <a:lnTo>
                    <a:pt x="292" y="4178"/>
                  </a:lnTo>
                  <a:lnTo>
                    <a:pt x="177" y="4483"/>
                  </a:lnTo>
                  <a:lnTo>
                    <a:pt x="88" y="4724"/>
                  </a:lnTo>
                  <a:lnTo>
                    <a:pt x="0" y="5080"/>
                  </a:lnTo>
                  <a:lnTo>
                    <a:pt x="5511" y="1016"/>
                  </a:lnTo>
                  <a:lnTo>
                    <a:pt x="5511" y="723"/>
                  </a:lnTo>
                  <a:lnTo>
                    <a:pt x="5511" y="558"/>
                  </a:lnTo>
                  <a:lnTo>
                    <a:pt x="5511" y="304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FFE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433828" y="312974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181" y="0"/>
                  </a:moveTo>
                  <a:lnTo>
                    <a:pt x="2387" y="2044"/>
                  </a:lnTo>
                  <a:lnTo>
                    <a:pt x="2387" y="2324"/>
                  </a:lnTo>
                  <a:lnTo>
                    <a:pt x="1536" y="2654"/>
                  </a:lnTo>
                  <a:lnTo>
                    <a:pt x="774" y="3302"/>
                  </a:lnTo>
                  <a:lnTo>
                    <a:pt x="419" y="3886"/>
                  </a:lnTo>
                  <a:lnTo>
                    <a:pt x="152" y="4279"/>
                  </a:lnTo>
                  <a:lnTo>
                    <a:pt x="0" y="4610"/>
                  </a:lnTo>
                  <a:lnTo>
                    <a:pt x="5181" y="800"/>
                  </a:lnTo>
                  <a:lnTo>
                    <a:pt x="5181" y="520"/>
                  </a:lnTo>
                  <a:lnTo>
                    <a:pt x="5181" y="292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FFE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434399" y="3128333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610" y="0"/>
                  </a:moveTo>
                  <a:lnTo>
                    <a:pt x="1816" y="2057"/>
                  </a:lnTo>
                  <a:lnTo>
                    <a:pt x="1816" y="2235"/>
                  </a:lnTo>
                  <a:lnTo>
                    <a:pt x="1816" y="2565"/>
                  </a:lnTo>
                  <a:lnTo>
                    <a:pt x="1816" y="3733"/>
                  </a:lnTo>
                  <a:lnTo>
                    <a:pt x="1130" y="4000"/>
                  </a:lnTo>
                  <a:lnTo>
                    <a:pt x="482" y="4495"/>
                  </a:lnTo>
                  <a:lnTo>
                    <a:pt x="0" y="5118"/>
                  </a:lnTo>
                  <a:lnTo>
                    <a:pt x="4610" y="1714"/>
                  </a:lnTo>
                  <a:lnTo>
                    <a:pt x="4610" y="1409"/>
                  </a:lnTo>
                  <a:lnTo>
                    <a:pt x="4610" y="1193"/>
                  </a:lnTo>
                  <a:lnTo>
                    <a:pt x="4610" y="177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FFD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436215" y="3127228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870" y="0"/>
                  </a:moveTo>
                  <a:lnTo>
                    <a:pt x="0" y="2095"/>
                  </a:lnTo>
                  <a:lnTo>
                    <a:pt x="0" y="2400"/>
                  </a:lnTo>
                  <a:lnTo>
                    <a:pt x="0" y="2641"/>
                  </a:lnTo>
                  <a:lnTo>
                    <a:pt x="0" y="2933"/>
                  </a:lnTo>
                  <a:lnTo>
                    <a:pt x="0" y="3162"/>
                  </a:lnTo>
                  <a:lnTo>
                    <a:pt x="0" y="3340"/>
                  </a:lnTo>
                  <a:lnTo>
                    <a:pt x="2794" y="1282"/>
                  </a:lnTo>
                  <a:lnTo>
                    <a:pt x="2794" y="1104"/>
                  </a:lnTo>
                  <a:lnTo>
                    <a:pt x="2794" y="876"/>
                  </a:lnTo>
                  <a:lnTo>
                    <a:pt x="2794" y="609"/>
                  </a:lnTo>
                  <a:lnTo>
                    <a:pt x="2832" y="368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FFD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436215" y="3126187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971" y="0"/>
                  </a:moveTo>
                  <a:lnTo>
                    <a:pt x="0" y="2197"/>
                  </a:lnTo>
                  <a:lnTo>
                    <a:pt x="0" y="2451"/>
                  </a:lnTo>
                  <a:lnTo>
                    <a:pt x="0" y="2743"/>
                  </a:lnTo>
                  <a:lnTo>
                    <a:pt x="0" y="2908"/>
                  </a:lnTo>
                  <a:lnTo>
                    <a:pt x="0" y="3149"/>
                  </a:lnTo>
                  <a:lnTo>
                    <a:pt x="0" y="3454"/>
                  </a:lnTo>
                  <a:lnTo>
                    <a:pt x="2832" y="1358"/>
                  </a:lnTo>
                  <a:lnTo>
                    <a:pt x="2857" y="1066"/>
                  </a:lnTo>
                  <a:lnTo>
                    <a:pt x="2870" y="812"/>
                  </a:lnTo>
                  <a:lnTo>
                    <a:pt x="2895" y="609"/>
                  </a:lnTo>
                  <a:lnTo>
                    <a:pt x="2933" y="292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FFDE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436177" y="312542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098" y="0"/>
                  </a:moveTo>
                  <a:lnTo>
                    <a:pt x="0" y="2286"/>
                  </a:lnTo>
                  <a:lnTo>
                    <a:pt x="25" y="2540"/>
                  </a:lnTo>
                  <a:lnTo>
                    <a:pt x="38" y="2768"/>
                  </a:lnTo>
                  <a:lnTo>
                    <a:pt x="38" y="2971"/>
                  </a:lnTo>
                  <a:lnTo>
                    <a:pt x="38" y="3225"/>
                  </a:lnTo>
                  <a:lnTo>
                    <a:pt x="2984" y="1066"/>
                  </a:lnTo>
                  <a:lnTo>
                    <a:pt x="3009" y="774"/>
                  </a:lnTo>
                  <a:lnTo>
                    <a:pt x="3022" y="558"/>
                  </a:lnTo>
                  <a:lnTo>
                    <a:pt x="3060" y="292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FD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436088" y="312433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340" y="0"/>
                  </a:moveTo>
                  <a:lnTo>
                    <a:pt x="0" y="2451"/>
                  </a:lnTo>
                  <a:lnTo>
                    <a:pt x="25" y="2705"/>
                  </a:lnTo>
                  <a:lnTo>
                    <a:pt x="50" y="3098"/>
                  </a:lnTo>
                  <a:lnTo>
                    <a:pt x="101" y="3619"/>
                  </a:lnTo>
                  <a:lnTo>
                    <a:pt x="3149" y="1384"/>
                  </a:lnTo>
                  <a:lnTo>
                    <a:pt x="3175" y="1117"/>
                  </a:lnTo>
                  <a:lnTo>
                    <a:pt x="3225" y="787"/>
                  </a:lnTo>
                  <a:lnTo>
                    <a:pt x="3251" y="546"/>
                  </a:lnTo>
                  <a:lnTo>
                    <a:pt x="3302" y="228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FFD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436025" y="312344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556" y="0"/>
                  </a:moveTo>
                  <a:lnTo>
                    <a:pt x="0" y="2628"/>
                  </a:lnTo>
                  <a:lnTo>
                    <a:pt x="25" y="2933"/>
                  </a:lnTo>
                  <a:lnTo>
                    <a:pt x="63" y="3365"/>
                  </a:lnTo>
                  <a:lnTo>
                    <a:pt x="101" y="3543"/>
                  </a:lnTo>
                  <a:lnTo>
                    <a:pt x="3378" y="1130"/>
                  </a:lnTo>
                  <a:lnTo>
                    <a:pt x="3403" y="901"/>
                  </a:lnTo>
                  <a:lnTo>
                    <a:pt x="3429" y="711"/>
                  </a:lnTo>
                  <a:lnTo>
                    <a:pt x="3505" y="279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FFD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435923" y="312228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886" y="0"/>
                  </a:moveTo>
                  <a:lnTo>
                    <a:pt x="0" y="2870"/>
                  </a:lnTo>
                  <a:lnTo>
                    <a:pt x="38" y="3263"/>
                  </a:lnTo>
                  <a:lnTo>
                    <a:pt x="63" y="3492"/>
                  </a:lnTo>
                  <a:lnTo>
                    <a:pt x="101" y="3797"/>
                  </a:lnTo>
                  <a:lnTo>
                    <a:pt x="127" y="3987"/>
                  </a:lnTo>
                  <a:lnTo>
                    <a:pt x="3606" y="1422"/>
                  </a:lnTo>
                  <a:lnTo>
                    <a:pt x="3644" y="1193"/>
                  </a:lnTo>
                  <a:lnTo>
                    <a:pt x="3683" y="1041"/>
                  </a:lnTo>
                  <a:lnTo>
                    <a:pt x="3695" y="914"/>
                  </a:lnTo>
                  <a:lnTo>
                    <a:pt x="3733" y="647"/>
                  </a:lnTo>
                  <a:lnTo>
                    <a:pt x="3822" y="292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FFD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435707" y="312019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686" y="0"/>
                  </a:moveTo>
                  <a:lnTo>
                    <a:pt x="0" y="3454"/>
                  </a:lnTo>
                  <a:lnTo>
                    <a:pt x="25" y="3619"/>
                  </a:lnTo>
                  <a:lnTo>
                    <a:pt x="63" y="3911"/>
                  </a:lnTo>
                  <a:lnTo>
                    <a:pt x="101" y="4165"/>
                  </a:lnTo>
                  <a:lnTo>
                    <a:pt x="127" y="4292"/>
                  </a:lnTo>
                  <a:lnTo>
                    <a:pt x="190" y="4737"/>
                  </a:lnTo>
                  <a:lnTo>
                    <a:pt x="254" y="5207"/>
                  </a:lnTo>
                  <a:lnTo>
                    <a:pt x="4038" y="2413"/>
                  </a:lnTo>
                  <a:lnTo>
                    <a:pt x="4102" y="2108"/>
                  </a:lnTo>
                  <a:lnTo>
                    <a:pt x="4165" y="1828"/>
                  </a:lnTo>
                  <a:lnTo>
                    <a:pt x="4241" y="1536"/>
                  </a:lnTo>
                  <a:lnTo>
                    <a:pt x="4330" y="1193"/>
                  </a:lnTo>
                  <a:lnTo>
                    <a:pt x="4406" y="939"/>
                  </a:lnTo>
                  <a:lnTo>
                    <a:pt x="4508" y="609"/>
                  </a:lnTo>
                  <a:lnTo>
                    <a:pt x="4584" y="330"/>
                  </a:lnTo>
                  <a:lnTo>
                    <a:pt x="4686" y="0"/>
                  </a:lnTo>
                  <a:close/>
                </a:path>
              </a:pathLst>
            </a:custGeom>
            <a:solidFill>
              <a:srgbClr val="FFD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435542" y="3118795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46" y="0"/>
                  </a:moveTo>
                  <a:lnTo>
                    <a:pt x="0" y="3937"/>
                  </a:lnTo>
                  <a:lnTo>
                    <a:pt x="38" y="4140"/>
                  </a:lnTo>
                  <a:lnTo>
                    <a:pt x="88" y="4419"/>
                  </a:lnTo>
                  <a:lnTo>
                    <a:pt x="114" y="4622"/>
                  </a:lnTo>
                  <a:lnTo>
                    <a:pt x="190" y="5029"/>
                  </a:lnTo>
                  <a:lnTo>
                    <a:pt x="4775" y="1651"/>
                  </a:lnTo>
                  <a:lnTo>
                    <a:pt x="4851" y="1397"/>
                  </a:lnTo>
                  <a:lnTo>
                    <a:pt x="4991" y="977"/>
                  </a:lnTo>
                  <a:lnTo>
                    <a:pt x="5067" y="749"/>
                  </a:lnTo>
                  <a:lnTo>
                    <a:pt x="5207" y="342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FFD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435415" y="3117805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880" y="0"/>
                  </a:moveTo>
                  <a:lnTo>
                    <a:pt x="0" y="4318"/>
                  </a:lnTo>
                  <a:lnTo>
                    <a:pt x="38" y="4521"/>
                  </a:lnTo>
                  <a:lnTo>
                    <a:pt x="114" y="4914"/>
                  </a:lnTo>
                  <a:lnTo>
                    <a:pt x="165" y="5156"/>
                  </a:lnTo>
                  <a:lnTo>
                    <a:pt x="5346" y="1358"/>
                  </a:lnTo>
                  <a:lnTo>
                    <a:pt x="5461" y="1003"/>
                  </a:lnTo>
                  <a:lnTo>
                    <a:pt x="5524" y="850"/>
                  </a:lnTo>
                  <a:lnTo>
                    <a:pt x="5588" y="673"/>
                  </a:lnTo>
                  <a:lnTo>
                    <a:pt x="5740" y="317"/>
                  </a:lnTo>
                  <a:lnTo>
                    <a:pt x="5880" y="0"/>
                  </a:lnTo>
                  <a:close/>
                </a:path>
              </a:pathLst>
            </a:custGeom>
            <a:solidFill>
              <a:srgbClr val="FFD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435212" y="311628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743" y="0"/>
                  </a:moveTo>
                  <a:lnTo>
                    <a:pt x="0" y="4991"/>
                  </a:lnTo>
                  <a:lnTo>
                    <a:pt x="50" y="5207"/>
                  </a:lnTo>
                  <a:lnTo>
                    <a:pt x="114" y="5511"/>
                  </a:lnTo>
                  <a:lnTo>
                    <a:pt x="241" y="6045"/>
                  </a:lnTo>
                  <a:lnTo>
                    <a:pt x="5943" y="1841"/>
                  </a:lnTo>
                  <a:lnTo>
                    <a:pt x="6070" y="1524"/>
                  </a:lnTo>
                  <a:lnTo>
                    <a:pt x="6121" y="1397"/>
                  </a:lnTo>
                  <a:lnTo>
                    <a:pt x="6248" y="1092"/>
                  </a:lnTo>
                  <a:lnTo>
                    <a:pt x="6388" y="774"/>
                  </a:lnTo>
                  <a:lnTo>
                    <a:pt x="6553" y="406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FDD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434856" y="3114388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7747" y="558"/>
                  </a:moveTo>
                  <a:lnTo>
                    <a:pt x="7734" y="431"/>
                  </a:lnTo>
                  <a:lnTo>
                    <a:pt x="7708" y="228"/>
                  </a:lnTo>
                  <a:lnTo>
                    <a:pt x="7683" y="0"/>
                  </a:lnTo>
                  <a:lnTo>
                    <a:pt x="0" y="5689"/>
                  </a:lnTo>
                  <a:lnTo>
                    <a:pt x="101" y="6045"/>
                  </a:lnTo>
                  <a:lnTo>
                    <a:pt x="190" y="6337"/>
                  </a:lnTo>
                  <a:lnTo>
                    <a:pt x="304" y="6731"/>
                  </a:lnTo>
                  <a:lnTo>
                    <a:pt x="406" y="7112"/>
                  </a:lnTo>
                  <a:lnTo>
                    <a:pt x="6908" y="2311"/>
                  </a:lnTo>
                  <a:lnTo>
                    <a:pt x="7086" y="1917"/>
                  </a:lnTo>
                  <a:lnTo>
                    <a:pt x="7213" y="1651"/>
                  </a:lnTo>
                  <a:lnTo>
                    <a:pt x="7442" y="1155"/>
                  </a:lnTo>
                  <a:lnTo>
                    <a:pt x="7531" y="990"/>
                  </a:lnTo>
                  <a:lnTo>
                    <a:pt x="7620" y="800"/>
                  </a:lnTo>
                  <a:lnTo>
                    <a:pt x="7747" y="558"/>
                  </a:lnTo>
                  <a:close/>
                </a:path>
              </a:pathLst>
            </a:custGeom>
            <a:solidFill>
              <a:srgbClr val="FDD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434590" y="3113499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7988" y="1130"/>
                  </a:moveTo>
                  <a:lnTo>
                    <a:pt x="7950" y="889"/>
                  </a:lnTo>
                  <a:lnTo>
                    <a:pt x="7924" y="609"/>
                  </a:lnTo>
                  <a:lnTo>
                    <a:pt x="7899" y="419"/>
                  </a:lnTo>
                  <a:lnTo>
                    <a:pt x="7874" y="228"/>
                  </a:lnTo>
                  <a:lnTo>
                    <a:pt x="7848" y="0"/>
                  </a:lnTo>
                  <a:lnTo>
                    <a:pt x="0" y="5778"/>
                  </a:lnTo>
                  <a:lnTo>
                    <a:pt x="63" y="5994"/>
                  </a:lnTo>
                  <a:lnTo>
                    <a:pt x="165" y="6324"/>
                  </a:lnTo>
                  <a:lnTo>
                    <a:pt x="330" y="6781"/>
                  </a:lnTo>
                  <a:lnTo>
                    <a:pt x="7988" y="1130"/>
                  </a:lnTo>
                  <a:close/>
                </a:path>
              </a:pathLst>
            </a:custGeom>
            <a:solidFill>
              <a:srgbClr val="FDD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434361" y="3112801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8102" y="927"/>
                  </a:moveTo>
                  <a:lnTo>
                    <a:pt x="8077" y="736"/>
                  </a:lnTo>
                  <a:lnTo>
                    <a:pt x="8051" y="508"/>
                  </a:lnTo>
                  <a:lnTo>
                    <a:pt x="8026" y="228"/>
                  </a:lnTo>
                  <a:lnTo>
                    <a:pt x="8001" y="0"/>
                  </a:lnTo>
                  <a:lnTo>
                    <a:pt x="0" y="5880"/>
                  </a:lnTo>
                  <a:lnTo>
                    <a:pt x="152" y="6299"/>
                  </a:lnTo>
                  <a:lnTo>
                    <a:pt x="292" y="6692"/>
                  </a:lnTo>
                  <a:lnTo>
                    <a:pt x="8102" y="927"/>
                  </a:lnTo>
                  <a:close/>
                </a:path>
              </a:pathLst>
            </a:custGeom>
            <a:solidFill>
              <a:srgbClr val="FDD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434069" y="3111899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318" y="1130"/>
                  </a:moveTo>
                  <a:lnTo>
                    <a:pt x="8280" y="914"/>
                  </a:lnTo>
                  <a:lnTo>
                    <a:pt x="8255" y="647"/>
                  </a:lnTo>
                  <a:lnTo>
                    <a:pt x="8229" y="431"/>
                  </a:lnTo>
                  <a:lnTo>
                    <a:pt x="8204" y="215"/>
                  </a:lnTo>
                  <a:lnTo>
                    <a:pt x="8178" y="0"/>
                  </a:lnTo>
                  <a:lnTo>
                    <a:pt x="0" y="6019"/>
                  </a:lnTo>
                  <a:lnTo>
                    <a:pt x="76" y="6223"/>
                  </a:lnTo>
                  <a:lnTo>
                    <a:pt x="139" y="6400"/>
                  </a:lnTo>
                  <a:lnTo>
                    <a:pt x="215" y="6591"/>
                  </a:lnTo>
                  <a:lnTo>
                    <a:pt x="368" y="6997"/>
                  </a:lnTo>
                  <a:lnTo>
                    <a:pt x="8318" y="1130"/>
                  </a:lnTo>
                  <a:close/>
                </a:path>
              </a:pathLst>
            </a:custGeom>
            <a:solidFill>
              <a:srgbClr val="FDD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2433586" y="311054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86" y="1574"/>
                  </a:moveTo>
                  <a:lnTo>
                    <a:pt x="8648" y="1371"/>
                  </a:lnTo>
                  <a:lnTo>
                    <a:pt x="8623" y="1117"/>
                  </a:lnTo>
                  <a:lnTo>
                    <a:pt x="8610" y="939"/>
                  </a:lnTo>
                  <a:lnTo>
                    <a:pt x="8572" y="711"/>
                  </a:lnTo>
                  <a:lnTo>
                    <a:pt x="8534" y="482"/>
                  </a:lnTo>
                  <a:lnTo>
                    <a:pt x="8496" y="228"/>
                  </a:lnTo>
                  <a:lnTo>
                    <a:pt x="8470" y="0"/>
                  </a:lnTo>
                  <a:lnTo>
                    <a:pt x="0" y="6235"/>
                  </a:lnTo>
                  <a:lnTo>
                    <a:pt x="76" y="6426"/>
                  </a:lnTo>
                  <a:lnTo>
                    <a:pt x="215" y="6756"/>
                  </a:lnTo>
                  <a:lnTo>
                    <a:pt x="330" y="7035"/>
                  </a:lnTo>
                  <a:lnTo>
                    <a:pt x="482" y="7391"/>
                  </a:lnTo>
                  <a:lnTo>
                    <a:pt x="558" y="7594"/>
                  </a:lnTo>
                  <a:lnTo>
                    <a:pt x="8686" y="1574"/>
                  </a:lnTo>
                  <a:close/>
                </a:path>
              </a:pathLst>
            </a:custGeom>
            <a:solidFill>
              <a:srgbClr val="FDD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2433518" y="311031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512" y="0"/>
                  </a:moveTo>
                  <a:lnTo>
                    <a:pt x="0" y="6282"/>
                  </a:lnTo>
                  <a:lnTo>
                    <a:pt x="167" y="6649"/>
                  </a:lnTo>
                  <a:lnTo>
                    <a:pt x="8575" y="460"/>
                  </a:lnTo>
                  <a:lnTo>
                    <a:pt x="8512" y="0"/>
                  </a:lnTo>
                  <a:close/>
                </a:path>
              </a:pathLst>
            </a:custGeom>
            <a:solidFill>
              <a:srgbClr val="FDD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2433002" y="310901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055" y="1536"/>
                  </a:moveTo>
                  <a:lnTo>
                    <a:pt x="9017" y="1333"/>
                  </a:lnTo>
                  <a:lnTo>
                    <a:pt x="8978" y="1130"/>
                  </a:lnTo>
                  <a:lnTo>
                    <a:pt x="8953" y="914"/>
                  </a:lnTo>
                  <a:lnTo>
                    <a:pt x="8915" y="609"/>
                  </a:lnTo>
                  <a:lnTo>
                    <a:pt x="8890" y="482"/>
                  </a:lnTo>
                  <a:lnTo>
                    <a:pt x="8851" y="215"/>
                  </a:lnTo>
                  <a:lnTo>
                    <a:pt x="8813" y="0"/>
                  </a:lnTo>
                  <a:lnTo>
                    <a:pt x="0" y="6489"/>
                  </a:lnTo>
                  <a:lnTo>
                    <a:pt x="88" y="6680"/>
                  </a:lnTo>
                  <a:lnTo>
                    <a:pt x="241" y="7010"/>
                  </a:lnTo>
                  <a:lnTo>
                    <a:pt x="431" y="7416"/>
                  </a:lnTo>
                  <a:lnTo>
                    <a:pt x="508" y="7594"/>
                  </a:lnTo>
                  <a:lnTo>
                    <a:pt x="596" y="7772"/>
                  </a:lnTo>
                  <a:lnTo>
                    <a:pt x="9055" y="1536"/>
                  </a:lnTo>
                  <a:close/>
                </a:path>
              </a:pathLst>
            </a:custGeom>
            <a:solidFill>
              <a:srgbClr val="FDD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2432748" y="3107695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105" y="1549"/>
                  </a:moveTo>
                  <a:lnTo>
                    <a:pt x="9067" y="1346"/>
                  </a:lnTo>
                  <a:lnTo>
                    <a:pt x="9042" y="1181"/>
                  </a:lnTo>
                  <a:lnTo>
                    <a:pt x="9004" y="939"/>
                  </a:lnTo>
                  <a:lnTo>
                    <a:pt x="8966" y="723"/>
                  </a:lnTo>
                  <a:lnTo>
                    <a:pt x="8915" y="406"/>
                  </a:lnTo>
                  <a:lnTo>
                    <a:pt x="8877" y="177"/>
                  </a:lnTo>
                  <a:lnTo>
                    <a:pt x="8839" y="0"/>
                  </a:lnTo>
                  <a:lnTo>
                    <a:pt x="76" y="6477"/>
                  </a:lnTo>
                  <a:lnTo>
                    <a:pt x="25" y="6946"/>
                  </a:lnTo>
                  <a:lnTo>
                    <a:pt x="12" y="7086"/>
                  </a:lnTo>
                  <a:lnTo>
                    <a:pt x="0" y="7264"/>
                  </a:lnTo>
                  <a:lnTo>
                    <a:pt x="76" y="7429"/>
                  </a:lnTo>
                  <a:lnTo>
                    <a:pt x="254" y="7810"/>
                  </a:lnTo>
                  <a:lnTo>
                    <a:pt x="355" y="8013"/>
                  </a:lnTo>
                  <a:lnTo>
                    <a:pt x="9105" y="1549"/>
                  </a:lnTo>
                  <a:close/>
                </a:path>
              </a:pathLst>
            </a:custGeom>
            <a:solidFill>
              <a:srgbClr val="FDD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2432812" y="310706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813" y="825"/>
                  </a:moveTo>
                  <a:lnTo>
                    <a:pt x="8775" y="660"/>
                  </a:lnTo>
                  <a:lnTo>
                    <a:pt x="8737" y="406"/>
                  </a:lnTo>
                  <a:lnTo>
                    <a:pt x="8712" y="241"/>
                  </a:lnTo>
                  <a:lnTo>
                    <a:pt x="8674" y="0"/>
                  </a:lnTo>
                  <a:lnTo>
                    <a:pt x="101" y="6299"/>
                  </a:lnTo>
                  <a:lnTo>
                    <a:pt x="50" y="6769"/>
                  </a:lnTo>
                  <a:lnTo>
                    <a:pt x="12" y="7124"/>
                  </a:lnTo>
                  <a:lnTo>
                    <a:pt x="0" y="7340"/>
                  </a:lnTo>
                  <a:lnTo>
                    <a:pt x="8813" y="825"/>
                  </a:lnTo>
                  <a:close/>
                </a:path>
              </a:pathLst>
            </a:custGeom>
            <a:solidFill>
              <a:srgbClr val="FDD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2432888" y="3106197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36" y="1104"/>
                  </a:moveTo>
                  <a:lnTo>
                    <a:pt x="8585" y="876"/>
                  </a:lnTo>
                  <a:lnTo>
                    <a:pt x="8547" y="660"/>
                  </a:lnTo>
                  <a:lnTo>
                    <a:pt x="8521" y="457"/>
                  </a:lnTo>
                  <a:lnTo>
                    <a:pt x="8470" y="292"/>
                  </a:lnTo>
                  <a:lnTo>
                    <a:pt x="8420" y="0"/>
                  </a:lnTo>
                  <a:lnTo>
                    <a:pt x="177" y="6070"/>
                  </a:lnTo>
                  <a:lnTo>
                    <a:pt x="139" y="6324"/>
                  </a:lnTo>
                  <a:lnTo>
                    <a:pt x="101" y="6629"/>
                  </a:lnTo>
                  <a:lnTo>
                    <a:pt x="38" y="7175"/>
                  </a:lnTo>
                  <a:lnTo>
                    <a:pt x="0" y="7480"/>
                  </a:lnTo>
                  <a:lnTo>
                    <a:pt x="8636" y="1104"/>
                  </a:lnTo>
                  <a:close/>
                </a:path>
              </a:pathLst>
            </a:custGeom>
            <a:solidFill>
              <a:srgbClr val="FC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2433028" y="3104089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331" y="2311"/>
                  </a:moveTo>
                  <a:lnTo>
                    <a:pt x="8280" y="2120"/>
                  </a:lnTo>
                  <a:lnTo>
                    <a:pt x="8229" y="1854"/>
                  </a:lnTo>
                  <a:lnTo>
                    <a:pt x="8204" y="1714"/>
                  </a:lnTo>
                  <a:lnTo>
                    <a:pt x="8166" y="1524"/>
                  </a:lnTo>
                  <a:lnTo>
                    <a:pt x="8102" y="1168"/>
                  </a:lnTo>
                  <a:lnTo>
                    <a:pt x="8077" y="1041"/>
                  </a:lnTo>
                  <a:lnTo>
                    <a:pt x="8026" y="850"/>
                  </a:lnTo>
                  <a:lnTo>
                    <a:pt x="8001" y="711"/>
                  </a:lnTo>
                  <a:lnTo>
                    <a:pt x="7988" y="584"/>
                  </a:lnTo>
                  <a:lnTo>
                    <a:pt x="7937" y="419"/>
                  </a:lnTo>
                  <a:lnTo>
                    <a:pt x="7912" y="241"/>
                  </a:lnTo>
                  <a:lnTo>
                    <a:pt x="7861" y="0"/>
                  </a:lnTo>
                  <a:lnTo>
                    <a:pt x="419" y="5473"/>
                  </a:lnTo>
                  <a:lnTo>
                    <a:pt x="381" y="5664"/>
                  </a:lnTo>
                  <a:lnTo>
                    <a:pt x="330" y="5994"/>
                  </a:lnTo>
                  <a:lnTo>
                    <a:pt x="241" y="6565"/>
                  </a:lnTo>
                  <a:lnTo>
                    <a:pt x="215" y="6845"/>
                  </a:lnTo>
                  <a:lnTo>
                    <a:pt x="190" y="7023"/>
                  </a:lnTo>
                  <a:lnTo>
                    <a:pt x="127" y="7429"/>
                  </a:lnTo>
                  <a:lnTo>
                    <a:pt x="101" y="7632"/>
                  </a:lnTo>
                  <a:lnTo>
                    <a:pt x="63" y="7886"/>
                  </a:lnTo>
                  <a:lnTo>
                    <a:pt x="38" y="8089"/>
                  </a:lnTo>
                  <a:lnTo>
                    <a:pt x="0" y="8432"/>
                  </a:lnTo>
                  <a:lnTo>
                    <a:pt x="8331" y="2311"/>
                  </a:lnTo>
                  <a:close/>
                </a:path>
              </a:pathLst>
            </a:custGeom>
            <a:solidFill>
              <a:srgbClr val="FD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2433409" y="3101079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7518" y="3149"/>
                  </a:moveTo>
                  <a:lnTo>
                    <a:pt x="7480" y="2997"/>
                  </a:lnTo>
                  <a:lnTo>
                    <a:pt x="7429" y="2755"/>
                  </a:lnTo>
                  <a:lnTo>
                    <a:pt x="7391" y="2552"/>
                  </a:lnTo>
                  <a:lnTo>
                    <a:pt x="7340" y="2349"/>
                  </a:lnTo>
                  <a:lnTo>
                    <a:pt x="7277" y="2057"/>
                  </a:lnTo>
                  <a:lnTo>
                    <a:pt x="7200" y="1714"/>
                  </a:lnTo>
                  <a:lnTo>
                    <a:pt x="7150" y="1473"/>
                  </a:lnTo>
                  <a:lnTo>
                    <a:pt x="7112" y="1308"/>
                  </a:lnTo>
                  <a:lnTo>
                    <a:pt x="7061" y="1155"/>
                  </a:lnTo>
                  <a:lnTo>
                    <a:pt x="7010" y="876"/>
                  </a:lnTo>
                  <a:lnTo>
                    <a:pt x="6959" y="647"/>
                  </a:lnTo>
                  <a:lnTo>
                    <a:pt x="6908" y="482"/>
                  </a:lnTo>
                  <a:lnTo>
                    <a:pt x="6858" y="228"/>
                  </a:lnTo>
                  <a:lnTo>
                    <a:pt x="6807" y="0"/>
                  </a:lnTo>
                  <a:lnTo>
                    <a:pt x="698" y="4495"/>
                  </a:lnTo>
                  <a:lnTo>
                    <a:pt x="596" y="5080"/>
                  </a:lnTo>
                  <a:lnTo>
                    <a:pt x="533" y="5397"/>
                  </a:lnTo>
                  <a:lnTo>
                    <a:pt x="495" y="5676"/>
                  </a:lnTo>
                  <a:lnTo>
                    <a:pt x="444" y="5930"/>
                  </a:lnTo>
                  <a:lnTo>
                    <a:pt x="342" y="6489"/>
                  </a:lnTo>
                  <a:lnTo>
                    <a:pt x="292" y="6794"/>
                  </a:lnTo>
                  <a:lnTo>
                    <a:pt x="254" y="7010"/>
                  </a:lnTo>
                  <a:lnTo>
                    <a:pt x="190" y="7480"/>
                  </a:lnTo>
                  <a:lnTo>
                    <a:pt x="114" y="7912"/>
                  </a:lnTo>
                  <a:lnTo>
                    <a:pt x="25" y="8483"/>
                  </a:lnTo>
                  <a:lnTo>
                    <a:pt x="0" y="8686"/>
                  </a:lnTo>
                  <a:lnTo>
                    <a:pt x="7518" y="3149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2434056" y="309960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223" y="1689"/>
                  </a:moveTo>
                  <a:lnTo>
                    <a:pt x="6159" y="1473"/>
                  </a:lnTo>
                  <a:lnTo>
                    <a:pt x="6134" y="1333"/>
                  </a:lnTo>
                  <a:lnTo>
                    <a:pt x="6070" y="1130"/>
                  </a:lnTo>
                  <a:lnTo>
                    <a:pt x="6019" y="914"/>
                  </a:lnTo>
                  <a:lnTo>
                    <a:pt x="5956" y="685"/>
                  </a:lnTo>
                  <a:lnTo>
                    <a:pt x="5918" y="469"/>
                  </a:lnTo>
                  <a:lnTo>
                    <a:pt x="5854" y="215"/>
                  </a:lnTo>
                  <a:lnTo>
                    <a:pt x="5803" y="0"/>
                  </a:lnTo>
                  <a:lnTo>
                    <a:pt x="457" y="3949"/>
                  </a:lnTo>
                  <a:lnTo>
                    <a:pt x="393" y="4254"/>
                  </a:lnTo>
                  <a:lnTo>
                    <a:pt x="266" y="4864"/>
                  </a:lnTo>
                  <a:lnTo>
                    <a:pt x="203" y="5194"/>
                  </a:lnTo>
                  <a:lnTo>
                    <a:pt x="152" y="5448"/>
                  </a:lnTo>
                  <a:lnTo>
                    <a:pt x="88" y="5778"/>
                  </a:lnTo>
                  <a:lnTo>
                    <a:pt x="0" y="6286"/>
                  </a:lnTo>
                  <a:lnTo>
                    <a:pt x="6223" y="1689"/>
                  </a:lnTo>
                  <a:close/>
                </a:path>
              </a:pathLst>
            </a:custGeom>
            <a:solidFill>
              <a:srgbClr val="FC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2434450" y="309820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461" y="1612"/>
                  </a:moveTo>
                  <a:lnTo>
                    <a:pt x="5410" y="1409"/>
                  </a:lnTo>
                  <a:lnTo>
                    <a:pt x="5372" y="1244"/>
                  </a:lnTo>
                  <a:lnTo>
                    <a:pt x="5295" y="990"/>
                  </a:lnTo>
                  <a:lnTo>
                    <a:pt x="5257" y="838"/>
                  </a:lnTo>
                  <a:lnTo>
                    <a:pt x="5207" y="609"/>
                  </a:lnTo>
                  <a:lnTo>
                    <a:pt x="5143" y="393"/>
                  </a:lnTo>
                  <a:lnTo>
                    <a:pt x="5105" y="190"/>
                  </a:lnTo>
                  <a:lnTo>
                    <a:pt x="5054" y="0"/>
                  </a:lnTo>
                  <a:lnTo>
                    <a:pt x="469" y="3365"/>
                  </a:lnTo>
                  <a:lnTo>
                    <a:pt x="381" y="3797"/>
                  </a:lnTo>
                  <a:lnTo>
                    <a:pt x="292" y="4229"/>
                  </a:lnTo>
                  <a:lnTo>
                    <a:pt x="228" y="4533"/>
                  </a:lnTo>
                  <a:lnTo>
                    <a:pt x="177" y="4749"/>
                  </a:lnTo>
                  <a:lnTo>
                    <a:pt x="50" y="5359"/>
                  </a:lnTo>
                  <a:lnTo>
                    <a:pt x="0" y="5651"/>
                  </a:lnTo>
                  <a:lnTo>
                    <a:pt x="5461" y="1612"/>
                  </a:lnTo>
                  <a:close/>
                </a:path>
              </a:pathLst>
            </a:custGeom>
            <a:solidFill>
              <a:srgbClr val="FF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2434856" y="3095313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686" y="3086"/>
                  </a:moveTo>
                  <a:lnTo>
                    <a:pt x="4635" y="2908"/>
                  </a:lnTo>
                  <a:lnTo>
                    <a:pt x="4584" y="2679"/>
                  </a:lnTo>
                  <a:lnTo>
                    <a:pt x="4521" y="2451"/>
                  </a:lnTo>
                  <a:lnTo>
                    <a:pt x="4470" y="2247"/>
                  </a:lnTo>
                  <a:lnTo>
                    <a:pt x="4419" y="2032"/>
                  </a:lnTo>
                  <a:lnTo>
                    <a:pt x="4356" y="1879"/>
                  </a:lnTo>
                  <a:lnTo>
                    <a:pt x="4318" y="1714"/>
                  </a:lnTo>
                  <a:lnTo>
                    <a:pt x="4267" y="1498"/>
                  </a:lnTo>
                  <a:lnTo>
                    <a:pt x="4191" y="1231"/>
                  </a:lnTo>
                  <a:lnTo>
                    <a:pt x="4140" y="1041"/>
                  </a:lnTo>
                  <a:lnTo>
                    <a:pt x="4102" y="914"/>
                  </a:lnTo>
                  <a:lnTo>
                    <a:pt x="4013" y="609"/>
                  </a:lnTo>
                  <a:lnTo>
                    <a:pt x="3962" y="431"/>
                  </a:lnTo>
                  <a:lnTo>
                    <a:pt x="3911" y="241"/>
                  </a:lnTo>
                  <a:lnTo>
                    <a:pt x="3848" y="0"/>
                  </a:lnTo>
                  <a:lnTo>
                    <a:pt x="1054" y="2057"/>
                  </a:lnTo>
                  <a:lnTo>
                    <a:pt x="977" y="2362"/>
                  </a:lnTo>
                  <a:lnTo>
                    <a:pt x="901" y="2679"/>
                  </a:lnTo>
                  <a:lnTo>
                    <a:pt x="876" y="2806"/>
                  </a:lnTo>
                  <a:lnTo>
                    <a:pt x="838" y="2933"/>
                  </a:lnTo>
                  <a:lnTo>
                    <a:pt x="762" y="3289"/>
                  </a:lnTo>
                  <a:lnTo>
                    <a:pt x="698" y="3556"/>
                  </a:lnTo>
                  <a:lnTo>
                    <a:pt x="622" y="3860"/>
                  </a:lnTo>
                  <a:lnTo>
                    <a:pt x="520" y="4241"/>
                  </a:lnTo>
                  <a:lnTo>
                    <a:pt x="457" y="4546"/>
                  </a:lnTo>
                  <a:lnTo>
                    <a:pt x="431" y="4686"/>
                  </a:lnTo>
                  <a:lnTo>
                    <a:pt x="342" y="5029"/>
                  </a:lnTo>
                  <a:lnTo>
                    <a:pt x="266" y="5346"/>
                  </a:lnTo>
                  <a:lnTo>
                    <a:pt x="127" y="5956"/>
                  </a:lnTo>
                  <a:lnTo>
                    <a:pt x="0" y="6540"/>
                  </a:lnTo>
                  <a:lnTo>
                    <a:pt x="4686" y="3086"/>
                  </a:lnTo>
                  <a:close/>
                </a:path>
              </a:pathLst>
            </a:custGeom>
            <a:solidFill>
              <a:srgbClr val="FF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2435834" y="3093865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933" y="1651"/>
                  </a:moveTo>
                  <a:lnTo>
                    <a:pt x="2870" y="1435"/>
                  </a:lnTo>
                  <a:lnTo>
                    <a:pt x="2832" y="1270"/>
                  </a:lnTo>
                  <a:lnTo>
                    <a:pt x="2768" y="1079"/>
                  </a:lnTo>
                  <a:lnTo>
                    <a:pt x="2717" y="914"/>
                  </a:lnTo>
                  <a:lnTo>
                    <a:pt x="2654" y="685"/>
                  </a:lnTo>
                  <a:lnTo>
                    <a:pt x="2590" y="431"/>
                  </a:lnTo>
                  <a:lnTo>
                    <a:pt x="2540" y="279"/>
                  </a:lnTo>
                  <a:lnTo>
                    <a:pt x="2451" y="0"/>
                  </a:lnTo>
                  <a:lnTo>
                    <a:pt x="660" y="1333"/>
                  </a:lnTo>
                  <a:lnTo>
                    <a:pt x="533" y="1752"/>
                  </a:lnTo>
                  <a:lnTo>
                    <a:pt x="469" y="1981"/>
                  </a:lnTo>
                  <a:lnTo>
                    <a:pt x="292" y="2679"/>
                  </a:lnTo>
                  <a:lnTo>
                    <a:pt x="215" y="2946"/>
                  </a:lnTo>
                  <a:lnTo>
                    <a:pt x="127" y="3327"/>
                  </a:lnTo>
                  <a:lnTo>
                    <a:pt x="0" y="3822"/>
                  </a:lnTo>
                  <a:lnTo>
                    <a:pt x="2933" y="1651"/>
                  </a:lnTo>
                  <a:close/>
                </a:path>
              </a:pathLst>
            </a:custGeom>
            <a:solidFill>
              <a:srgbClr val="F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2436368" y="309254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06" y="1612"/>
                  </a:moveTo>
                  <a:lnTo>
                    <a:pt x="1917" y="1320"/>
                  </a:lnTo>
                  <a:lnTo>
                    <a:pt x="1879" y="1181"/>
                  </a:lnTo>
                  <a:lnTo>
                    <a:pt x="1816" y="1003"/>
                  </a:lnTo>
                  <a:lnTo>
                    <a:pt x="1765" y="825"/>
                  </a:lnTo>
                  <a:lnTo>
                    <a:pt x="1689" y="533"/>
                  </a:lnTo>
                  <a:lnTo>
                    <a:pt x="1638" y="393"/>
                  </a:lnTo>
                  <a:lnTo>
                    <a:pt x="1587" y="190"/>
                  </a:lnTo>
                  <a:lnTo>
                    <a:pt x="1524" y="0"/>
                  </a:lnTo>
                  <a:lnTo>
                    <a:pt x="660" y="635"/>
                  </a:lnTo>
                  <a:lnTo>
                    <a:pt x="571" y="927"/>
                  </a:lnTo>
                  <a:lnTo>
                    <a:pt x="533" y="1092"/>
                  </a:lnTo>
                  <a:lnTo>
                    <a:pt x="495" y="1219"/>
                  </a:lnTo>
                  <a:lnTo>
                    <a:pt x="431" y="1473"/>
                  </a:lnTo>
                  <a:lnTo>
                    <a:pt x="393" y="1625"/>
                  </a:lnTo>
                  <a:lnTo>
                    <a:pt x="355" y="1752"/>
                  </a:lnTo>
                  <a:lnTo>
                    <a:pt x="165" y="2438"/>
                  </a:lnTo>
                  <a:lnTo>
                    <a:pt x="114" y="2654"/>
                  </a:lnTo>
                  <a:lnTo>
                    <a:pt x="0" y="3086"/>
                  </a:lnTo>
                  <a:lnTo>
                    <a:pt x="2006" y="1612"/>
                  </a:lnTo>
                  <a:close/>
                </a:path>
              </a:pathLst>
            </a:custGeom>
            <a:solidFill>
              <a:srgbClr val="FDC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2436952" y="3091414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003" y="1333"/>
                  </a:moveTo>
                  <a:lnTo>
                    <a:pt x="939" y="1155"/>
                  </a:lnTo>
                  <a:lnTo>
                    <a:pt x="863" y="889"/>
                  </a:lnTo>
                  <a:lnTo>
                    <a:pt x="596" y="0"/>
                  </a:lnTo>
                  <a:lnTo>
                    <a:pt x="190" y="1384"/>
                  </a:lnTo>
                  <a:lnTo>
                    <a:pt x="76" y="1778"/>
                  </a:lnTo>
                  <a:lnTo>
                    <a:pt x="0" y="2070"/>
                  </a:lnTo>
                  <a:lnTo>
                    <a:pt x="1003" y="1333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2432062" y="3158553"/>
              <a:ext cx="12065" cy="520065"/>
            </a:xfrm>
            <a:custGeom>
              <a:avLst/>
              <a:gdLst/>
              <a:ahLst/>
              <a:cxnLst/>
              <a:rect l="l" t="t" r="r" b="b"/>
              <a:pathLst>
                <a:path w="12064" h="520064">
                  <a:moveTo>
                    <a:pt x="12010" y="0"/>
                  </a:moveTo>
                  <a:lnTo>
                    <a:pt x="0" y="0"/>
                  </a:lnTo>
                  <a:lnTo>
                    <a:pt x="0" y="519858"/>
                  </a:lnTo>
                  <a:lnTo>
                    <a:pt x="12010" y="519858"/>
                  </a:lnTo>
                  <a:lnTo>
                    <a:pt x="12010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2435349" y="3158689"/>
              <a:ext cx="6985" cy="518795"/>
            </a:xfrm>
            <a:custGeom>
              <a:avLst/>
              <a:gdLst/>
              <a:ahLst/>
              <a:cxnLst/>
              <a:rect l="l" t="t" r="r" b="b"/>
              <a:pathLst>
                <a:path w="6985" h="518795">
                  <a:moveTo>
                    <a:pt x="6575" y="0"/>
                  </a:moveTo>
                  <a:lnTo>
                    <a:pt x="0" y="0"/>
                  </a:lnTo>
                  <a:lnTo>
                    <a:pt x="0" y="518340"/>
                  </a:lnTo>
                  <a:lnTo>
                    <a:pt x="6575" y="518340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05562" y="3145704"/>
              <a:ext cx="133702" cy="144780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2435412" y="3158741"/>
              <a:ext cx="5715" cy="522605"/>
            </a:xfrm>
            <a:custGeom>
              <a:avLst/>
              <a:gdLst/>
              <a:ahLst/>
              <a:cxnLst/>
              <a:rect l="l" t="t" r="r" b="b"/>
              <a:pathLst>
                <a:path w="5714" h="522604">
                  <a:moveTo>
                    <a:pt x="5224" y="0"/>
                  </a:moveTo>
                  <a:lnTo>
                    <a:pt x="0" y="0"/>
                  </a:lnTo>
                  <a:lnTo>
                    <a:pt x="0" y="522005"/>
                  </a:lnTo>
                  <a:lnTo>
                    <a:pt x="5224" y="522005"/>
                  </a:lnTo>
                  <a:lnTo>
                    <a:pt x="5224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2433936" y="3158741"/>
              <a:ext cx="3175" cy="520700"/>
            </a:xfrm>
            <a:custGeom>
              <a:avLst/>
              <a:gdLst/>
              <a:ahLst/>
              <a:cxnLst/>
              <a:rect l="l" t="t" r="r" b="b"/>
              <a:pathLst>
                <a:path w="3175" h="520700">
                  <a:moveTo>
                    <a:pt x="3151" y="0"/>
                  </a:moveTo>
                  <a:lnTo>
                    <a:pt x="0" y="0"/>
                  </a:lnTo>
                  <a:lnTo>
                    <a:pt x="0" y="520465"/>
                  </a:lnTo>
                  <a:lnTo>
                    <a:pt x="3151" y="520465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2132025" y="3276618"/>
              <a:ext cx="361315" cy="406400"/>
            </a:xfrm>
            <a:custGeom>
              <a:avLst/>
              <a:gdLst/>
              <a:ahLst/>
              <a:cxnLst/>
              <a:rect l="l" t="t" r="r" b="b"/>
              <a:pathLst>
                <a:path w="361314" h="406400">
                  <a:moveTo>
                    <a:pt x="338937" y="82804"/>
                  </a:moveTo>
                  <a:lnTo>
                    <a:pt x="333006" y="73850"/>
                  </a:lnTo>
                  <a:lnTo>
                    <a:pt x="333260" y="73647"/>
                  </a:lnTo>
                  <a:lnTo>
                    <a:pt x="334683" y="70853"/>
                  </a:lnTo>
                  <a:lnTo>
                    <a:pt x="334822" y="70205"/>
                  </a:lnTo>
                  <a:lnTo>
                    <a:pt x="335114" y="69557"/>
                  </a:lnTo>
                  <a:lnTo>
                    <a:pt x="335165" y="68834"/>
                  </a:lnTo>
                  <a:lnTo>
                    <a:pt x="335381" y="68160"/>
                  </a:lnTo>
                  <a:lnTo>
                    <a:pt x="335381" y="66192"/>
                  </a:lnTo>
                  <a:lnTo>
                    <a:pt x="325793" y="56324"/>
                  </a:lnTo>
                  <a:lnTo>
                    <a:pt x="322770" y="53314"/>
                  </a:lnTo>
                  <a:lnTo>
                    <a:pt x="321614" y="52463"/>
                  </a:lnTo>
                  <a:lnTo>
                    <a:pt x="319278" y="51244"/>
                  </a:lnTo>
                  <a:lnTo>
                    <a:pt x="318071" y="50812"/>
                  </a:lnTo>
                  <a:lnTo>
                    <a:pt x="315734" y="50368"/>
                  </a:lnTo>
                  <a:lnTo>
                    <a:pt x="314629" y="50368"/>
                  </a:lnTo>
                  <a:lnTo>
                    <a:pt x="303314" y="59651"/>
                  </a:lnTo>
                  <a:lnTo>
                    <a:pt x="303098" y="60286"/>
                  </a:lnTo>
                  <a:lnTo>
                    <a:pt x="305079" y="65811"/>
                  </a:lnTo>
                  <a:lnTo>
                    <a:pt x="306082" y="65735"/>
                  </a:lnTo>
                  <a:lnTo>
                    <a:pt x="306730" y="65328"/>
                  </a:lnTo>
                  <a:lnTo>
                    <a:pt x="307238" y="64820"/>
                  </a:lnTo>
                  <a:lnTo>
                    <a:pt x="307936" y="63322"/>
                  </a:lnTo>
                  <a:lnTo>
                    <a:pt x="308470" y="62547"/>
                  </a:lnTo>
                  <a:lnTo>
                    <a:pt x="309511" y="61772"/>
                  </a:lnTo>
                  <a:lnTo>
                    <a:pt x="310045" y="61582"/>
                  </a:lnTo>
                  <a:lnTo>
                    <a:pt x="310946" y="61582"/>
                  </a:lnTo>
                  <a:lnTo>
                    <a:pt x="311238" y="61772"/>
                  </a:lnTo>
                  <a:lnTo>
                    <a:pt x="311238" y="62547"/>
                  </a:lnTo>
                  <a:lnTo>
                    <a:pt x="310946" y="64287"/>
                  </a:lnTo>
                  <a:lnTo>
                    <a:pt x="310946" y="68834"/>
                  </a:lnTo>
                  <a:lnTo>
                    <a:pt x="303860" y="79171"/>
                  </a:lnTo>
                  <a:lnTo>
                    <a:pt x="303961" y="80606"/>
                  </a:lnTo>
                  <a:lnTo>
                    <a:pt x="304152" y="81762"/>
                  </a:lnTo>
                  <a:lnTo>
                    <a:pt x="304444" y="82334"/>
                  </a:lnTo>
                  <a:lnTo>
                    <a:pt x="304977" y="82931"/>
                  </a:lnTo>
                  <a:lnTo>
                    <a:pt x="305892" y="83261"/>
                  </a:lnTo>
                  <a:lnTo>
                    <a:pt x="306933" y="83210"/>
                  </a:lnTo>
                  <a:lnTo>
                    <a:pt x="307606" y="82804"/>
                  </a:lnTo>
                  <a:lnTo>
                    <a:pt x="308076" y="82296"/>
                  </a:lnTo>
                  <a:lnTo>
                    <a:pt x="308711" y="81089"/>
                  </a:lnTo>
                  <a:lnTo>
                    <a:pt x="308762" y="80746"/>
                  </a:lnTo>
                  <a:lnTo>
                    <a:pt x="309359" y="80010"/>
                  </a:lnTo>
                  <a:lnTo>
                    <a:pt x="310324" y="79235"/>
                  </a:lnTo>
                  <a:lnTo>
                    <a:pt x="310946" y="79095"/>
                  </a:lnTo>
                  <a:lnTo>
                    <a:pt x="310946" y="85204"/>
                  </a:lnTo>
                  <a:lnTo>
                    <a:pt x="310362" y="85496"/>
                  </a:lnTo>
                  <a:lnTo>
                    <a:pt x="307848" y="87134"/>
                  </a:lnTo>
                  <a:lnTo>
                    <a:pt x="306641" y="88239"/>
                  </a:lnTo>
                  <a:lnTo>
                    <a:pt x="305079" y="90678"/>
                  </a:lnTo>
                  <a:lnTo>
                    <a:pt x="304203" y="93459"/>
                  </a:lnTo>
                  <a:lnTo>
                    <a:pt x="304088" y="95529"/>
                  </a:lnTo>
                  <a:lnTo>
                    <a:pt x="304203" y="97663"/>
                  </a:lnTo>
                  <a:lnTo>
                    <a:pt x="304622" y="98640"/>
                  </a:lnTo>
                  <a:lnTo>
                    <a:pt x="305219" y="99250"/>
                  </a:lnTo>
                  <a:lnTo>
                    <a:pt x="306082" y="99580"/>
                  </a:lnTo>
                  <a:lnTo>
                    <a:pt x="307073" y="99453"/>
                  </a:lnTo>
                  <a:lnTo>
                    <a:pt x="307848" y="99047"/>
                  </a:lnTo>
                  <a:lnTo>
                    <a:pt x="308254" y="98564"/>
                  </a:lnTo>
                  <a:lnTo>
                    <a:pt x="308381" y="98158"/>
                  </a:lnTo>
                  <a:lnTo>
                    <a:pt x="309511" y="96291"/>
                  </a:lnTo>
                  <a:lnTo>
                    <a:pt x="310946" y="95465"/>
                  </a:lnTo>
                  <a:lnTo>
                    <a:pt x="310946" y="118618"/>
                  </a:lnTo>
                  <a:lnTo>
                    <a:pt x="312559" y="117767"/>
                  </a:lnTo>
                  <a:lnTo>
                    <a:pt x="318935" y="113639"/>
                  </a:lnTo>
                  <a:lnTo>
                    <a:pt x="320294" y="113055"/>
                  </a:lnTo>
                  <a:lnTo>
                    <a:pt x="322694" y="112585"/>
                  </a:lnTo>
                  <a:lnTo>
                    <a:pt x="323443" y="112585"/>
                  </a:lnTo>
                  <a:lnTo>
                    <a:pt x="324243" y="112433"/>
                  </a:lnTo>
                  <a:lnTo>
                    <a:pt x="335381" y="100228"/>
                  </a:lnTo>
                  <a:lnTo>
                    <a:pt x="335280" y="98958"/>
                  </a:lnTo>
                  <a:lnTo>
                    <a:pt x="335013" y="97726"/>
                  </a:lnTo>
                  <a:lnTo>
                    <a:pt x="334035" y="95173"/>
                  </a:lnTo>
                  <a:lnTo>
                    <a:pt x="333006" y="93675"/>
                  </a:lnTo>
                  <a:lnTo>
                    <a:pt x="333438" y="93370"/>
                  </a:lnTo>
                  <a:lnTo>
                    <a:pt x="336232" y="90843"/>
                  </a:lnTo>
                  <a:lnTo>
                    <a:pt x="337553" y="88823"/>
                  </a:lnTo>
                  <a:lnTo>
                    <a:pt x="338378" y="86817"/>
                  </a:lnTo>
                  <a:lnTo>
                    <a:pt x="338937" y="84023"/>
                  </a:lnTo>
                  <a:lnTo>
                    <a:pt x="338937" y="82804"/>
                  </a:lnTo>
                  <a:close/>
                </a:path>
                <a:path w="361314" h="406400">
                  <a:moveTo>
                    <a:pt x="361137" y="187960"/>
                  </a:moveTo>
                  <a:lnTo>
                    <a:pt x="360972" y="186690"/>
                  </a:lnTo>
                  <a:lnTo>
                    <a:pt x="360705" y="185420"/>
                  </a:lnTo>
                  <a:lnTo>
                    <a:pt x="360489" y="184150"/>
                  </a:lnTo>
                  <a:lnTo>
                    <a:pt x="360222" y="184150"/>
                  </a:lnTo>
                  <a:lnTo>
                    <a:pt x="359816" y="182880"/>
                  </a:lnTo>
                  <a:lnTo>
                    <a:pt x="359524" y="182880"/>
                  </a:lnTo>
                  <a:lnTo>
                    <a:pt x="359143" y="181610"/>
                  </a:lnTo>
                  <a:lnTo>
                    <a:pt x="358203" y="181610"/>
                  </a:lnTo>
                  <a:lnTo>
                    <a:pt x="356425" y="179070"/>
                  </a:lnTo>
                  <a:lnTo>
                    <a:pt x="354571" y="179070"/>
                  </a:lnTo>
                  <a:lnTo>
                    <a:pt x="353682" y="177800"/>
                  </a:lnTo>
                  <a:lnTo>
                    <a:pt x="344906" y="177800"/>
                  </a:lnTo>
                  <a:lnTo>
                    <a:pt x="343839" y="179070"/>
                  </a:lnTo>
                  <a:lnTo>
                    <a:pt x="342671" y="179070"/>
                  </a:lnTo>
                  <a:lnTo>
                    <a:pt x="341566" y="180340"/>
                  </a:lnTo>
                  <a:lnTo>
                    <a:pt x="339547" y="182880"/>
                  </a:lnTo>
                  <a:lnTo>
                    <a:pt x="338950" y="182880"/>
                  </a:lnTo>
                  <a:lnTo>
                    <a:pt x="337832" y="185420"/>
                  </a:lnTo>
                  <a:lnTo>
                    <a:pt x="337223" y="185420"/>
                  </a:lnTo>
                  <a:lnTo>
                    <a:pt x="336677" y="186690"/>
                  </a:lnTo>
                  <a:lnTo>
                    <a:pt x="336219" y="187960"/>
                  </a:lnTo>
                  <a:lnTo>
                    <a:pt x="334772" y="187960"/>
                  </a:lnTo>
                  <a:lnTo>
                    <a:pt x="334683" y="186690"/>
                  </a:lnTo>
                  <a:lnTo>
                    <a:pt x="335165" y="186690"/>
                  </a:lnTo>
                  <a:lnTo>
                    <a:pt x="335927" y="185420"/>
                  </a:lnTo>
                  <a:lnTo>
                    <a:pt x="336537" y="184150"/>
                  </a:lnTo>
                  <a:lnTo>
                    <a:pt x="337019" y="182880"/>
                  </a:lnTo>
                  <a:lnTo>
                    <a:pt x="337375" y="182880"/>
                  </a:lnTo>
                  <a:lnTo>
                    <a:pt x="337540" y="181610"/>
                  </a:lnTo>
                  <a:lnTo>
                    <a:pt x="337477" y="179070"/>
                  </a:lnTo>
                  <a:lnTo>
                    <a:pt x="337223" y="177800"/>
                  </a:lnTo>
                  <a:lnTo>
                    <a:pt x="336753" y="176530"/>
                  </a:lnTo>
                  <a:lnTo>
                    <a:pt x="336257" y="176530"/>
                  </a:lnTo>
                  <a:lnTo>
                    <a:pt x="335013" y="173990"/>
                  </a:lnTo>
                  <a:lnTo>
                    <a:pt x="334365" y="173990"/>
                  </a:lnTo>
                  <a:lnTo>
                    <a:pt x="333616" y="172720"/>
                  </a:lnTo>
                  <a:lnTo>
                    <a:pt x="333159" y="172720"/>
                  </a:lnTo>
                  <a:lnTo>
                    <a:pt x="333514" y="171450"/>
                  </a:lnTo>
                  <a:lnTo>
                    <a:pt x="337312" y="171450"/>
                  </a:lnTo>
                  <a:lnTo>
                    <a:pt x="338124" y="172720"/>
                  </a:lnTo>
                  <a:lnTo>
                    <a:pt x="339610" y="172720"/>
                  </a:lnTo>
                  <a:lnTo>
                    <a:pt x="340537" y="171450"/>
                  </a:lnTo>
                  <a:lnTo>
                    <a:pt x="340868" y="170180"/>
                  </a:lnTo>
                  <a:lnTo>
                    <a:pt x="340766" y="168910"/>
                  </a:lnTo>
                  <a:lnTo>
                    <a:pt x="340144" y="168910"/>
                  </a:lnTo>
                  <a:lnTo>
                    <a:pt x="339255" y="167640"/>
                  </a:lnTo>
                  <a:lnTo>
                    <a:pt x="338797" y="166370"/>
                  </a:lnTo>
                  <a:lnTo>
                    <a:pt x="337832" y="166370"/>
                  </a:lnTo>
                  <a:lnTo>
                    <a:pt x="335407" y="163830"/>
                  </a:lnTo>
                  <a:lnTo>
                    <a:pt x="326923" y="163830"/>
                  </a:lnTo>
                  <a:lnTo>
                    <a:pt x="325958" y="165100"/>
                  </a:lnTo>
                  <a:lnTo>
                    <a:pt x="324065" y="165100"/>
                  </a:lnTo>
                  <a:lnTo>
                    <a:pt x="323088" y="166370"/>
                  </a:lnTo>
                  <a:lnTo>
                    <a:pt x="322249" y="166370"/>
                  </a:lnTo>
                  <a:lnTo>
                    <a:pt x="321513" y="167640"/>
                  </a:lnTo>
                  <a:lnTo>
                    <a:pt x="320865" y="168910"/>
                  </a:lnTo>
                  <a:lnTo>
                    <a:pt x="320141" y="170180"/>
                  </a:lnTo>
                  <a:lnTo>
                    <a:pt x="319265" y="172720"/>
                  </a:lnTo>
                  <a:lnTo>
                    <a:pt x="318935" y="173990"/>
                  </a:lnTo>
                  <a:lnTo>
                    <a:pt x="318655" y="175260"/>
                  </a:lnTo>
                  <a:lnTo>
                    <a:pt x="318655" y="176530"/>
                  </a:lnTo>
                  <a:lnTo>
                    <a:pt x="318655" y="180340"/>
                  </a:lnTo>
                  <a:lnTo>
                    <a:pt x="318846" y="180340"/>
                  </a:lnTo>
                  <a:lnTo>
                    <a:pt x="318985" y="181610"/>
                  </a:lnTo>
                  <a:lnTo>
                    <a:pt x="318719" y="181610"/>
                  </a:lnTo>
                  <a:lnTo>
                    <a:pt x="318503" y="182880"/>
                  </a:lnTo>
                  <a:lnTo>
                    <a:pt x="318236" y="182880"/>
                  </a:lnTo>
                  <a:lnTo>
                    <a:pt x="317373" y="181610"/>
                  </a:lnTo>
                  <a:lnTo>
                    <a:pt x="317131" y="181610"/>
                  </a:lnTo>
                  <a:lnTo>
                    <a:pt x="317322" y="180340"/>
                  </a:lnTo>
                  <a:lnTo>
                    <a:pt x="317474" y="180340"/>
                  </a:lnTo>
                  <a:lnTo>
                    <a:pt x="317373" y="179070"/>
                  </a:lnTo>
                  <a:lnTo>
                    <a:pt x="317233" y="177800"/>
                  </a:lnTo>
                  <a:lnTo>
                    <a:pt x="316877" y="176530"/>
                  </a:lnTo>
                  <a:lnTo>
                    <a:pt x="315734" y="173990"/>
                  </a:lnTo>
                  <a:lnTo>
                    <a:pt x="314909" y="173990"/>
                  </a:lnTo>
                  <a:lnTo>
                    <a:pt x="313296" y="171450"/>
                  </a:lnTo>
                  <a:lnTo>
                    <a:pt x="310388" y="171450"/>
                  </a:lnTo>
                  <a:lnTo>
                    <a:pt x="309448" y="170180"/>
                  </a:lnTo>
                  <a:lnTo>
                    <a:pt x="307835" y="170180"/>
                  </a:lnTo>
                  <a:lnTo>
                    <a:pt x="308076" y="168910"/>
                  </a:lnTo>
                  <a:lnTo>
                    <a:pt x="309079" y="168910"/>
                  </a:lnTo>
                  <a:lnTo>
                    <a:pt x="309384" y="167640"/>
                  </a:lnTo>
                  <a:lnTo>
                    <a:pt x="312458" y="167640"/>
                  </a:lnTo>
                  <a:lnTo>
                    <a:pt x="313105" y="166370"/>
                  </a:lnTo>
                  <a:lnTo>
                    <a:pt x="313359" y="165100"/>
                  </a:lnTo>
                  <a:lnTo>
                    <a:pt x="312851" y="163830"/>
                  </a:lnTo>
                  <a:lnTo>
                    <a:pt x="311912" y="163830"/>
                  </a:lnTo>
                  <a:lnTo>
                    <a:pt x="310616" y="162560"/>
                  </a:lnTo>
                  <a:lnTo>
                    <a:pt x="302996" y="162560"/>
                  </a:lnTo>
                  <a:lnTo>
                    <a:pt x="301625" y="163830"/>
                  </a:lnTo>
                  <a:lnTo>
                    <a:pt x="300901" y="163830"/>
                  </a:lnTo>
                  <a:lnTo>
                    <a:pt x="300228" y="165100"/>
                  </a:lnTo>
                  <a:lnTo>
                    <a:pt x="299453" y="165100"/>
                  </a:lnTo>
                  <a:lnTo>
                    <a:pt x="298678" y="166370"/>
                  </a:lnTo>
                  <a:lnTo>
                    <a:pt x="298030" y="167640"/>
                  </a:lnTo>
                  <a:lnTo>
                    <a:pt x="297383" y="167640"/>
                  </a:lnTo>
                  <a:lnTo>
                    <a:pt x="296303" y="170180"/>
                  </a:lnTo>
                  <a:lnTo>
                    <a:pt x="295719" y="171450"/>
                  </a:lnTo>
                  <a:lnTo>
                    <a:pt x="295529" y="172720"/>
                  </a:lnTo>
                  <a:lnTo>
                    <a:pt x="295529" y="173990"/>
                  </a:lnTo>
                  <a:lnTo>
                    <a:pt x="295681" y="175260"/>
                  </a:lnTo>
                  <a:lnTo>
                    <a:pt x="295922" y="176530"/>
                  </a:lnTo>
                  <a:lnTo>
                    <a:pt x="296278" y="177838"/>
                  </a:lnTo>
                  <a:lnTo>
                    <a:pt x="296786" y="179070"/>
                  </a:lnTo>
                  <a:lnTo>
                    <a:pt x="297383" y="180340"/>
                  </a:lnTo>
                  <a:lnTo>
                    <a:pt x="297827" y="181610"/>
                  </a:lnTo>
                  <a:lnTo>
                    <a:pt x="298907" y="182880"/>
                  </a:lnTo>
                  <a:lnTo>
                    <a:pt x="299605" y="184150"/>
                  </a:lnTo>
                  <a:lnTo>
                    <a:pt x="300405" y="185420"/>
                  </a:lnTo>
                  <a:lnTo>
                    <a:pt x="301358" y="186690"/>
                  </a:lnTo>
                  <a:lnTo>
                    <a:pt x="301307" y="187960"/>
                  </a:lnTo>
                  <a:lnTo>
                    <a:pt x="301498" y="187960"/>
                  </a:lnTo>
                  <a:lnTo>
                    <a:pt x="301840" y="189230"/>
                  </a:lnTo>
                  <a:lnTo>
                    <a:pt x="302348" y="190500"/>
                  </a:lnTo>
                  <a:lnTo>
                    <a:pt x="302996" y="190500"/>
                  </a:lnTo>
                  <a:lnTo>
                    <a:pt x="303517" y="191770"/>
                  </a:lnTo>
                  <a:lnTo>
                    <a:pt x="304203" y="191770"/>
                  </a:lnTo>
                  <a:lnTo>
                    <a:pt x="305422" y="193040"/>
                  </a:lnTo>
                  <a:lnTo>
                    <a:pt x="306311" y="194310"/>
                  </a:lnTo>
                  <a:lnTo>
                    <a:pt x="307187" y="194310"/>
                  </a:lnTo>
                  <a:lnTo>
                    <a:pt x="308762" y="195580"/>
                  </a:lnTo>
                  <a:lnTo>
                    <a:pt x="310248" y="198120"/>
                  </a:lnTo>
                  <a:lnTo>
                    <a:pt x="310896" y="199390"/>
                  </a:lnTo>
                  <a:lnTo>
                    <a:pt x="311391" y="200660"/>
                  </a:lnTo>
                  <a:lnTo>
                    <a:pt x="310616" y="200660"/>
                  </a:lnTo>
                  <a:lnTo>
                    <a:pt x="309448" y="201930"/>
                  </a:lnTo>
                  <a:lnTo>
                    <a:pt x="308800" y="201930"/>
                  </a:lnTo>
                  <a:lnTo>
                    <a:pt x="308343" y="203200"/>
                  </a:lnTo>
                  <a:lnTo>
                    <a:pt x="307352" y="203200"/>
                  </a:lnTo>
                  <a:lnTo>
                    <a:pt x="306425" y="204470"/>
                  </a:lnTo>
                  <a:lnTo>
                    <a:pt x="304571" y="204470"/>
                  </a:lnTo>
                  <a:lnTo>
                    <a:pt x="300520" y="205740"/>
                  </a:lnTo>
                  <a:lnTo>
                    <a:pt x="298437" y="207010"/>
                  </a:lnTo>
                  <a:lnTo>
                    <a:pt x="296303" y="207010"/>
                  </a:lnTo>
                  <a:lnTo>
                    <a:pt x="294119" y="208280"/>
                  </a:lnTo>
                  <a:lnTo>
                    <a:pt x="289763" y="208280"/>
                  </a:lnTo>
                  <a:lnTo>
                    <a:pt x="287451" y="209550"/>
                  </a:lnTo>
                  <a:lnTo>
                    <a:pt x="280606" y="209550"/>
                  </a:lnTo>
                  <a:lnTo>
                    <a:pt x="275945" y="210820"/>
                  </a:lnTo>
                  <a:lnTo>
                    <a:pt x="261569" y="210820"/>
                  </a:lnTo>
                  <a:lnTo>
                    <a:pt x="259232" y="212090"/>
                  </a:lnTo>
                  <a:lnTo>
                    <a:pt x="252425" y="212090"/>
                  </a:lnTo>
                  <a:lnTo>
                    <a:pt x="253263" y="210820"/>
                  </a:lnTo>
                  <a:lnTo>
                    <a:pt x="254152" y="210820"/>
                  </a:lnTo>
                  <a:lnTo>
                    <a:pt x="254965" y="209550"/>
                  </a:lnTo>
                  <a:lnTo>
                    <a:pt x="255714" y="209550"/>
                  </a:lnTo>
                  <a:lnTo>
                    <a:pt x="257390" y="208280"/>
                  </a:lnTo>
                  <a:lnTo>
                    <a:pt x="260743" y="205740"/>
                  </a:lnTo>
                  <a:lnTo>
                    <a:pt x="259232" y="204470"/>
                  </a:lnTo>
                  <a:lnTo>
                    <a:pt x="260553" y="203200"/>
                  </a:lnTo>
                  <a:lnTo>
                    <a:pt x="261569" y="201930"/>
                  </a:lnTo>
                  <a:lnTo>
                    <a:pt x="262001" y="201930"/>
                  </a:lnTo>
                  <a:lnTo>
                    <a:pt x="262407" y="200660"/>
                  </a:lnTo>
                  <a:lnTo>
                    <a:pt x="268706" y="187960"/>
                  </a:lnTo>
                  <a:lnTo>
                    <a:pt x="276885" y="171450"/>
                  </a:lnTo>
                  <a:lnTo>
                    <a:pt x="300812" y="123190"/>
                  </a:lnTo>
                  <a:lnTo>
                    <a:pt x="303809" y="116840"/>
                  </a:lnTo>
                  <a:lnTo>
                    <a:pt x="303720" y="111760"/>
                  </a:lnTo>
                  <a:lnTo>
                    <a:pt x="303517" y="106680"/>
                  </a:lnTo>
                  <a:lnTo>
                    <a:pt x="299008" y="93980"/>
                  </a:lnTo>
                  <a:lnTo>
                    <a:pt x="290741" y="87630"/>
                  </a:lnTo>
                  <a:lnTo>
                    <a:pt x="284949" y="90170"/>
                  </a:lnTo>
                  <a:lnTo>
                    <a:pt x="287858" y="100330"/>
                  </a:lnTo>
                  <a:lnTo>
                    <a:pt x="286486" y="100330"/>
                  </a:lnTo>
                  <a:lnTo>
                    <a:pt x="285826" y="101600"/>
                  </a:lnTo>
                  <a:lnTo>
                    <a:pt x="284581" y="102870"/>
                  </a:lnTo>
                  <a:lnTo>
                    <a:pt x="283984" y="102870"/>
                  </a:lnTo>
                  <a:lnTo>
                    <a:pt x="282892" y="104140"/>
                  </a:lnTo>
                  <a:lnTo>
                    <a:pt x="282511" y="104140"/>
                  </a:lnTo>
                  <a:lnTo>
                    <a:pt x="281686" y="105410"/>
                  </a:lnTo>
                  <a:lnTo>
                    <a:pt x="281432" y="106680"/>
                  </a:lnTo>
                  <a:lnTo>
                    <a:pt x="281241" y="107950"/>
                  </a:lnTo>
                  <a:lnTo>
                    <a:pt x="281241" y="115570"/>
                  </a:lnTo>
                  <a:lnTo>
                    <a:pt x="281089" y="115570"/>
                  </a:lnTo>
                  <a:lnTo>
                    <a:pt x="281089" y="116840"/>
                  </a:lnTo>
                  <a:lnTo>
                    <a:pt x="280898" y="116840"/>
                  </a:lnTo>
                  <a:lnTo>
                    <a:pt x="280250" y="119380"/>
                  </a:lnTo>
                  <a:lnTo>
                    <a:pt x="278536" y="123190"/>
                  </a:lnTo>
                  <a:lnTo>
                    <a:pt x="276593" y="127000"/>
                  </a:lnTo>
                  <a:lnTo>
                    <a:pt x="275590" y="128270"/>
                  </a:lnTo>
                  <a:lnTo>
                    <a:pt x="273405" y="132080"/>
                  </a:lnTo>
                  <a:lnTo>
                    <a:pt x="272224" y="134620"/>
                  </a:lnTo>
                  <a:lnTo>
                    <a:pt x="270979" y="135890"/>
                  </a:lnTo>
                  <a:lnTo>
                    <a:pt x="269697" y="138430"/>
                  </a:lnTo>
                  <a:lnTo>
                    <a:pt x="268351" y="140970"/>
                  </a:lnTo>
                  <a:lnTo>
                    <a:pt x="267068" y="142240"/>
                  </a:lnTo>
                  <a:lnTo>
                    <a:pt x="264287" y="146050"/>
                  </a:lnTo>
                  <a:lnTo>
                    <a:pt x="262864" y="148590"/>
                  </a:lnTo>
                  <a:lnTo>
                    <a:pt x="261366" y="149860"/>
                  </a:lnTo>
                  <a:lnTo>
                    <a:pt x="258394" y="153670"/>
                  </a:lnTo>
                  <a:lnTo>
                    <a:pt x="256870" y="156210"/>
                  </a:lnTo>
                  <a:lnTo>
                    <a:pt x="255282" y="157480"/>
                  </a:lnTo>
                  <a:lnTo>
                    <a:pt x="253822" y="158750"/>
                  </a:lnTo>
                  <a:lnTo>
                    <a:pt x="252209" y="161290"/>
                  </a:lnTo>
                  <a:lnTo>
                    <a:pt x="249097" y="165100"/>
                  </a:lnTo>
                  <a:lnTo>
                    <a:pt x="247434" y="166370"/>
                  </a:lnTo>
                  <a:lnTo>
                    <a:pt x="245999" y="167640"/>
                  </a:lnTo>
                  <a:lnTo>
                    <a:pt x="244627" y="168910"/>
                  </a:lnTo>
                  <a:lnTo>
                    <a:pt x="244449" y="162560"/>
                  </a:lnTo>
                  <a:lnTo>
                    <a:pt x="244284" y="161290"/>
                  </a:lnTo>
                  <a:lnTo>
                    <a:pt x="244017" y="160020"/>
                  </a:lnTo>
                  <a:lnTo>
                    <a:pt x="243801" y="158750"/>
                  </a:lnTo>
                  <a:lnTo>
                    <a:pt x="243459" y="156210"/>
                  </a:lnTo>
                  <a:lnTo>
                    <a:pt x="243141" y="154940"/>
                  </a:lnTo>
                  <a:lnTo>
                    <a:pt x="242722" y="153670"/>
                  </a:lnTo>
                  <a:lnTo>
                    <a:pt x="242189" y="151130"/>
                  </a:lnTo>
                  <a:lnTo>
                    <a:pt x="241706" y="149860"/>
                  </a:lnTo>
                  <a:lnTo>
                    <a:pt x="241274" y="148590"/>
                  </a:lnTo>
                  <a:lnTo>
                    <a:pt x="241757" y="148590"/>
                  </a:lnTo>
                  <a:lnTo>
                    <a:pt x="242811" y="149860"/>
                  </a:lnTo>
                  <a:lnTo>
                    <a:pt x="243268" y="149860"/>
                  </a:lnTo>
                  <a:lnTo>
                    <a:pt x="244157" y="151130"/>
                  </a:lnTo>
                  <a:lnTo>
                    <a:pt x="244513" y="152400"/>
                  </a:lnTo>
                  <a:lnTo>
                    <a:pt x="244957" y="152400"/>
                  </a:lnTo>
                  <a:lnTo>
                    <a:pt x="245872" y="154940"/>
                  </a:lnTo>
                  <a:lnTo>
                    <a:pt x="246164" y="154940"/>
                  </a:lnTo>
                  <a:lnTo>
                    <a:pt x="246646" y="157480"/>
                  </a:lnTo>
                  <a:lnTo>
                    <a:pt x="246684" y="158750"/>
                  </a:lnTo>
                  <a:lnTo>
                    <a:pt x="246773" y="165100"/>
                  </a:lnTo>
                  <a:lnTo>
                    <a:pt x="250659" y="160020"/>
                  </a:lnTo>
                  <a:lnTo>
                    <a:pt x="251193" y="160020"/>
                  </a:lnTo>
                  <a:lnTo>
                    <a:pt x="252425" y="157480"/>
                  </a:lnTo>
                  <a:lnTo>
                    <a:pt x="252653" y="156210"/>
                  </a:lnTo>
                  <a:lnTo>
                    <a:pt x="253060" y="154940"/>
                  </a:lnTo>
                  <a:lnTo>
                    <a:pt x="253263" y="153670"/>
                  </a:lnTo>
                  <a:lnTo>
                    <a:pt x="253619" y="152400"/>
                  </a:lnTo>
                  <a:lnTo>
                    <a:pt x="253619" y="148590"/>
                  </a:lnTo>
                  <a:lnTo>
                    <a:pt x="253377" y="147320"/>
                  </a:lnTo>
                  <a:lnTo>
                    <a:pt x="253187" y="146050"/>
                  </a:lnTo>
                  <a:lnTo>
                    <a:pt x="252945" y="146050"/>
                  </a:lnTo>
                  <a:lnTo>
                    <a:pt x="252514" y="144780"/>
                  </a:lnTo>
                  <a:lnTo>
                    <a:pt x="251980" y="143510"/>
                  </a:lnTo>
                  <a:lnTo>
                    <a:pt x="251409" y="142240"/>
                  </a:lnTo>
                  <a:lnTo>
                    <a:pt x="250761" y="140970"/>
                  </a:lnTo>
                  <a:lnTo>
                    <a:pt x="250037" y="139700"/>
                  </a:lnTo>
                  <a:lnTo>
                    <a:pt x="249504" y="138430"/>
                  </a:lnTo>
                  <a:lnTo>
                    <a:pt x="250037" y="138430"/>
                  </a:lnTo>
                  <a:lnTo>
                    <a:pt x="248869" y="135890"/>
                  </a:lnTo>
                  <a:lnTo>
                    <a:pt x="248500" y="134620"/>
                  </a:lnTo>
                  <a:lnTo>
                    <a:pt x="248056" y="133350"/>
                  </a:lnTo>
                  <a:lnTo>
                    <a:pt x="247129" y="130810"/>
                  </a:lnTo>
                  <a:lnTo>
                    <a:pt x="246595" y="130810"/>
                  </a:lnTo>
                  <a:lnTo>
                    <a:pt x="246037" y="129540"/>
                  </a:lnTo>
                  <a:lnTo>
                    <a:pt x="245440" y="128270"/>
                  </a:lnTo>
                  <a:lnTo>
                    <a:pt x="244906" y="128270"/>
                  </a:lnTo>
                  <a:lnTo>
                    <a:pt x="244284" y="127000"/>
                  </a:lnTo>
                  <a:lnTo>
                    <a:pt x="243624" y="125730"/>
                  </a:lnTo>
                  <a:lnTo>
                    <a:pt x="243370" y="125730"/>
                  </a:lnTo>
                  <a:lnTo>
                    <a:pt x="240868" y="123190"/>
                  </a:lnTo>
                  <a:lnTo>
                    <a:pt x="240106" y="121920"/>
                  </a:lnTo>
                  <a:lnTo>
                    <a:pt x="239344" y="121920"/>
                  </a:lnTo>
                  <a:lnTo>
                    <a:pt x="238569" y="120650"/>
                  </a:lnTo>
                  <a:lnTo>
                    <a:pt x="237490" y="120650"/>
                  </a:lnTo>
                  <a:lnTo>
                    <a:pt x="237591" y="119380"/>
                  </a:lnTo>
                  <a:lnTo>
                    <a:pt x="237591" y="118110"/>
                  </a:lnTo>
                  <a:lnTo>
                    <a:pt x="237490" y="116840"/>
                  </a:lnTo>
                  <a:lnTo>
                    <a:pt x="237299" y="115570"/>
                  </a:lnTo>
                  <a:lnTo>
                    <a:pt x="237172" y="115570"/>
                  </a:lnTo>
                  <a:lnTo>
                    <a:pt x="237007" y="114300"/>
                  </a:lnTo>
                  <a:lnTo>
                    <a:pt x="236728" y="114300"/>
                  </a:lnTo>
                  <a:lnTo>
                    <a:pt x="236385" y="113030"/>
                  </a:lnTo>
                  <a:lnTo>
                    <a:pt x="236080" y="113030"/>
                  </a:lnTo>
                  <a:lnTo>
                    <a:pt x="235635" y="111760"/>
                  </a:lnTo>
                  <a:lnTo>
                    <a:pt x="235204" y="111760"/>
                  </a:lnTo>
                  <a:lnTo>
                    <a:pt x="234734" y="110490"/>
                  </a:lnTo>
                  <a:lnTo>
                    <a:pt x="234175" y="110490"/>
                  </a:lnTo>
                  <a:lnTo>
                    <a:pt x="232803" y="109220"/>
                  </a:lnTo>
                  <a:lnTo>
                    <a:pt x="232041" y="107950"/>
                  </a:lnTo>
                  <a:lnTo>
                    <a:pt x="230339" y="107950"/>
                  </a:lnTo>
                  <a:lnTo>
                    <a:pt x="230416" y="106680"/>
                  </a:lnTo>
                  <a:lnTo>
                    <a:pt x="228612" y="105410"/>
                  </a:lnTo>
                  <a:lnTo>
                    <a:pt x="227406" y="104140"/>
                  </a:lnTo>
                  <a:lnTo>
                    <a:pt x="226250" y="102870"/>
                  </a:lnTo>
                  <a:lnTo>
                    <a:pt x="224967" y="102870"/>
                  </a:lnTo>
                  <a:lnTo>
                    <a:pt x="223723" y="101600"/>
                  </a:lnTo>
                  <a:lnTo>
                    <a:pt x="222465" y="101600"/>
                  </a:lnTo>
                  <a:lnTo>
                    <a:pt x="221094" y="100330"/>
                  </a:lnTo>
                  <a:lnTo>
                    <a:pt x="217030" y="100330"/>
                  </a:lnTo>
                  <a:lnTo>
                    <a:pt x="216789" y="99060"/>
                  </a:lnTo>
                  <a:lnTo>
                    <a:pt x="216293" y="99060"/>
                  </a:lnTo>
                  <a:lnTo>
                    <a:pt x="215925" y="97790"/>
                  </a:lnTo>
                  <a:lnTo>
                    <a:pt x="215328" y="96520"/>
                  </a:lnTo>
                  <a:lnTo>
                    <a:pt x="213918" y="96520"/>
                  </a:lnTo>
                  <a:lnTo>
                    <a:pt x="212140" y="95250"/>
                  </a:lnTo>
                  <a:lnTo>
                    <a:pt x="209664" y="95250"/>
                  </a:lnTo>
                  <a:lnTo>
                    <a:pt x="209308" y="93980"/>
                  </a:lnTo>
                  <a:lnTo>
                    <a:pt x="201409" y="93980"/>
                  </a:lnTo>
                  <a:lnTo>
                    <a:pt x="200634" y="95250"/>
                  </a:lnTo>
                  <a:lnTo>
                    <a:pt x="198539" y="95250"/>
                  </a:lnTo>
                  <a:lnTo>
                    <a:pt x="197916" y="96520"/>
                  </a:lnTo>
                  <a:lnTo>
                    <a:pt x="196672" y="96520"/>
                  </a:lnTo>
                  <a:lnTo>
                    <a:pt x="196075" y="95250"/>
                  </a:lnTo>
                  <a:lnTo>
                    <a:pt x="195580" y="95250"/>
                  </a:lnTo>
                  <a:lnTo>
                    <a:pt x="195122" y="93980"/>
                  </a:lnTo>
                  <a:lnTo>
                    <a:pt x="195668" y="93980"/>
                  </a:lnTo>
                  <a:lnTo>
                    <a:pt x="196075" y="92710"/>
                  </a:lnTo>
                  <a:lnTo>
                    <a:pt x="197027" y="92710"/>
                  </a:lnTo>
                  <a:lnTo>
                    <a:pt x="197434" y="91440"/>
                  </a:lnTo>
                  <a:lnTo>
                    <a:pt x="198615" y="91440"/>
                  </a:lnTo>
                  <a:lnTo>
                    <a:pt x="201409" y="90170"/>
                  </a:lnTo>
                  <a:lnTo>
                    <a:pt x="203746" y="90170"/>
                  </a:lnTo>
                  <a:lnTo>
                    <a:pt x="204774" y="88900"/>
                  </a:lnTo>
                  <a:lnTo>
                    <a:pt x="205740" y="88900"/>
                  </a:lnTo>
                  <a:lnTo>
                    <a:pt x="206679" y="87630"/>
                  </a:lnTo>
                  <a:lnTo>
                    <a:pt x="207543" y="87630"/>
                  </a:lnTo>
                  <a:lnTo>
                    <a:pt x="208343" y="86360"/>
                  </a:lnTo>
                  <a:lnTo>
                    <a:pt x="209791" y="86360"/>
                  </a:lnTo>
                  <a:lnTo>
                    <a:pt x="210400" y="85090"/>
                  </a:lnTo>
                  <a:lnTo>
                    <a:pt x="211759" y="83820"/>
                  </a:lnTo>
                  <a:lnTo>
                    <a:pt x="212813" y="83820"/>
                  </a:lnTo>
                  <a:lnTo>
                    <a:pt x="213918" y="82550"/>
                  </a:lnTo>
                  <a:lnTo>
                    <a:pt x="214388" y="81280"/>
                  </a:lnTo>
                  <a:lnTo>
                    <a:pt x="215480" y="81280"/>
                  </a:lnTo>
                  <a:lnTo>
                    <a:pt x="216115" y="80010"/>
                  </a:lnTo>
                  <a:lnTo>
                    <a:pt x="218071" y="80010"/>
                  </a:lnTo>
                  <a:lnTo>
                    <a:pt x="218795" y="78740"/>
                  </a:lnTo>
                  <a:lnTo>
                    <a:pt x="226250" y="78740"/>
                  </a:lnTo>
                  <a:lnTo>
                    <a:pt x="227190" y="77470"/>
                  </a:lnTo>
                  <a:lnTo>
                    <a:pt x="227406" y="77470"/>
                  </a:lnTo>
                  <a:lnTo>
                    <a:pt x="228168" y="76200"/>
                  </a:lnTo>
                  <a:lnTo>
                    <a:pt x="234988" y="76200"/>
                  </a:lnTo>
                  <a:lnTo>
                    <a:pt x="236232" y="74930"/>
                  </a:lnTo>
                  <a:lnTo>
                    <a:pt x="242062" y="74930"/>
                  </a:lnTo>
                  <a:lnTo>
                    <a:pt x="243052" y="73660"/>
                  </a:lnTo>
                  <a:lnTo>
                    <a:pt x="245071" y="73660"/>
                  </a:lnTo>
                  <a:lnTo>
                    <a:pt x="245999" y="72390"/>
                  </a:lnTo>
                  <a:lnTo>
                    <a:pt x="247726" y="72390"/>
                  </a:lnTo>
                  <a:lnTo>
                    <a:pt x="248539" y="71120"/>
                  </a:lnTo>
                  <a:lnTo>
                    <a:pt x="249402" y="71120"/>
                  </a:lnTo>
                  <a:lnTo>
                    <a:pt x="250126" y="69850"/>
                  </a:lnTo>
                  <a:lnTo>
                    <a:pt x="250952" y="69850"/>
                  </a:lnTo>
                  <a:lnTo>
                    <a:pt x="252272" y="68580"/>
                  </a:lnTo>
                  <a:lnTo>
                    <a:pt x="253377" y="67310"/>
                  </a:lnTo>
                  <a:lnTo>
                    <a:pt x="254050" y="66040"/>
                  </a:lnTo>
                  <a:lnTo>
                    <a:pt x="255447" y="64770"/>
                  </a:lnTo>
                  <a:lnTo>
                    <a:pt x="255905" y="63500"/>
                  </a:lnTo>
                  <a:lnTo>
                    <a:pt x="256298" y="63500"/>
                  </a:lnTo>
                  <a:lnTo>
                    <a:pt x="257213" y="60960"/>
                  </a:lnTo>
                  <a:lnTo>
                    <a:pt x="257695" y="59690"/>
                  </a:lnTo>
                  <a:lnTo>
                    <a:pt x="257898" y="58420"/>
                  </a:lnTo>
                  <a:lnTo>
                    <a:pt x="257898" y="57150"/>
                  </a:lnTo>
                  <a:lnTo>
                    <a:pt x="257162" y="55880"/>
                  </a:lnTo>
                  <a:lnTo>
                    <a:pt x="253619" y="55880"/>
                  </a:lnTo>
                  <a:lnTo>
                    <a:pt x="252857" y="57150"/>
                  </a:lnTo>
                  <a:lnTo>
                    <a:pt x="252095" y="57150"/>
                  </a:lnTo>
                  <a:lnTo>
                    <a:pt x="250126" y="59690"/>
                  </a:lnTo>
                  <a:lnTo>
                    <a:pt x="249288" y="59690"/>
                  </a:lnTo>
                  <a:lnTo>
                    <a:pt x="248627" y="60960"/>
                  </a:lnTo>
                  <a:lnTo>
                    <a:pt x="247243" y="60960"/>
                  </a:lnTo>
                  <a:lnTo>
                    <a:pt x="246354" y="62230"/>
                  </a:lnTo>
                  <a:lnTo>
                    <a:pt x="244716" y="62230"/>
                  </a:lnTo>
                  <a:lnTo>
                    <a:pt x="243979" y="63500"/>
                  </a:lnTo>
                  <a:lnTo>
                    <a:pt x="232359" y="63500"/>
                  </a:lnTo>
                  <a:lnTo>
                    <a:pt x="231495" y="62230"/>
                  </a:lnTo>
                  <a:lnTo>
                    <a:pt x="229882" y="62230"/>
                  </a:lnTo>
                  <a:lnTo>
                    <a:pt x="229120" y="60960"/>
                  </a:lnTo>
                  <a:lnTo>
                    <a:pt x="227571" y="60960"/>
                  </a:lnTo>
                  <a:lnTo>
                    <a:pt x="226542" y="59690"/>
                  </a:lnTo>
                  <a:lnTo>
                    <a:pt x="223431" y="59690"/>
                  </a:lnTo>
                  <a:lnTo>
                    <a:pt x="223164" y="60960"/>
                  </a:lnTo>
                  <a:lnTo>
                    <a:pt x="223215" y="62230"/>
                  </a:lnTo>
                  <a:lnTo>
                    <a:pt x="223380" y="63500"/>
                  </a:lnTo>
                  <a:lnTo>
                    <a:pt x="223812" y="63500"/>
                  </a:lnTo>
                  <a:lnTo>
                    <a:pt x="224180" y="64770"/>
                  </a:lnTo>
                  <a:lnTo>
                    <a:pt x="224764" y="64770"/>
                  </a:lnTo>
                  <a:lnTo>
                    <a:pt x="225285" y="66040"/>
                  </a:lnTo>
                  <a:lnTo>
                    <a:pt x="225526" y="66040"/>
                  </a:lnTo>
                  <a:lnTo>
                    <a:pt x="209956" y="68580"/>
                  </a:lnTo>
                  <a:lnTo>
                    <a:pt x="208584" y="68580"/>
                  </a:lnTo>
                  <a:lnTo>
                    <a:pt x="205905" y="69850"/>
                  </a:lnTo>
                  <a:lnTo>
                    <a:pt x="203339" y="69850"/>
                  </a:lnTo>
                  <a:lnTo>
                    <a:pt x="202158" y="71120"/>
                  </a:lnTo>
                  <a:lnTo>
                    <a:pt x="201206" y="71120"/>
                  </a:lnTo>
                  <a:lnTo>
                    <a:pt x="201841" y="69850"/>
                  </a:lnTo>
                  <a:lnTo>
                    <a:pt x="202412" y="69850"/>
                  </a:lnTo>
                  <a:lnTo>
                    <a:pt x="203047" y="68580"/>
                  </a:lnTo>
                  <a:lnTo>
                    <a:pt x="203657" y="68580"/>
                  </a:lnTo>
                  <a:lnTo>
                    <a:pt x="205562" y="66040"/>
                  </a:lnTo>
                  <a:lnTo>
                    <a:pt x="206336" y="64770"/>
                  </a:lnTo>
                  <a:lnTo>
                    <a:pt x="207022" y="64770"/>
                  </a:lnTo>
                  <a:lnTo>
                    <a:pt x="207784" y="63500"/>
                  </a:lnTo>
                  <a:lnTo>
                    <a:pt x="208419" y="63500"/>
                  </a:lnTo>
                  <a:lnTo>
                    <a:pt x="209207" y="62230"/>
                  </a:lnTo>
                  <a:lnTo>
                    <a:pt x="209956" y="62230"/>
                  </a:lnTo>
                  <a:lnTo>
                    <a:pt x="210794" y="60960"/>
                  </a:lnTo>
                  <a:lnTo>
                    <a:pt x="211518" y="60960"/>
                  </a:lnTo>
                  <a:lnTo>
                    <a:pt x="212382" y="59690"/>
                  </a:lnTo>
                  <a:lnTo>
                    <a:pt x="214185" y="59690"/>
                  </a:lnTo>
                  <a:lnTo>
                    <a:pt x="215011" y="58420"/>
                  </a:lnTo>
                  <a:lnTo>
                    <a:pt x="215925" y="58420"/>
                  </a:lnTo>
                  <a:lnTo>
                    <a:pt x="216903" y="57150"/>
                  </a:lnTo>
                  <a:lnTo>
                    <a:pt x="220446" y="57150"/>
                  </a:lnTo>
                  <a:lnTo>
                    <a:pt x="220941" y="55880"/>
                  </a:lnTo>
                  <a:lnTo>
                    <a:pt x="226250" y="55880"/>
                  </a:lnTo>
                  <a:lnTo>
                    <a:pt x="226783" y="57150"/>
                  </a:lnTo>
                  <a:lnTo>
                    <a:pt x="228346" y="57150"/>
                  </a:lnTo>
                  <a:lnTo>
                    <a:pt x="229654" y="55880"/>
                  </a:lnTo>
                  <a:lnTo>
                    <a:pt x="230022" y="55880"/>
                  </a:lnTo>
                  <a:lnTo>
                    <a:pt x="230847" y="54610"/>
                  </a:lnTo>
                  <a:lnTo>
                    <a:pt x="235204" y="54610"/>
                  </a:lnTo>
                  <a:lnTo>
                    <a:pt x="236080" y="55880"/>
                  </a:lnTo>
                  <a:lnTo>
                    <a:pt x="237299" y="55880"/>
                  </a:lnTo>
                  <a:lnTo>
                    <a:pt x="237680" y="57150"/>
                  </a:lnTo>
                  <a:lnTo>
                    <a:pt x="238531" y="57150"/>
                  </a:lnTo>
                  <a:lnTo>
                    <a:pt x="238785" y="58420"/>
                  </a:lnTo>
                  <a:lnTo>
                    <a:pt x="239179" y="58420"/>
                  </a:lnTo>
                  <a:lnTo>
                    <a:pt x="239560" y="59690"/>
                  </a:lnTo>
                  <a:lnTo>
                    <a:pt x="239991" y="59690"/>
                  </a:lnTo>
                  <a:lnTo>
                    <a:pt x="241274" y="60960"/>
                  </a:lnTo>
                  <a:lnTo>
                    <a:pt x="244017" y="60960"/>
                  </a:lnTo>
                  <a:lnTo>
                    <a:pt x="244716" y="59690"/>
                  </a:lnTo>
                  <a:lnTo>
                    <a:pt x="244906" y="58420"/>
                  </a:lnTo>
                  <a:lnTo>
                    <a:pt x="244716" y="57150"/>
                  </a:lnTo>
                  <a:lnTo>
                    <a:pt x="244627" y="55880"/>
                  </a:lnTo>
                  <a:lnTo>
                    <a:pt x="242189" y="46990"/>
                  </a:lnTo>
                  <a:lnTo>
                    <a:pt x="241515" y="46990"/>
                  </a:lnTo>
                  <a:lnTo>
                    <a:pt x="240868" y="45720"/>
                  </a:lnTo>
                  <a:lnTo>
                    <a:pt x="240106" y="44450"/>
                  </a:lnTo>
                  <a:lnTo>
                    <a:pt x="239268" y="43180"/>
                  </a:lnTo>
                  <a:lnTo>
                    <a:pt x="237299" y="40640"/>
                  </a:lnTo>
                  <a:lnTo>
                    <a:pt x="236232" y="39370"/>
                  </a:lnTo>
                  <a:lnTo>
                    <a:pt x="235470" y="39370"/>
                  </a:lnTo>
                  <a:lnTo>
                    <a:pt x="233946" y="38100"/>
                  </a:lnTo>
                  <a:lnTo>
                    <a:pt x="233210" y="38100"/>
                  </a:lnTo>
                  <a:lnTo>
                    <a:pt x="230746" y="36830"/>
                  </a:lnTo>
                  <a:lnTo>
                    <a:pt x="229933" y="35560"/>
                  </a:lnTo>
                  <a:lnTo>
                    <a:pt x="228168" y="35560"/>
                  </a:lnTo>
                  <a:lnTo>
                    <a:pt x="227279" y="34290"/>
                  </a:lnTo>
                  <a:lnTo>
                    <a:pt x="221983" y="34290"/>
                  </a:lnTo>
                  <a:lnTo>
                    <a:pt x="220954" y="31750"/>
                  </a:lnTo>
                  <a:lnTo>
                    <a:pt x="220446" y="30480"/>
                  </a:lnTo>
                  <a:lnTo>
                    <a:pt x="219036" y="29210"/>
                  </a:lnTo>
                  <a:lnTo>
                    <a:pt x="216903" y="27940"/>
                  </a:lnTo>
                  <a:lnTo>
                    <a:pt x="215480" y="27940"/>
                  </a:lnTo>
                  <a:lnTo>
                    <a:pt x="214630" y="26670"/>
                  </a:lnTo>
                  <a:lnTo>
                    <a:pt x="212940" y="26670"/>
                  </a:lnTo>
                  <a:lnTo>
                    <a:pt x="212064" y="25400"/>
                  </a:lnTo>
                  <a:lnTo>
                    <a:pt x="208026" y="25400"/>
                  </a:lnTo>
                  <a:lnTo>
                    <a:pt x="207022" y="24130"/>
                  </a:lnTo>
                  <a:lnTo>
                    <a:pt x="186194" y="24130"/>
                  </a:lnTo>
                  <a:lnTo>
                    <a:pt x="185331" y="25400"/>
                  </a:lnTo>
                  <a:lnTo>
                    <a:pt x="180314" y="25400"/>
                  </a:lnTo>
                  <a:lnTo>
                    <a:pt x="178625" y="26670"/>
                  </a:lnTo>
                  <a:lnTo>
                    <a:pt x="176923" y="26670"/>
                  </a:lnTo>
                  <a:lnTo>
                    <a:pt x="175971" y="27940"/>
                  </a:lnTo>
                  <a:lnTo>
                    <a:pt x="174713" y="27940"/>
                  </a:lnTo>
                  <a:lnTo>
                    <a:pt x="172859" y="25400"/>
                  </a:lnTo>
                  <a:lnTo>
                    <a:pt x="171945" y="25400"/>
                  </a:lnTo>
                  <a:lnTo>
                    <a:pt x="171005" y="24130"/>
                  </a:lnTo>
                  <a:lnTo>
                    <a:pt x="168173" y="21590"/>
                  </a:lnTo>
                  <a:lnTo>
                    <a:pt x="167246" y="20320"/>
                  </a:lnTo>
                  <a:lnTo>
                    <a:pt x="166204" y="19050"/>
                  </a:lnTo>
                  <a:lnTo>
                    <a:pt x="165341" y="19050"/>
                  </a:lnTo>
                  <a:lnTo>
                    <a:pt x="163271" y="16510"/>
                  </a:lnTo>
                  <a:lnTo>
                    <a:pt x="162306" y="16510"/>
                  </a:lnTo>
                  <a:lnTo>
                    <a:pt x="161315" y="15240"/>
                  </a:lnTo>
                  <a:lnTo>
                    <a:pt x="160274" y="15240"/>
                  </a:lnTo>
                  <a:lnTo>
                    <a:pt x="158267" y="13970"/>
                  </a:lnTo>
                  <a:lnTo>
                    <a:pt x="157060" y="12700"/>
                  </a:lnTo>
                  <a:lnTo>
                    <a:pt x="155930" y="11430"/>
                  </a:lnTo>
                  <a:lnTo>
                    <a:pt x="154724" y="11430"/>
                  </a:lnTo>
                  <a:lnTo>
                    <a:pt x="153530" y="10160"/>
                  </a:lnTo>
                  <a:lnTo>
                    <a:pt x="152273" y="10160"/>
                  </a:lnTo>
                  <a:lnTo>
                    <a:pt x="149936" y="8890"/>
                  </a:lnTo>
                  <a:lnTo>
                    <a:pt x="148678" y="7620"/>
                  </a:lnTo>
                  <a:lnTo>
                    <a:pt x="147472" y="7620"/>
                  </a:lnTo>
                  <a:lnTo>
                    <a:pt x="145072" y="6350"/>
                  </a:lnTo>
                  <a:lnTo>
                    <a:pt x="143802" y="5080"/>
                  </a:lnTo>
                  <a:lnTo>
                    <a:pt x="141389" y="3810"/>
                  </a:lnTo>
                  <a:lnTo>
                    <a:pt x="140119" y="3810"/>
                  </a:lnTo>
                  <a:lnTo>
                    <a:pt x="131102" y="0"/>
                  </a:lnTo>
                  <a:lnTo>
                    <a:pt x="137299" y="7620"/>
                  </a:lnTo>
                  <a:lnTo>
                    <a:pt x="138620" y="8890"/>
                  </a:lnTo>
                  <a:lnTo>
                    <a:pt x="138836" y="10160"/>
                  </a:lnTo>
                  <a:lnTo>
                    <a:pt x="139204" y="10160"/>
                  </a:lnTo>
                  <a:lnTo>
                    <a:pt x="139484" y="11430"/>
                  </a:lnTo>
                  <a:lnTo>
                    <a:pt x="139700" y="11430"/>
                  </a:lnTo>
                  <a:lnTo>
                    <a:pt x="139877" y="12700"/>
                  </a:lnTo>
                  <a:lnTo>
                    <a:pt x="140119" y="12700"/>
                  </a:lnTo>
                  <a:lnTo>
                    <a:pt x="140639" y="15240"/>
                  </a:lnTo>
                  <a:lnTo>
                    <a:pt x="140779" y="15240"/>
                  </a:lnTo>
                  <a:lnTo>
                    <a:pt x="141046" y="16510"/>
                  </a:lnTo>
                  <a:lnTo>
                    <a:pt x="141224" y="17780"/>
                  </a:lnTo>
                  <a:lnTo>
                    <a:pt x="141503" y="17780"/>
                  </a:lnTo>
                  <a:lnTo>
                    <a:pt x="141846" y="19050"/>
                  </a:lnTo>
                  <a:lnTo>
                    <a:pt x="142481" y="20320"/>
                  </a:lnTo>
                  <a:lnTo>
                    <a:pt x="143294" y="21590"/>
                  </a:lnTo>
                  <a:lnTo>
                    <a:pt x="142481" y="24130"/>
                  </a:lnTo>
                  <a:lnTo>
                    <a:pt x="143687" y="25400"/>
                  </a:lnTo>
                  <a:lnTo>
                    <a:pt x="144919" y="27940"/>
                  </a:lnTo>
                  <a:lnTo>
                    <a:pt x="145427" y="29210"/>
                  </a:lnTo>
                  <a:lnTo>
                    <a:pt x="146227" y="30480"/>
                  </a:lnTo>
                  <a:lnTo>
                    <a:pt x="146710" y="31076"/>
                  </a:lnTo>
                  <a:lnTo>
                    <a:pt x="147434" y="31750"/>
                  </a:lnTo>
                  <a:lnTo>
                    <a:pt x="147269" y="31750"/>
                  </a:lnTo>
                  <a:lnTo>
                    <a:pt x="146710" y="31076"/>
                  </a:lnTo>
                  <a:lnTo>
                    <a:pt x="146075" y="30480"/>
                  </a:lnTo>
                  <a:lnTo>
                    <a:pt x="143802" y="30480"/>
                  </a:lnTo>
                  <a:lnTo>
                    <a:pt x="142303" y="29210"/>
                  </a:lnTo>
                  <a:lnTo>
                    <a:pt x="138493" y="29210"/>
                  </a:lnTo>
                  <a:lnTo>
                    <a:pt x="137680" y="27940"/>
                  </a:lnTo>
                  <a:lnTo>
                    <a:pt x="133654" y="27940"/>
                  </a:lnTo>
                  <a:lnTo>
                    <a:pt x="132308" y="26670"/>
                  </a:lnTo>
                  <a:lnTo>
                    <a:pt x="126199" y="26670"/>
                  </a:lnTo>
                  <a:lnTo>
                    <a:pt x="125564" y="25400"/>
                  </a:lnTo>
                  <a:lnTo>
                    <a:pt x="113411" y="25400"/>
                  </a:lnTo>
                  <a:lnTo>
                    <a:pt x="114617" y="29210"/>
                  </a:lnTo>
                  <a:lnTo>
                    <a:pt x="115354" y="30480"/>
                  </a:lnTo>
                  <a:lnTo>
                    <a:pt x="116078" y="30480"/>
                  </a:lnTo>
                  <a:lnTo>
                    <a:pt x="116611" y="31750"/>
                  </a:lnTo>
                  <a:lnTo>
                    <a:pt x="117817" y="33020"/>
                  </a:lnTo>
                  <a:lnTo>
                    <a:pt x="118465" y="34290"/>
                  </a:lnTo>
                  <a:lnTo>
                    <a:pt x="119049" y="35560"/>
                  </a:lnTo>
                  <a:lnTo>
                    <a:pt x="119672" y="36830"/>
                  </a:lnTo>
                  <a:lnTo>
                    <a:pt x="120294" y="36830"/>
                  </a:lnTo>
                  <a:lnTo>
                    <a:pt x="121602" y="39370"/>
                  </a:lnTo>
                  <a:lnTo>
                    <a:pt x="122339" y="40640"/>
                  </a:lnTo>
                  <a:lnTo>
                    <a:pt x="122974" y="40640"/>
                  </a:lnTo>
                  <a:lnTo>
                    <a:pt x="123761" y="41910"/>
                  </a:lnTo>
                  <a:lnTo>
                    <a:pt x="124510" y="43180"/>
                  </a:lnTo>
                  <a:lnTo>
                    <a:pt x="125285" y="43180"/>
                  </a:lnTo>
                  <a:lnTo>
                    <a:pt x="126072" y="44450"/>
                  </a:lnTo>
                  <a:lnTo>
                    <a:pt x="126987" y="45720"/>
                  </a:lnTo>
                  <a:lnTo>
                    <a:pt x="130644" y="48260"/>
                  </a:lnTo>
                  <a:lnTo>
                    <a:pt x="131584" y="48260"/>
                  </a:lnTo>
                  <a:lnTo>
                    <a:pt x="132461" y="49530"/>
                  </a:lnTo>
                  <a:lnTo>
                    <a:pt x="133438" y="49530"/>
                  </a:lnTo>
                  <a:lnTo>
                    <a:pt x="134315" y="50800"/>
                  </a:lnTo>
                  <a:lnTo>
                    <a:pt x="137071" y="50800"/>
                  </a:lnTo>
                  <a:lnTo>
                    <a:pt x="137985" y="52070"/>
                  </a:lnTo>
                  <a:lnTo>
                    <a:pt x="140855" y="52070"/>
                  </a:lnTo>
                  <a:lnTo>
                    <a:pt x="141846" y="53340"/>
                  </a:lnTo>
                  <a:lnTo>
                    <a:pt x="150825" y="53340"/>
                  </a:lnTo>
                  <a:lnTo>
                    <a:pt x="151638" y="54610"/>
                  </a:lnTo>
                  <a:lnTo>
                    <a:pt x="151904" y="54610"/>
                  </a:lnTo>
                  <a:lnTo>
                    <a:pt x="151688" y="55880"/>
                  </a:lnTo>
                  <a:lnTo>
                    <a:pt x="151447" y="55880"/>
                  </a:lnTo>
                  <a:lnTo>
                    <a:pt x="151447" y="57150"/>
                  </a:lnTo>
                  <a:lnTo>
                    <a:pt x="149415" y="57150"/>
                  </a:lnTo>
                  <a:lnTo>
                    <a:pt x="148247" y="55880"/>
                  </a:lnTo>
                  <a:lnTo>
                    <a:pt x="142113" y="55880"/>
                  </a:lnTo>
                  <a:lnTo>
                    <a:pt x="140741" y="57150"/>
                  </a:lnTo>
                  <a:lnTo>
                    <a:pt x="138836" y="57150"/>
                  </a:lnTo>
                  <a:lnTo>
                    <a:pt x="138277" y="58420"/>
                  </a:lnTo>
                  <a:lnTo>
                    <a:pt x="137680" y="58420"/>
                  </a:lnTo>
                  <a:lnTo>
                    <a:pt x="136715" y="59690"/>
                  </a:lnTo>
                  <a:lnTo>
                    <a:pt x="136144" y="60960"/>
                  </a:lnTo>
                  <a:lnTo>
                    <a:pt x="135280" y="62230"/>
                  </a:lnTo>
                  <a:lnTo>
                    <a:pt x="134772" y="62230"/>
                  </a:lnTo>
                  <a:lnTo>
                    <a:pt x="134772" y="63500"/>
                  </a:lnTo>
                  <a:lnTo>
                    <a:pt x="133972" y="63500"/>
                  </a:lnTo>
                  <a:lnTo>
                    <a:pt x="133515" y="64770"/>
                  </a:lnTo>
                  <a:lnTo>
                    <a:pt x="133184" y="66040"/>
                  </a:lnTo>
                  <a:lnTo>
                    <a:pt x="132892" y="67310"/>
                  </a:lnTo>
                  <a:lnTo>
                    <a:pt x="132791" y="68580"/>
                  </a:lnTo>
                  <a:lnTo>
                    <a:pt x="133184" y="69850"/>
                  </a:lnTo>
                  <a:lnTo>
                    <a:pt x="133438" y="71120"/>
                  </a:lnTo>
                  <a:lnTo>
                    <a:pt x="131813" y="74930"/>
                  </a:lnTo>
                  <a:lnTo>
                    <a:pt x="130962" y="76200"/>
                  </a:lnTo>
                  <a:lnTo>
                    <a:pt x="130644" y="77470"/>
                  </a:lnTo>
                  <a:lnTo>
                    <a:pt x="130340" y="80010"/>
                  </a:lnTo>
                  <a:lnTo>
                    <a:pt x="130213" y="83820"/>
                  </a:lnTo>
                  <a:lnTo>
                    <a:pt x="130556" y="83820"/>
                  </a:lnTo>
                  <a:lnTo>
                    <a:pt x="130124" y="86360"/>
                  </a:lnTo>
                  <a:lnTo>
                    <a:pt x="130048" y="88900"/>
                  </a:lnTo>
                  <a:lnTo>
                    <a:pt x="130213" y="90170"/>
                  </a:lnTo>
                  <a:lnTo>
                    <a:pt x="130556" y="91440"/>
                  </a:lnTo>
                  <a:lnTo>
                    <a:pt x="131102" y="92710"/>
                  </a:lnTo>
                  <a:lnTo>
                    <a:pt x="131635" y="93980"/>
                  </a:lnTo>
                  <a:lnTo>
                    <a:pt x="132410" y="95250"/>
                  </a:lnTo>
                  <a:lnTo>
                    <a:pt x="133223" y="95250"/>
                  </a:lnTo>
                  <a:lnTo>
                    <a:pt x="134061" y="96520"/>
                  </a:lnTo>
                  <a:lnTo>
                    <a:pt x="134861" y="96520"/>
                  </a:lnTo>
                  <a:lnTo>
                    <a:pt x="134861" y="97790"/>
                  </a:lnTo>
                  <a:lnTo>
                    <a:pt x="134772" y="101600"/>
                  </a:lnTo>
                  <a:lnTo>
                    <a:pt x="134861" y="104140"/>
                  </a:lnTo>
                  <a:lnTo>
                    <a:pt x="135343" y="106680"/>
                  </a:lnTo>
                  <a:lnTo>
                    <a:pt x="135521" y="106680"/>
                  </a:lnTo>
                  <a:lnTo>
                    <a:pt x="135724" y="107950"/>
                  </a:lnTo>
                  <a:lnTo>
                    <a:pt x="135991" y="109220"/>
                  </a:lnTo>
                  <a:lnTo>
                    <a:pt x="136334" y="110490"/>
                  </a:lnTo>
                  <a:lnTo>
                    <a:pt x="136715" y="110490"/>
                  </a:lnTo>
                  <a:lnTo>
                    <a:pt x="137020" y="111760"/>
                  </a:lnTo>
                  <a:lnTo>
                    <a:pt x="137426" y="113030"/>
                  </a:lnTo>
                  <a:lnTo>
                    <a:pt x="138391" y="114300"/>
                  </a:lnTo>
                  <a:lnTo>
                    <a:pt x="139242" y="115570"/>
                  </a:lnTo>
                  <a:lnTo>
                    <a:pt x="140017" y="116840"/>
                  </a:lnTo>
                  <a:lnTo>
                    <a:pt x="140347" y="118110"/>
                  </a:lnTo>
                  <a:lnTo>
                    <a:pt x="141122" y="120650"/>
                  </a:lnTo>
                  <a:lnTo>
                    <a:pt x="141554" y="120650"/>
                  </a:lnTo>
                  <a:lnTo>
                    <a:pt x="143294" y="124460"/>
                  </a:lnTo>
                  <a:lnTo>
                    <a:pt x="143992" y="124460"/>
                  </a:lnTo>
                  <a:lnTo>
                    <a:pt x="144665" y="125730"/>
                  </a:lnTo>
                  <a:lnTo>
                    <a:pt x="145427" y="125730"/>
                  </a:lnTo>
                  <a:lnTo>
                    <a:pt x="146177" y="127000"/>
                  </a:lnTo>
                  <a:lnTo>
                    <a:pt x="146951" y="127000"/>
                  </a:lnTo>
                  <a:lnTo>
                    <a:pt x="147726" y="128270"/>
                  </a:lnTo>
                  <a:lnTo>
                    <a:pt x="149288" y="128270"/>
                  </a:lnTo>
                  <a:lnTo>
                    <a:pt x="151688" y="129540"/>
                  </a:lnTo>
                  <a:lnTo>
                    <a:pt x="157175" y="129540"/>
                  </a:lnTo>
                  <a:lnTo>
                    <a:pt x="154127" y="125730"/>
                  </a:lnTo>
                  <a:lnTo>
                    <a:pt x="149733" y="121920"/>
                  </a:lnTo>
                  <a:lnTo>
                    <a:pt x="151015" y="111760"/>
                  </a:lnTo>
                  <a:lnTo>
                    <a:pt x="154457" y="107950"/>
                  </a:lnTo>
                  <a:lnTo>
                    <a:pt x="156248" y="118110"/>
                  </a:lnTo>
                  <a:lnTo>
                    <a:pt x="160362" y="125730"/>
                  </a:lnTo>
                  <a:lnTo>
                    <a:pt x="165417" y="133350"/>
                  </a:lnTo>
                  <a:lnTo>
                    <a:pt x="170002" y="139700"/>
                  </a:lnTo>
                  <a:lnTo>
                    <a:pt x="170065" y="140970"/>
                  </a:lnTo>
                  <a:lnTo>
                    <a:pt x="168998" y="140970"/>
                  </a:lnTo>
                  <a:lnTo>
                    <a:pt x="168541" y="142240"/>
                  </a:lnTo>
                  <a:lnTo>
                    <a:pt x="168173" y="142240"/>
                  </a:lnTo>
                  <a:lnTo>
                    <a:pt x="167792" y="143510"/>
                  </a:lnTo>
                  <a:lnTo>
                    <a:pt x="167538" y="143510"/>
                  </a:lnTo>
                  <a:lnTo>
                    <a:pt x="167144" y="144780"/>
                  </a:lnTo>
                  <a:lnTo>
                    <a:pt x="166382" y="146050"/>
                  </a:lnTo>
                  <a:lnTo>
                    <a:pt x="166204" y="147320"/>
                  </a:lnTo>
                  <a:lnTo>
                    <a:pt x="166039" y="148590"/>
                  </a:lnTo>
                  <a:lnTo>
                    <a:pt x="166039" y="151130"/>
                  </a:lnTo>
                  <a:lnTo>
                    <a:pt x="164299" y="151130"/>
                  </a:lnTo>
                  <a:lnTo>
                    <a:pt x="163563" y="149860"/>
                  </a:lnTo>
                  <a:lnTo>
                    <a:pt x="158648" y="149860"/>
                  </a:lnTo>
                  <a:lnTo>
                    <a:pt x="157175" y="148590"/>
                  </a:lnTo>
                  <a:lnTo>
                    <a:pt x="150380" y="148590"/>
                  </a:lnTo>
                  <a:lnTo>
                    <a:pt x="148196" y="147320"/>
                  </a:lnTo>
                  <a:lnTo>
                    <a:pt x="145935" y="147320"/>
                  </a:lnTo>
                  <a:lnTo>
                    <a:pt x="144830" y="148590"/>
                  </a:lnTo>
                  <a:lnTo>
                    <a:pt x="138798" y="148590"/>
                  </a:lnTo>
                  <a:lnTo>
                    <a:pt x="138391" y="147320"/>
                  </a:lnTo>
                  <a:lnTo>
                    <a:pt x="137426" y="144780"/>
                  </a:lnTo>
                  <a:lnTo>
                    <a:pt x="136423" y="143510"/>
                  </a:lnTo>
                  <a:lnTo>
                    <a:pt x="135343" y="140970"/>
                  </a:lnTo>
                  <a:lnTo>
                    <a:pt x="134772" y="140970"/>
                  </a:lnTo>
                  <a:lnTo>
                    <a:pt x="134213" y="139700"/>
                  </a:lnTo>
                  <a:lnTo>
                    <a:pt x="133515" y="138430"/>
                  </a:lnTo>
                  <a:lnTo>
                    <a:pt x="132892" y="138430"/>
                  </a:lnTo>
                  <a:lnTo>
                    <a:pt x="131495" y="135890"/>
                  </a:lnTo>
                  <a:lnTo>
                    <a:pt x="130848" y="135890"/>
                  </a:lnTo>
                  <a:lnTo>
                    <a:pt x="130213" y="134620"/>
                  </a:lnTo>
                  <a:lnTo>
                    <a:pt x="129730" y="134620"/>
                  </a:lnTo>
                  <a:lnTo>
                    <a:pt x="129133" y="133350"/>
                  </a:lnTo>
                  <a:lnTo>
                    <a:pt x="128536" y="133350"/>
                  </a:lnTo>
                  <a:lnTo>
                    <a:pt x="127939" y="132080"/>
                  </a:lnTo>
                  <a:lnTo>
                    <a:pt x="127444" y="132080"/>
                  </a:lnTo>
                  <a:lnTo>
                    <a:pt x="126250" y="130810"/>
                  </a:lnTo>
                  <a:lnTo>
                    <a:pt x="125615" y="129540"/>
                  </a:lnTo>
                  <a:lnTo>
                    <a:pt x="124421" y="129540"/>
                  </a:lnTo>
                  <a:lnTo>
                    <a:pt x="123215" y="128270"/>
                  </a:lnTo>
                  <a:lnTo>
                    <a:pt x="122758" y="128270"/>
                  </a:lnTo>
                  <a:lnTo>
                    <a:pt x="124421" y="124460"/>
                  </a:lnTo>
                  <a:lnTo>
                    <a:pt x="124841" y="123190"/>
                  </a:lnTo>
                  <a:lnTo>
                    <a:pt x="125374" y="121920"/>
                  </a:lnTo>
                  <a:lnTo>
                    <a:pt x="126199" y="120650"/>
                  </a:lnTo>
                  <a:lnTo>
                    <a:pt x="126936" y="118110"/>
                  </a:lnTo>
                  <a:lnTo>
                    <a:pt x="127622" y="116840"/>
                  </a:lnTo>
                  <a:lnTo>
                    <a:pt x="127939" y="115570"/>
                  </a:lnTo>
                  <a:lnTo>
                    <a:pt x="128143" y="114300"/>
                  </a:lnTo>
                  <a:lnTo>
                    <a:pt x="128536" y="113030"/>
                  </a:lnTo>
                  <a:lnTo>
                    <a:pt x="128816" y="111760"/>
                  </a:lnTo>
                  <a:lnTo>
                    <a:pt x="129019" y="110490"/>
                  </a:lnTo>
                  <a:lnTo>
                    <a:pt x="129311" y="109220"/>
                  </a:lnTo>
                  <a:lnTo>
                    <a:pt x="129476" y="107950"/>
                  </a:lnTo>
                  <a:lnTo>
                    <a:pt x="129679" y="106680"/>
                  </a:lnTo>
                  <a:lnTo>
                    <a:pt x="129781" y="105410"/>
                  </a:lnTo>
                  <a:lnTo>
                    <a:pt x="129908" y="104140"/>
                  </a:lnTo>
                  <a:lnTo>
                    <a:pt x="129997" y="101600"/>
                  </a:lnTo>
                  <a:lnTo>
                    <a:pt x="129908" y="96520"/>
                  </a:lnTo>
                  <a:lnTo>
                    <a:pt x="129730" y="95250"/>
                  </a:lnTo>
                  <a:lnTo>
                    <a:pt x="129679" y="93980"/>
                  </a:lnTo>
                  <a:lnTo>
                    <a:pt x="129311" y="91440"/>
                  </a:lnTo>
                  <a:lnTo>
                    <a:pt x="129019" y="90170"/>
                  </a:lnTo>
                  <a:lnTo>
                    <a:pt x="128816" y="88900"/>
                  </a:lnTo>
                  <a:lnTo>
                    <a:pt x="128536" y="87630"/>
                  </a:lnTo>
                  <a:lnTo>
                    <a:pt x="128143" y="87630"/>
                  </a:lnTo>
                  <a:lnTo>
                    <a:pt x="127889" y="86360"/>
                  </a:lnTo>
                  <a:lnTo>
                    <a:pt x="127571" y="85090"/>
                  </a:lnTo>
                  <a:lnTo>
                    <a:pt x="127088" y="83820"/>
                  </a:lnTo>
                  <a:lnTo>
                    <a:pt x="126682" y="82550"/>
                  </a:lnTo>
                  <a:lnTo>
                    <a:pt x="125806" y="80010"/>
                  </a:lnTo>
                  <a:lnTo>
                    <a:pt x="125374" y="80010"/>
                  </a:lnTo>
                  <a:lnTo>
                    <a:pt x="123761" y="76200"/>
                  </a:lnTo>
                  <a:lnTo>
                    <a:pt x="123253" y="76200"/>
                  </a:lnTo>
                  <a:lnTo>
                    <a:pt x="122974" y="74930"/>
                  </a:lnTo>
                  <a:lnTo>
                    <a:pt x="122567" y="73660"/>
                  </a:lnTo>
                  <a:lnTo>
                    <a:pt x="122047" y="72390"/>
                  </a:lnTo>
                  <a:lnTo>
                    <a:pt x="121602" y="71120"/>
                  </a:lnTo>
                  <a:lnTo>
                    <a:pt x="120586" y="69850"/>
                  </a:lnTo>
                  <a:lnTo>
                    <a:pt x="119989" y="68580"/>
                  </a:lnTo>
                  <a:lnTo>
                    <a:pt x="118783" y="67310"/>
                  </a:lnTo>
                  <a:lnTo>
                    <a:pt x="117525" y="66040"/>
                  </a:lnTo>
                  <a:lnTo>
                    <a:pt x="116878" y="64770"/>
                  </a:lnTo>
                  <a:lnTo>
                    <a:pt x="116268" y="64770"/>
                  </a:lnTo>
                  <a:lnTo>
                    <a:pt x="115620" y="63500"/>
                  </a:lnTo>
                  <a:lnTo>
                    <a:pt x="114935" y="63500"/>
                  </a:lnTo>
                  <a:lnTo>
                    <a:pt x="114376" y="62230"/>
                  </a:lnTo>
                  <a:lnTo>
                    <a:pt x="113703" y="60960"/>
                  </a:lnTo>
                  <a:lnTo>
                    <a:pt x="113080" y="60960"/>
                  </a:lnTo>
                  <a:lnTo>
                    <a:pt x="112433" y="59690"/>
                  </a:lnTo>
                  <a:lnTo>
                    <a:pt x="111226" y="59690"/>
                  </a:lnTo>
                  <a:lnTo>
                    <a:pt x="110693" y="58420"/>
                  </a:lnTo>
                  <a:lnTo>
                    <a:pt x="110058" y="57150"/>
                  </a:lnTo>
                  <a:lnTo>
                    <a:pt x="109499" y="57150"/>
                  </a:lnTo>
                  <a:lnTo>
                    <a:pt x="108978" y="55880"/>
                  </a:lnTo>
                  <a:lnTo>
                    <a:pt x="108381" y="55880"/>
                  </a:lnTo>
                  <a:lnTo>
                    <a:pt x="107899" y="54610"/>
                  </a:lnTo>
                  <a:lnTo>
                    <a:pt x="107467" y="54610"/>
                  </a:lnTo>
                  <a:lnTo>
                    <a:pt x="106984" y="53340"/>
                  </a:lnTo>
                  <a:lnTo>
                    <a:pt x="106629" y="52070"/>
                  </a:lnTo>
                  <a:lnTo>
                    <a:pt x="105740" y="50800"/>
                  </a:lnTo>
                  <a:lnTo>
                    <a:pt x="105562" y="50800"/>
                  </a:lnTo>
                  <a:lnTo>
                    <a:pt x="105460" y="49530"/>
                  </a:lnTo>
                  <a:lnTo>
                    <a:pt x="105219" y="49530"/>
                  </a:lnTo>
                  <a:lnTo>
                    <a:pt x="105130" y="46990"/>
                  </a:lnTo>
                  <a:lnTo>
                    <a:pt x="105219" y="45720"/>
                  </a:lnTo>
                  <a:lnTo>
                    <a:pt x="105460" y="44450"/>
                  </a:lnTo>
                  <a:lnTo>
                    <a:pt x="105613" y="44450"/>
                  </a:lnTo>
                  <a:lnTo>
                    <a:pt x="106146" y="43180"/>
                  </a:lnTo>
                  <a:lnTo>
                    <a:pt x="106375" y="43180"/>
                  </a:lnTo>
                  <a:lnTo>
                    <a:pt x="109829" y="36830"/>
                  </a:lnTo>
                  <a:lnTo>
                    <a:pt x="103759" y="39370"/>
                  </a:lnTo>
                  <a:lnTo>
                    <a:pt x="103111" y="39370"/>
                  </a:lnTo>
                  <a:lnTo>
                    <a:pt x="102501" y="40640"/>
                  </a:lnTo>
                  <a:lnTo>
                    <a:pt x="101206" y="40640"/>
                  </a:lnTo>
                  <a:lnTo>
                    <a:pt x="100012" y="41910"/>
                  </a:lnTo>
                  <a:lnTo>
                    <a:pt x="98894" y="43180"/>
                  </a:lnTo>
                  <a:lnTo>
                    <a:pt x="97840" y="44450"/>
                  </a:lnTo>
                  <a:lnTo>
                    <a:pt x="97383" y="45720"/>
                  </a:lnTo>
                  <a:lnTo>
                    <a:pt x="96951" y="45720"/>
                  </a:lnTo>
                  <a:lnTo>
                    <a:pt x="96634" y="46990"/>
                  </a:lnTo>
                  <a:lnTo>
                    <a:pt x="83820" y="31750"/>
                  </a:lnTo>
                  <a:lnTo>
                    <a:pt x="82359" y="29210"/>
                  </a:lnTo>
                  <a:lnTo>
                    <a:pt x="81876" y="29210"/>
                  </a:lnTo>
                  <a:lnTo>
                    <a:pt x="81445" y="27940"/>
                  </a:lnTo>
                  <a:lnTo>
                    <a:pt x="80530" y="26670"/>
                  </a:lnTo>
                  <a:lnTo>
                    <a:pt x="79324" y="25400"/>
                  </a:lnTo>
                  <a:lnTo>
                    <a:pt x="78943" y="24130"/>
                  </a:lnTo>
                  <a:lnTo>
                    <a:pt x="78625" y="22860"/>
                  </a:lnTo>
                  <a:lnTo>
                    <a:pt x="78244" y="22860"/>
                  </a:lnTo>
                  <a:lnTo>
                    <a:pt x="77597" y="21590"/>
                  </a:lnTo>
                  <a:lnTo>
                    <a:pt x="77368" y="20320"/>
                  </a:lnTo>
                  <a:lnTo>
                    <a:pt x="76758" y="19050"/>
                  </a:lnTo>
                  <a:lnTo>
                    <a:pt x="76606" y="19050"/>
                  </a:lnTo>
                  <a:lnTo>
                    <a:pt x="76339" y="17780"/>
                  </a:lnTo>
                  <a:lnTo>
                    <a:pt x="76161" y="17780"/>
                  </a:lnTo>
                  <a:lnTo>
                    <a:pt x="75984" y="16510"/>
                  </a:lnTo>
                  <a:lnTo>
                    <a:pt x="75831" y="16510"/>
                  </a:lnTo>
                  <a:lnTo>
                    <a:pt x="75793" y="15240"/>
                  </a:lnTo>
                  <a:lnTo>
                    <a:pt x="75565" y="15240"/>
                  </a:lnTo>
                  <a:lnTo>
                    <a:pt x="75565" y="11430"/>
                  </a:lnTo>
                  <a:lnTo>
                    <a:pt x="75793" y="10160"/>
                  </a:lnTo>
                  <a:lnTo>
                    <a:pt x="75831" y="7620"/>
                  </a:lnTo>
                  <a:lnTo>
                    <a:pt x="75323" y="6350"/>
                  </a:lnTo>
                  <a:lnTo>
                    <a:pt x="73977" y="5080"/>
                  </a:lnTo>
                  <a:lnTo>
                    <a:pt x="72288" y="5080"/>
                  </a:lnTo>
                  <a:lnTo>
                    <a:pt x="70993" y="6350"/>
                  </a:lnTo>
                  <a:lnTo>
                    <a:pt x="69697" y="6350"/>
                  </a:lnTo>
                  <a:lnTo>
                    <a:pt x="68859" y="7620"/>
                  </a:lnTo>
                  <a:lnTo>
                    <a:pt x="67335" y="8890"/>
                  </a:lnTo>
                  <a:lnTo>
                    <a:pt x="66586" y="10160"/>
                  </a:lnTo>
                  <a:lnTo>
                    <a:pt x="65938" y="10160"/>
                  </a:lnTo>
                  <a:lnTo>
                    <a:pt x="64617" y="12700"/>
                  </a:lnTo>
                  <a:lnTo>
                    <a:pt x="63919" y="12700"/>
                  </a:lnTo>
                  <a:lnTo>
                    <a:pt x="63360" y="13970"/>
                  </a:lnTo>
                  <a:lnTo>
                    <a:pt x="62712" y="15240"/>
                  </a:lnTo>
                  <a:lnTo>
                    <a:pt x="61620" y="17780"/>
                  </a:lnTo>
                  <a:lnTo>
                    <a:pt x="61252" y="17780"/>
                  </a:lnTo>
                  <a:lnTo>
                    <a:pt x="60693" y="19050"/>
                  </a:lnTo>
                  <a:lnTo>
                    <a:pt x="60452" y="20320"/>
                  </a:lnTo>
                  <a:lnTo>
                    <a:pt x="60032" y="21590"/>
                  </a:lnTo>
                  <a:lnTo>
                    <a:pt x="59702" y="22860"/>
                  </a:lnTo>
                  <a:lnTo>
                    <a:pt x="59283" y="25400"/>
                  </a:lnTo>
                  <a:lnTo>
                    <a:pt x="59245" y="30480"/>
                  </a:lnTo>
                  <a:lnTo>
                    <a:pt x="59283" y="31750"/>
                  </a:lnTo>
                  <a:lnTo>
                    <a:pt x="59575" y="33020"/>
                  </a:lnTo>
                  <a:lnTo>
                    <a:pt x="59817" y="34290"/>
                  </a:lnTo>
                  <a:lnTo>
                    <a:pt x="63360" y="41910"/>
                  </a:lnTo>
                  <a:lnTo>
                    <a:pt x="64008" y="43180"/>
                  </a:lnTo>
                  <a:lnTo>
                    <a:pt x="64528" y="44450"/>
                  </a:lnTo>
                  <a:lnTo>
                    <a:pt x="65049" y="44450"/>
                  </a:lnTo>
                  <a:lnTo>
                    <a:pt x="65671" y="45720"/>
                  </a:lnTo>
                  <a:lnTo>
                    <a:pt x="67424" y="46990"/>
                  </a:lnTo>
                  <a:lnTo>
                    <a:pt x="67983" y="48260"/>
                  </a:lnTo>
                  <a:lnTo>
                    <a:pt x="68605" y="48260"/>
                  </a:lnTo>
                  <a:lnTo>
                    <a:pt x="69303" y="49530"/>
                  </a:lnTo>
                  <a:lnTo>
                    <a:pt x="69837" y="50800"/>
                  </a:lnTo>
                  <a:lnTo>
                    <a:pt x="70434" y="50800"/>
                  </a:lnTo>
                  <a:lnTo>
                    <a:pt x="71094" y="52070"/>
                  </a:lnTo>
                  <a:lnTo>
                    <a:pt x="71755" y="52070"/>
                  </a:lnTo>
                  <a:lnTo>
                    <a:pt x="72415" y="53340"/>
                  </a:lnTo>
                  <a:lnTo>
                    <a:pt x="72923" y="53340"/>
                  </a:lnTo>
                  <a:lnTo>
                    <a:pt x="74371" y="54610"/>
                  </a:lnTo>
                  <a:lnTo>
                    <a:pt x="74891" y="55880"/>
                  </a:lnTo>
                  <a:lnTo>
                    <a:pt x="75565" y="57150"/>
                  </a:lnTo>
                  <a:lnTo>
                    <a:pt x="82740" y="64770"/>
                  </a:lnTo>
                  <a:lnTo>
                    <a:pt x="83921" y="66040"/>
                  </a:lnTo>
                  <a:lnTo>
                    <a:pt x="83731" y="66040"/>
                  </a:lnTo>
                  <a:lnTo>
                    <a:pt x="83553" y="67310"/>
                  </a:lnTo>
                  <a:lnTo>
                    <a:pt x="83413" y="67310"/>
                  </a:lnTo>
                  <a:lnTo>
                    <a:pt x="83299" y="68580"/>
                  </a:lnTo>
                  <a:lnTo>
                    <a:pt x="75539" y="62230"/>
                  </a:lnTo>
                  <a:lnTo>
                    <a:pt x="70675" y="58267"/>
                  </a:lnTo>
                  <a:lnTo>
                    <a:pt x="70675" y="171450"/>
                  </a:lnTo>
                  <a:lnTo>
                    <a:pt x="59817" y="177800"/>
                  </a:lnTo>
                  <a:lnTo>
                    <a:pt x="55689" y="177800"/>
                  </a:lnTo>
                  <a:lnTo>
                    <a:pt x="54508" y="176530"/>
                  </a:lnTo>
                  <a:lnTo>
                    <a:pt x="53733" y="176530"/>
                  </a:lnTo>
                  <a:lnTo>
                    <a:pt x="54597" y="175260"/>
                  </a:lnTo>
                  <a:lnTo>
                    <a:pt x="57226" y="175260"/>
                  </a:lnTo>
                  <a:lnTo>
                    <a:pt x="64173" y="171450"/>
                  </a:lnTo>
                  <a:lnTo>
                    <a:pt x="70675" y="171450"/>
                  </a:lnTo>
                  <a:lnTo>
                    <a:pt x="70675" y="58267"/>
                  </a:lnTo>
                  <a:lnTo>
                    <a:pt x="67767" y="55880"/>
                  </a:lnTo>
                  <a:lnTo>
                    <a:pt x="66509" y="55880"/>
                  </a:lnTo>
                  <a:lnTo>
                    <a:pt x="63030" y="52070"/>
                  </a:lnTo>
                  <a:lnTo>
                    <a:pt x="61963" y="50800"/>
                  </a:lnTo>
                  <a:lnTo>
                    <a:pt x="59931" y="48260"/>
                  </a:lnTo>
                  <a:lnTo>
                    <a:pt x="59118" y="48260"/>
                  </a:lnTo>
                  <a:lnTo>
                    <a:pt x="55587" y="40640"/>
                  </a:lnTo>
                  <a:lnTo>
                    <a:pt x="55372" y="40640"/>
                  </a:lnTo>
                  <a:lnTo>
                    <a:pt x="52260" y="33020"/>
                  </a:lnTo>
                  <a:lnTo>
                    <a:pt x="50634" y="33020"/>
                  </a:lnTo>
                  <a:lnTo>
                    <a:pt x="49491" y="34290"/>
                  </a:lnTo>
                  <a:lnTo>
                    <a:pt x="48387" y="35560"/>
                  </a:lnTo>
                  <a:lnTo>
                    <a:pt x="47790" y="35560"/>
                  </a:lnTo>
                  <a:lnTo>
                    <a:pt x="46634" y="38100"/>
                  </a:lnTo>
                  <a:lnTo>
                    <a:pt x="46101" y="38100"/>
                  </a:lnTo>
                  <a:lnTo>
                    <a:pt x="45072" y="40640"/>
                  </a:lnTo>
                  <a:lnTo>
                    <a:pt x="42468" y="55880"/>
                  </a:lnTo>
                  <a:lnTo>
                    <a:pt x="42583" y="57150"/>
                  </a:lnTo>
                  <a:lnTo>
                    <a:pt x="42773" y="58420"/>
                  </a:lnTo>
                  <a:lnTo>
                    <a:pt x="43014" y="58420"/>
                  </a:lnTo>
                  <a:lnTo>
                    <a:pt x="43357" y="59690"/>
                  </a:lnTo>
                  <a:lnTo>
                    <a:pt x="43764" y="60960"/>
                  </a:lnTo>
                  <a:lnTo>
                    <a:pt x="44145" y="62230"/>
                  </a:lnTo>
                  <a:lnTo>
                    <a:pt x="32156" y="57150"/>
                  </a:lnTo>
                  <a:lnTo>
                    <a:pt x="30746" y="55880"/>
                  </a:lnTo>
                  <a:lnTo>
                    <a:pt x="29387" y="54610"/>
                  </a:lnTo>
                  <a:lnTo>
                    <a:pt x="27965" y="54610"/>
                  </a:lnTo>
                  <a:lnTo>
                    <a:pt x="25323" y="52070"/>
                  </a:lnTo>
                  <a:lnTo>
                    <a:pt x="24079" y="52070"/>
                  </a:lnTo>
                  <a:lnTo>
                    <a:pt x="22796" y="50800"/>
                  </a:lnTo>
                  <a:lnTo>
                    <a:pt x="20612" y="48260"/>
                  </a:lnTo>
                  <a:lnTo>
                    <a:pt x="19685" y="48260"/>
                  </a:lnTo>
                  <a:lnTo>
                    <a:pt x="18757" y="46990"/>
                  </a:lnTo>
                  <a:lnTo>
                    <a:pt x="17310" y="44450"/>
                  </a:lnTo>
                  <a:lnTo>
                    <a:pt x="16751" y="44450"/>
                  </a:lnTo>
                  <a:lnTo>
                    <a:pt x="16332" y="43180"/>
                  </a:lnTo>
                  <a:lnTo>
                    <a:pt x="15989" y="41910"/>
                  </a:lnTo>
                  <a:lnTo>
                    <a:pt x="15074" y="39370"/>
                  </a:lnTo>
                  <a:lnTo>
                    <a:pt x="14363" y="38100"/>
                  </a:lnTo>
                  <a:lnTo>
                    <a:pt x="13500" y="36830"/>
                  </a:lnTo>
                  <a:lnTo>
                    <a:pt x="10185" y="36830"/>
                  </a:lnTo>
                  <a:lnTo>
                    <a:pt x="9194" y="38100"/>
                  </a:lnTo>
                  <a:lnTo>
                    <a:pt x="8432" y="39370"/>
                  </a:lnTo>
                  <a:lnTo>
                    <a:pt x="7937" y="40640"/>
                  </a:lnTo>
                  <a:lnTo>
                    <a:pt x="7505" y="41910"/>
                  </a:lnTo>
                  <a:lnTo>
                    <a:pt x="7175" y="41910"/>
                  </a:lnTo>
                  <a:lnTo>
                    <a:pt x="6731" y="43180"/>
                  </a:lnTo>
                  <a:lnTo>
                    <a:pt x="6502" y="44450"/>
                  </a:lnTo>
                  <a:lnTo>
                    <a:pt x="6210" y="45720"/>
                  </a:lnTo>
                  <a:lnTo>
                    <a:pt x="5753" y="48260"/>
                  </a:lnTo>
                  <a:lnTo>
                    <a:pt x="5588" y="49530"/>
                  </a:lnTo>
                  <a:lnTo>
                    <a:pt x="5486" y="54610"/>
                  </a:lnTo>
                  <a:lnTo>
                    <a:pt x="5638" y="55880"/>
                  </a:lnTo>
                  <a:lnTo>
                    <a:pt x="5880" y="57150"/>
                  </a:lnTo>
                  <a:lnTo>
                    <a:pt x="5969" y="58420"/>
                  </a:lnTo>
                  <a:lnTo>
                    <a:pt x="7073" y="62230"/>
                  </a:lnTo>
                  <a:lnTo>
                    <a:pt x="7607" y="63500"/>
                  </a:lnTo>
                  <a:lnTo>
                    <a:pt x="8089" y="64770"/>
                  </a:lnTo>
                  <a:lnTo>
                    <a:pt x="8686" y="66040"/>
                  </a:lnTo>
                  <a:lnTo>
                    <a:pt x="9359" y="67310"/>
                  </a:lnTo>
                  <a:lnTo>
                    <a:pt x="10121" y="67310"/>
                  </a:lnTo>
                  <a:lnTo>
                    <a:pt x="11798" y="69850"/>
                  </a:lnTo>
                  <a:lnTo>
                    <a:pt x="12661" y="71120"/>
                  </a:lnTo>
                  <a:lnTo>
                    <a:pt x="13817" y="72390"/>
                  </a:lnTo>
                  <a:lnTo>
                    <a:pt x="14922" y="72390"/>
                  </a:lnTo>
                  <a:lnTo>
                    <a:pt x="16129" y="73660"/>
                  </a:lnTo>
                  <a:lnTo>
                    <a:pt x="17424" y="74930"/>
                  </a:lnTo>
                  <a:lnTo>
                    <a:pt x="18338" y="74930"/>
                  </a:lnTo>
                  <a:lnTo>
                    <a:pt x="19088" y="76200"/>
                  </a:lnTo>
                  <a:lnTo>
                    <a:pt x="21577" y="77470"/>
                  </a:lnTo>
                  <a:lnTo>
                    <a:pt x="24218" y="77470"/>
                  </a:lnTo>
                  <a:lnTo>
                    <a:pt x="25031" y="78740"/>
                  </a:lnTo>
                  <a:lnTo>
                    <a:pt x="26835" y="78740"/>
                  </a:lnTo>
                  <a:lnTo>
                    <a:pt x="27762" y="80010"/>
                  </a:lnTo>
                  <a:lnTo>
                    <a:pt x="29489" y="80010"/>
                  </a:lnTo>
                  <a:lnTo>
                    <a:pt x="30429" y="81280"/>
                  </a:lnTo>
                  <a:lnTo>
                    <a:pt x="32715" y="81280"/>
                  </a:lnTo>
                  <a:lnTo>
                    <a:pt x="32715" y="82550"/>
                  </a:lnTo>
                  <a:lnTo>
                    <a:pt x="32854" y="83820"/>
                  </a:lnTo>
                  <a:lnTo>
                    <a:pt x="33096" y="83820"/>
                  </a:lnTo>
                  <a:lnTo>
                    <a:pt x="33489" y="85090"/>
                  </a:lnTo>
                  <a:lnTo>
                    <a:pt x="33769" y="86360"/>
                  </a:lnTo>
                  <a:lnTo>
                    <a:pt x="34010" y="87630"/>
                  </a:lnTo>
                  <a:lnTo>
                    <a:pt x="27178" y="85090"/>
                  </a:lnTo>
                  <a:lnTo>
                    <a:pt x="24117" y="85090"/>
                  </a:lnTo>
                  <a:lnTo>
                    <a:pt x="22631" y="83820"/>
                  </a:lnTo>
                  <a:lnTo>
                    <a:pt x="19685" y="83820"/>
                  </a:lnTo>
                  <a:lnTo>
                    <a:pt x="16967" y="81280"/>
                  </a:lnTo>
                  <a:lnTo>
                    <a:pt x="15671" y="81280"/>
                  </a:lnTo>
                  <a:lnTo>
                    <a:pt x="14516" y="80010"/>
                  </a:lnTo>
                  <a:lnTo>
                    <a:pt x="13284" y="80010"/>
                  </a:lnTo>
                  <a:lnTo>
                    <a:pt x="12344" y="78740"/>
                  </a:lnTo>
                  <a:lnTo>
                    <a:pt x="11379" y="78740"/>
                  </a:lnTo>
                  <a:lnTo>
                    <a:pt x="10490" y="77470"/>
                  </a:lnTo>
                  <a:lnTo>
                    <a:pt x="9715" y="76200"/>
                  </a:lnTo>
                  <a:lnTo>
                    <a:pt x="9194" y="76200"/>
                  </a:lnTo>
                  <a:lnTo>
                    <a:pt x="8597" y="74930"/>
                  </a:lnTo>
                  <a:lnTo>
                    <a:pt x="7937" y="73660"/>
                  </a:lnTo>
                  <a:lnTo>
                    <a:pt x="7175" y="72390"/>
                  </a:lnTo>
                  <a:lnTo>
                    <a:pt x="6299" y="71120"/>
                  </a:lnTo>
                  <a:lnTo>
                    <a:pt x="3416" y="71120"/>
                  </a:lnTo>
                  <a:lnTo>
                    <a:pt x="2070" y="72390"/>
                  </a:lnTo>
                  <a:lnTo>
                    <a:pt x="1295" y="72390"/>
                  </a:lnTo>
                  <a:lnTo>
                    <a:pt x="800" y="74930"/>
                  </a:lnTo>
                  <a:lnTo>
                    <a:pt x="520" y="74930"/>
                  </a:lnTo>
                  <a:lnTo>
                    <a:pt x="393" y="76200"/>
                  </a:lnTo>
                  <a:lnTo>
                    <a:pt x="190" y="77470"/>
                  </a:lnTo>
                  <a:lnTo>
                    <a:pt x="139" y="78740"/>
                  </a:lnTo>
                  <a:lnTo>
                    <a:pt x="38" y="80010"/>
                  </a:lnTo>
                  <a:lnTo>
                    <a:pt x="38" y="82550"/>
                  </a:lnTo>
                  <a:lnTo>
                    <a:pt x="139" y="83820"/>
                  </a:lnTo>
                  <a:lnTo>
                    <a:pt x="190" y="85090"/>
                  </a:lnTo>
                  <a:lnTo>
                    <a:pt x="393" y="86360"/>
                  </a:lnTo>
                  <a:lnTo>
                    <a:pt x="914" y="88900"/>
                  </a:lnTo>
                  <a:lnTo>
                    <a:pt x="1244" y="90170"/>
                  </a:lnTo>
                  <a:lnTo>
                    <a:pt x="2070" y="91440"/>
                  </a:lnTo>
                  <a:lnTo>
                    <a:pt x="2527" y="92710"/>
                  </a:lnTo>
                  <a:lnTo>
                    <a:pt x="3632" y="95250"/>
                  </a:lnTo>
                  <a:lnTo>
                    <a:pt x="4978" y="96520"/>
                  </a:lnTo>
                  <a:lnTo>
                    <a:pt x="5753" y="97790"/>
                  </a:lnTo>
                  <a:lnTo>
                    <a:pt x="6642" y="99060"/>
                  </a:lnTo>
                  <a:lnTo>
                    <a:pt x="7454" y="100330"/>
                  </a:lnTo>
                  <a:lnTo>
                    <a:pt x="9359" y="101600"/>
                  </a:lnTo>
                  <a:lnTo>
                    <a:pt x="11569" y="104140"/>
                  </a:lnTo>
                  <a:lnTo>
                    <a:pt x="14109" y="105410"/>
                  </a:lnTo>
                  <a:lnTo>
                    <a:pt x="15367" y="105410"/>
                  </a:lnTo>
                  <a:lnTo>
                    <a:pt x="16852" y="106680"/>
                  </a:lnTo>
                  <a:lnTo>
                    <a:pt x="20612" y="106680"/>
                  </a:lnTo>
                  <a:lnTo>
                    <a:pt x="22923" y="107950"/>
                  </a:lnTo>
                  <a:lnTo>
                    <a:pt x="26835" y="107950"/>
                  </a:lnTo>
                  <a:lnTo>
                    <a:pt x="27559" y="109220"/>
                  </a:lnTo>
                  <a:lnTo>
                    <a:pt x="30264" y="109220"/>
                  </a:lnTo>
                  <a:lnTo>
                    <a:pt x="30543" y="110490"/>
                  </a:lnTo>
                  <a:lnTo>
                    <a:pt x="30746" y="111760"/>
                  </a:lnTo>
                  <a:lnTo>
                    <a:pt x="31064" y="111760"/>
                  </a:lnTo>
                  <a:lnTo>
                    <a:pt x="31534" y="113030"/>
                  </a:lnTo>
                  <a:lnTo>
                    <a:pt x="21856" y="113030"/>
                  </a:lnTo>
                  <a:lnTo>
                    <a:pt x="19088" y="111760"/>
                  </a:lnTo>
                  <a:lnTo>
                    <a:pt x="16510" y="111760"/>
                  </a:lnTo>
                  <a:lnTo>
                    <a:pt x="15240" y="110490"/>
                  </a:lnTo>
                  <a:lnTo>
                    <a:pt x="14109" y="110490"/>
                  </a:lnTo>
                  <a:lnTo>
                    <a:pt x="12014" y="109220"/>
                  </a:lnTo>
                  <a:lnTo>
                    <a:pt x="11150" y="109220"/>
                  </a:lnTo>
                  <a:lnTo>
                    <a:pt x="9601" y="107950"/>
                  </a:lnTo>
                  <a:lnTo>
                    <a:pt x="9029" y="106680"/>
                  </a:lnTo>
                  <a:lnTo>
                    <a:pt x="7226" y="105410"/>
                  </a:lnTo>
                  <a:lnTo>
                    <a:pt x="6248" y="104140"/>
                  </a:lnTo>
                  <a:lnTo>
                    <a:pt x="3327" y="104140"/>
                  </a:lnTo>
                  <a:lnTo>
                    <a:pt x="2235" y="105410"/>
                  </a:lnTo>
                  <a:lnTo>
                    <a:pt x="1778" y="106680"/>
                  </a:lnTo>
                  <a:lnTo>
                    <a:pt x="1663" y="111760"/>
                  </a:lnTo>
                  <a:lnTo>
                    <a:pt x="1714" y="113030"/>
                  </a:lnTo>
                  <a:lnTo>
                    <a:pt x="1892" y="113030"/>
                  </a:lnTo>
                  <a:lnTo>
                    <a:pt x="2324" y="115570"/>
                  </a:lnTo>
                  <a:lnTo>
                    <a:pt x="2667" y="116840"/>
                  </a:lnTo>
                  <a:lnTo>
                    <a:pt x="2908" y="118110"/>
                  </a:lnTo>
                  <a:lnTo>
                    <a:pt x="3327" y="118110"/>
                  </a:lnTo>
                  <a:lnTo>
                    <a:pt x="3733" y="119380"/>
                  </a:lnTo>
                  <a:lnTo>
                    <a:pt x="4267" y="120650"/>
                  </a:lnTo>
                  <a:lnTo>
                    <a:pt x="4673" y="121920"/>
                  </a:lnTo>
                  <a:lnTo>
                    <a:pt x="5232" y="121920"/>
                  </a:lnTo>
                  <a:lnTo>
                    <a:pt x="7175" y="125730"/>
                  </a:lnTo>
                  <a:lnTo>
                    <a:pt x="7937" y="125730"/>
                  </a:lnTo>
                  <a:lnTo>
                    <a:pt x="8686" y="127000"/>
                  </a:lnTo>
                  <a:lnTo>
                    <a:pt x="9512" y="128270"/>
                  </a:lnTo>
                  <a:lnTo>
                    <a:pt x="10401" y="128270"/>
                  </a:lnTo>
                  <a:lnTo>
                    <a:pt x="11264" y="129540"/>
                  </a:lnTo>
                  <a:lnTo>
                    <a:pt x="12344" y="129540"/>
                  </a:lnTo>
                  <a:lnTo>
                    <a:pt x="13284" y="130810"/>
                  </a:lnTo>
                  <a:lnTo>
                    <a:pt x="15532" y="132080"/>
                  </a:lnTo>
                  <a:lnTo>
                    <a:pt x="16624" y="132080"/>
                  </a:lnTo>
                  <a:lnTo>
                    <a:pt x="17957" y="133350"/>
                  </a:lnTo>
                  <a:lnTo>
                    <a:pt x="24853" y="133350"/>
                  </a:lnTo>
                  <a:lnTo>
                    <a:pt x="25628" y="134620"/>
                  </a:lnTo>
                  <a:lnTo>
                    <a:pt x="29006" y="134620"/>
                  </a:lnTo>
                  <a:lnTo>
                    <a:pt x="29756" y="135890"/>
                  </a:lnTo>
                  <a:lnTo>
                    <a:pt x="30695" y="138430"/>
                  </a:lnTo>
                  <a:lnTo>
                    <a:pt x="22059" y="138430"/>
                  </a:lnTo>
                  <a:lnTo>
                    <a:pt x="21158" y="137160"/>
                  </a:lnTo>
                  <a:lnTo>
                    <a:pt x="18173" y="137160"/>
                  </a:lnTo>
                  <a:lnTo>
                    <a:pt x="16929" y="135890"/>
                  </a:lnTo>
                  <a:lnTo>
                    <a:pt x="15989" y="134620"/>
                  </a:lnTo>
                  <a:lnTo>
                    <a:pt x="14960" y="134620"/>
                  </a:lnTo>
                  <a:lnTo>
                    <a:pt x="13995" y="133350"/>
                  </a:lnTo>
                  <a:lnTo>
                    <a:pt x="12661" y="133350"/>
                  </a:lnTo>
                  <a:lnTo>
                    <a:pt x="11049" y="134620"/>
                  </a:lnTo>
                  <a:lnTo>
                    <a:pt x="10287" y="135890"/>
                  </a:lnTo>
                  <a:lnTo>
                    <a:pt x="10185" y="138430"/>
                  </a:lnTo>
                  <a:lnTo>
                    <a:pt x="10439" y="139700"/>
                  </a:lnTo>
                  <a:lnTo>
                    <a:pt x="10807" y="140970"/>
                  </a:lnTo>
                  <a:lnTo>
                    <a:pt x="11480" y="143510"/>
                  </a:lnTo>
                  <a:lnTo>
                    <a:pt x="12103" y="144780"/>
                  </a:lnTo>
                  <a:lnTo>
                    <a:pt x="13068" y="146050"/>
                  </a:lnTo>
                  <a:lnTo>
                    <a:pt x="14109" y="148590"/>
                  </a:lnTo>
                  <a:lnTo>
                    <a:pt x="25260" y="157480"/>
                  </a:lnTo>
                  <a:lnTo>
                    <a:pt x="29654" y="157480"/>
                  </a:lnTo>
                  <a:lnTo>
                    <a:pt x="32931" y="158750"/>
                  </a:lnTo>
                  <a:lnTo>
                    <a:pt x="33058" y="158750"/>
                  </a:lnTo>
                  <a:lnTo>
                    <a:pt x="33693" y="160020"/>
                  </a:lnTo>
                  <a:lnTo>
                    <a:pt x="34226" y="161290"/>
                  </a:lnTo>
                  <a:lnTo>
                    <a:pt x="26720" y="161290"/>
                  </a:lnTo>
                  <a:lnTo>
                    <a:pt x="26111" y="160020"/>
                  </a:lnTo>
                  <a:lnTo>
                    <a:pt x="23609" y="160020"/>
                  </a:lnTo>
                  <a:lnTo>
                    <a:pt x="22631" y="158750"/>
                  </a:lnTo>
                  <a:lnTo>
                    <a:pt x="18656" y="158750"/>
                  </a:lnTo>
                  <a:lnTo>
                    <a:pt x="18084" y="161290"/>
                  </a:lnTo>
                  <a:lnTo>
                    <a:pt x="18173" y="162560"/>
                  </a:lnTo>
                  <a:lnTo>
                    <a:pt x="18389" y="163830"/>
                  </a:lnTo>
                  <a:lnTo>
                    <a:pt x="18656" y="163830"/>
                  </a:lnTo>
                  <a:lnTo>
                    <a:pt x="19050" y="165100"/>
                  </a:lnTo>
                  <a:lnTo>
                    <a:pt x="19367" y="166370"/>
                  </a:lnTo>
                  <a:lnTo>
                    <a:pt x="20205" y="167640"/>
                  </a:lnTo>
                  <a:lnTo>
                    <a:pt x="20612" y="168910"/>
                  </a:lnTo>
                  <a:lnTo>
                    <a:pt x="21107" y="168910"/>
                  </a:lnTo>
                  <a:lnTo>
                    <a:pt x="21704" y="170180"/>
                  </a:lnTo>
                  <a:lnTo>
                    <a:pt x="22263" y="170180"/>
                  </a:lnTo>
                  <a:lnTo>
                    <a:pt x="23571" y="172720"/>
                  </a:lnTo>
                  <a:lnTo>
                    <a:pt x="24853" y="173990"/>
                  </a:lnTo>
                  <a:lnTo>
                    <a:pt x="26454" y="175260"/>
                  </a:lnTo>
                  <a:lnTo>
                    <a:pt x="27317" y="175260"/>
                  </a:lnTo>
                  <a:lnTo>
                    <a:pt x="28143" y="176530"/>
                  </a:lnTo>
                  <a:lnTo>
                    <a:pt x="29133" y="176530"/>
                  </a:lnTo>
                  <a:lnTo>
                    <a:pt x="30911" y="177800"/>
                  </a:lnTo>
                  <a:lnTo>
                    <a:pt x="31953" y="177800"/>
                  </a:lnTo>
                  <a:lnTo>
                    <a:pt x="32931" y="179070"/>
                  </a:lnTo>
                  <a:lnTo>
                    <a:pt x="37338" y="179070"/>
                  </a:lnTo>
                  <a:lnTo>
                    <a:pt x="38493" y="180340"/>
                  </a:lnTo>
                  <a:lnTo>
                    <a:pt x="42049" y="180340"/>
                  </a:lnTo>
                  <a:lnTo>
                    <a:pt x="43256" y="179070"/>
                  </a:lnTo>
                  <a:lnTo>
                    <a:pt x="47142" y="179070"/>
                  </a:lnTo>
                  <a:lnTo>
                    <a:pt x="48577" y="177838"/>
                  </a:lnTo>
                  <a:lnTo>
                    <a:pt x="48628" y="179070"/>
                  </a:lnTo>
                  <a:lnTo>
                    <a:pt x="48983" y="180340"/>
                  </a:lnTo>
                  <a:lnTo>
                    <a:pt x="49593" y="181610"/>
                  </a:lnTo>
                  <a:lnTo>
                    <a:pt x="50088" y="182880"/>
                  </a:lnTo>
                  <a:lnTo>
                    <a:pt x="47371" y="184150"/>
                  </a:lnTo>
                  <a:lnTo>
                    <a:pt x="35306" y="184150"/>
                  </a:lnTo>
                  <a:lnTo>
                    <a:pt x="34112" y="185420"/>
                  </a:lnTo>
                  <a:lnTo>
                    <a:pt x="33870" y="186690"/>
                  </a:lnTo>
                  <a:lnTo>
                    <a:pt x="34226" y="187960"/>
                  </a:lnTo>
                  <a:lnTo>
                    <a:pt x="34709" y="189230"/>
                  </a:lnTo>
                  <a:lnTo>
                    <a:pt x="35217" y="189230"/>
                  </a:lnTo>
                  <a:lnTo>
                    <a:pt x="35598" y="190500"/>
                  </a:lnTo>
                  <a:lnTo>
                    <a:pt x="36131" y="190500"/>
                  </a:lnTo>
                  <a:lnTo>
                    <a:pt x="36639" y="191770"/>
                  </a:lnTo>
                  <a:lnTo>
                    <a:pt x="37249" y="191770"/>
                  </a:lnTo>
                  <a:lnTo>
                    <a:pt x="37846" y="193040"/>
                  </a:lnTo>
                  <a:lnTo>
                    <a:pt x="38493" y="193040"/>
                  </a:lnTo>
                  <a:lnTo>
                    <a:pt x="40538" y="195580"/>
                  </a:lnTo>
                  <a:lnTo>
                    <a:pt x="41313" y="195580"/>
                  </a:lnTo>
                  <a:lnTo>
                    <a:pt x="42049" y="196850"/>
                  </a:lnTo>
                  <a:lnTo>
                    <a:pt x="42926" y="196850"/>
                  </a:lnTo>
                  <a:lnTo>
                    <a:pt x="43764" y="198120"/>
                  </a:lnTo>
                  <a:lnTo>
                    <a:pt x="46558" y="198120"/>
                  </a:lnTo>
                  <a:lnTo>
                    <a:pt x="47472" y="199390"/>
                  </a:lnTo>
                  <a:lnTo>
                    <a:pt x="51498" y="199390"/>
                  </a:lnTo>
                  <a:lnTo>
                    <a:pt x="52603" y="200660"/>
                  </a:lnTo>
                  <a:lnTo>
                    <a:pt x="55778" y="200660"/>
                  </a:lnTo>
                  <a:lnTo>
                    <a:pt x="58039" y="199390"/>
                  </a:lnTo>
                  <a:lnTo>
                    <a:pt x="60210" y="199390"/>
                  </a:lnTo>
                  <a:lnTo>
                    <a:pt x="61417" y="198120"/>
                  </a:lnTo>
                  <a:lnTo>
                    <a:pt x="62623" y="198120"/>
                  </a:lnTo>
                  <a:lnTo>
                    <a:pt x="64173" y="196850"/>
                  </a:lnTo>
                  <a:lnTo>
                    <a:pt x="64884" y="196850"/>
                  </a:lnTo>
                  <a:lnTo>
                    <a:pt x="66421" y="195580"/>
                  </a:lnTo>
                  <a:lnTo>
                    <a:pt x="71755" y="191770"/>
                  </a:lnTo>
                  <a:lnTo>
                    <a:pt x="74612" y="191770"/>
                  </a:lnTo>
                  <a:lnTo>
                    <a:pt x="75514" y="190500"/>
                  </a:lnTo>
                  <a:lnTo>
                    <a:pt x="76479" y="190500"/>
                  </a:lnTo>
                  <a:lnTo>
                    <a:pt x="78346" y="189230"/>
                  </a:lnTo>
                  <a:lnTo>
                    <a:pt x="79324" y="189230"/>
                  </a:lnTo>
                  <a:lnTo>
                    <a:pt x="81292" y="187960"/>
                  </a:lnTo>
                  <a:lnTo>
                    <a:pt x="82969" y="187960"/>
                  </a:lnTo>
                  <a:lnTo>
                    <a:pt x="77851" y="193040"/>
                  </a:lnTo>
                  <a:lnTo>
                    <a:pt x="73926" y="193040"/>
                  </a:lnTo>
                  <a:lnTo>
                    <a:pt x="72821" y="194310"/>
                  </a:lnTo>
                  <a:lnTo>
                    <a:pt x="72732" y="195580"/>
                  </a:lnTo>
                  <a:lnTo>
                    <a:pt x="73113" y="196850"/>
                  </a:lnTo>
                  <a:lnTo>
                    <a:pt x="73406" y="196850"/>
                  </a:lnTo>
                  <a:lnTo>
                    <a:pt x="72821" y="198120"/>
                  </a:lnTo>
                  <a:lnTo>
                    <a:pt x="72237" y="198120"/>
                  </a:lnTo>
                  <a:lnTo>
                    <a:pt x="70548" y="199390"/>
                  </a:lnTo>
                  <a:lnTo>
                    <a:pt x="68859" y="199390"/>
                  </a:lnTo>
                  <a:lnTo>
                    <a:pt x="67767" y="200660"/>
                  </a:lnTo>
                  <a:lnTo>
                    <a:pt x="61874" y="200660"/>
                  </a:lnTo>
                  <a:lnTo>
                    <a:pt x="60769" y="201930"/>
                  </a:lnTo>
                  <a:lnTo>
                    <a:pt x="59880" y="203200"/>
                  </a:lnTo>
                  <a:lnTo>
                    <a:pt x="60032" y="204470"/>
                  </a:lnTo>
                  <a:lnTo>
                    <a:pt x="60655" y="205740"/>
                  </a:lnTo>
                  <a:lnTo>
                    <a:pt x="61874" y="207010"/>
                  </a:lnTo>
                  <a:lnTo>
                    <a:pt x="62496" y="207010"/>
                  </a:lnTo>
                  <a:lnTo>
                    <a:pt x="62979" y="208280"/>
                  </a:lnTo>
                  <a:lnTo>
                    <a:pt x="64236" y="208280"/>
                  </a:lnTo>
                  <a:lnTo>
                    <a:pt x="64884" y="209550"/>
                  </a:lnTo>
                  <a:lnTo>
                    <a:pt x="66268" y="209550"/>
                  </a:lnTo>
                  <a:lnTo>
                    <a:pt x="67767" y="210820"/>
                  </a:lnTo>
                  <a:lnTo>
                    <a:pt x="70180" y="210820"/>
                  </a:lnTo>
                  <a:lnTo>
                    <a:pt x="70993" y="212090"/>
                  </a:lnTo>
                  <a:lnTo>
                    <a:pt x="79857" y="212090"/>
                  </a:lnTo>
                  <a:lnTo>
                    <a:pt x="80695" y="210820"/>
                  </a:lnTo>
                  <a:lnTo>
                    <a:pt x="82550" y="210820"/>
                  </a:lnTo>
                  <a:lnTo>
                    <a:pt x="83464" y="209550"/>
                  </a:lnTo>
                  <a:lnTo>
                    <a:pt x="85280" y="209550"/>
                  </a:lnTo>
                  <a:lnTo>
                    <a:pt x="86067" y="208280"/>
                  </a:lnTo>
                  <a:lnTo>
                    <a:pt x="87337" y="207010"/>
                  </a:lnTo>
                  <a:lnTo>
                    <a:pt x="88379" y="207010"/>
                  </a:lnTo>
                  <a:lnTo>
                    <a:pt x="88684" y="205740"/>
                  </a:lnTo>
                  <a:lnTo>
                    <a:pt x="89344" y="205740"/>
                  </a:lnTo>
                  <a:lnTo>
                    <a:pt x="91071" y="203200"/>
                  </a:lnTo>
                  <a:lnTo>
                    <a:pt x="92570" y="203200"/>
                  </a:lnTo>
                  <a:lnTo>
                    <a:pt x="94132" y="201930"/>
                  </a:lnTo>
                  <a:lnTo>
                    <a:pt x="94919" y="201930"/>
                  </a:lnTo>
                  <a:lnTo>
                    <a:pt x="95669" y="200660"/>
                  </a:lnTo>
                  <a:lnTo>
                    <a:pt x="96367" y="200660"/>
                  </a:lnTo>
                  <a:lnTo>
                    <a:pt x="97840" y="199390"/>
                  </a:lnTo>
                  <a:lnTo>
                    <a:pt x="98475" y="198120"/>
                  </a:lnTo>
                  <a:lnTo>
                    <a:pt x="99961" y="198120"/>
                  </a:lnTo>
                  <a:lnTo>
                    <a:pt x="100609" y="196850"/>
                  </a:lnTo>
                  <a:lnTo>
                    <a:pt x="101041" y="196850"/>
                  </a:lnTo>
                  <a:lnTo>
                    <a:pt x="98793" y="200660"/>
                  </a:lnTo>
                  <a:lnTo>
                    <a:pt x="96456" y="200660"/>
                  </a:lnTo>
                  <a:lnTo>
                    <a:pt x="95554" y="201930"/>
                  </a:lnTo>
                  <a:lnTo>
                    <a:pt x="94881" y="203200"/>
                  </a:lnTo>
                  <a:lnTo>
                    <a:pt x="95161" y="204470"/>
                  </a:lnTo>
                  <a:lnTo>
                    <a:pt x="94919" y="204470"/>
                  </a:lnTo>
                  <a:lnTo>
                    <a:pt x="93840" y="205740"/>
                  </a:lnTo>
                  <a:lnTo>
                    <a:pt x="91744" y="205740"/>
                  </a:lnTo>
                  <a:lnTo>
                    <a:pt x="90893" y="207010"/>
                  </a:lnTo>
                  <a:lnTo>
                    <a:pt x="89281" y="207010"/>
                  </a:lnTo>
                  <a:lnTo>
                    <a:pt x="88785" y="209550"/>
                  </a:lnTo>
                  <a:lnTo>
                    <a:pt x="89281" y="210820"/>
                  </a:lnTo>
                  <a:lnTo>
                    <a:pt x="90043" y="210820"/>
                  </a:lnTo>
                  <a:lnTo>
                    <a:pt x="90855" y="212090"/>
                  </a:lnTo>
                  <a:lnTo>
                    <a:pt x="92875" y="212090"/>
                  </a:lnTo>
                  <a:lnTo>
                    <a:pt x="93954" y="213360"/>
                  </a:lnTo>
                  <a:lnTo>
                    <a:pt x="104216" y="213360"/>
                  </a:lnTo>
                  <a:lnTo>
                    <a:pt x="105562" y="212090"/>
                  </a:lnTo>
                  <a:lnTo>
                    <a:pt x="106819" y="212090"/>
                  </a:lnTo>
                  <a:lnTo>
                    <a:pt x="108038" y="210820"/>
                  </a:lnTo>
                  <a:lnTo>
                    <a:pt x="109194" y="209550"/>
                  </a:lnTo>
                  <a:lnTo>
                    <a:pt x="110401" y="208280"/>
                  </a:lnTo>
                  <a:lnTo>
                    <a:pt x="111798" y="209550"/>
                  </a:lnTo>
                  <a:lnTo>
                    <a:pt x="120586" y="209550"/>
                  </a:lnTo>
                  <a:lnTo>
                    <a:pt x="121602" y="208280"/>
                  </a:lnTo>
                  <a:lnTo>
                    <a:pt x="127825" y="208280"/>
                  </a:lnTo>
                  <a:lnTo>
                    <a:pt x="123101" y="217170"/>
                  </a:lnTo>
                  <a:lnTo>
                    <a:pt x="118706" y="227330"/>
                  </a:lnTo>
                  <a:lnTo>
                    <a:pt x="114998" y="236220"/>
                  </a:lnTo>
                  <a:lnTo>
                    <a:pt x="112433" y="246087"/>
                  </a:lnTo>
                  <a:lnTo>
                    <a:pt x="112433" y="264160"/>
                  </a:lnTo>
                  <a:lnTo>
                    <a:pt x="111391" y="267970"/>
                  </a:lnTo>
                  <a:lnTo>
                    <a:pt x="111175" y="267970"/>
                  </a:lnTo>
                  <a:lnTo>
                    <a:pt x="110883" y="269240"/>
                  </a:lnTo>
                  <a:lnTo>
                    <a:pt x="110693" y="269240"/>
                  </a:lnTo>
                  <a:lnTo>
                    <a:pt x="110401" y="270510"/>
                  </a:lnTo>
                  <a:lnTo>
                    <a:pt x="110058" y="270510"/>
                  </a:lnTo>
                  <a:lnTo>
                    <a:pt x="109829" y="271780"/>
                  </a:lnTo>
                  <a:lnTo>
                    <a:pt x="109499" y="273050"/>
                  </a:lnTo>
                  <a:lnTo>
                    <a:pt x="108140" y="275590"/>
                  </a:lnTo>
                  <a:lnTo>
                    <a:pt x="107683" y="276860"/>
                  </a:lnTo>
                  <a:lnTo>
                    <a:pt x="107416" y="276860"/>
                  </a:lnTo>
                  <a:lnTo>
                    <a:pt x="106984" y="278130"/>
                  </a:lnTo>
                  <a:lnTo>
                    <a:pt x="106629" y="278130"/>
                  </a:lnTo>
                  <a:lnTo>
                    <a:pt x="106146" y="279400"/>
                  </a:lnTo>
                  <a:lnTo>
                    <a:pt x="105422" y="280670"/>
                  </a:lnTo>
                  <a:lnTo>
                    <a:pt x="97459" y="273824"/>
                  </a:lnTo>
                  <a:lnTo>
                    <a:pt x="97459" y="287020"/>
                  </a:lnTo>
                  <a:lnTo>
                    <a:pt x="96266" y="287020"/>
                  </a:lnTo>
                  <a:lnTo>
                    <a:pt x="93954" y="288290"/>
                  </a:lnTo>
                  <a:lnTo>
                    <a:pt x="90893" y="288290"/>
                  </a:lnTo>
                  <a:lnTo>
                    <a:pt x="89941" y="289560"/>
                  </a:lnTo>
                  <a:lnTo>
                    <a:pt x="86245" y="289560"/>
                  </a:lnTo>
                  <a:lnTo>
                    <a:pt x="85318" y="288290"/>
                  </a:lnTo>
                  <a:lnTo>
                    <a:pt x="80645" y="288290"/>
                  </a:lnTo>
                  <a:lnTo>
                    <a:pt x="76669" y="285750"/>
                  </a:lnTo>
                  <a:lnTo>
                    <a:pt x="75565" y="285750"/>
                  </a:lnTo>
                  <a:lnTo>
                    <a:pt x="74612" y="284480"/>
                  </a:lnTo>
                  <a:lnTo>
                    <a:pt x="72288" y="284480"/>
                  </a:lnTo>
                  <a:lnTo>
                    <a:pt x="69964" y="283210"/>
                  </a:lnTo>
                  <a:lnTo>
                    <a:pt x="69697" y="283210"/>
                  </a:lnTo>
                  <a:lnTo>
                    <a:pt x="69138" y="280670"/>
                  </a:lnTo>
                  <a:lnTo>
                    <a:pt x="68757" y="279400"/>
                  </a:lnTo>
                  <a:lnTo>
                    <a:pt x="68440" y="279400"/>
                  </a:lnTo>
                  <a:lnTo>
                    <a:pt x="68110" y="278130"/>
                  </a:lnTo>
                  <a:lnTo>
                    <a:pt x="67678" y="278130"/>
                  </a:lnTo>
                  <a:lnTo>
                    <a:pt x="67335" y="276860"/>
                  </a:lnTo>
                  <a:lnTo>
                    <a:pt x="66903" y="275590"/>
                  </a:lnTo>
                  <a:lnTo>
                    <a:pt x="66509" y="275590"/>
                  </a:lnTo>
                  <a:lnTo>
                    <a:pt x="65747" y="274320"/>
                  </a:lnTo>
                  <a:lnTo>
                    <a:pt x="65455" y="273050"/>
                  </a:lnTo>
                  <a:lnTo>
                    <a:pt x="65049" y="273050"/>
                  </a:lnTo>
                  <a:lnTo>
                    <a:pt x="64731" y="271780"/>
                  </a:lnTo>
                  <a:lnTo>
                    <a:pt x="64465" y="271780"/>
                  </a:lnTo>
                  <a:lnTo>
                    <a:pt x="63804" y="269240"/>
                  </a:lnTo>
                  <a:lnTo>
                    <a:pt x="63652" y="269240"/>
                  </a:lnTo>
                  <a:lnTo>
                    <a:pt x="63398" y="267970"/>
                  </a:lnTo>
                  <a:lnTo>
                    <a:pt x="63271" y="267970"/>
                  </a:lnTo>
                  <a:lnTo>
                    <a:pt x="63030" y="266700"/>
                  </a:lnTo>
                  <a:lnTo>
                    <a:pt x="62979" y="264160"/>
                  </a:lnTo>
                  <a:lnTo>
                    <a:pt x="63157" y="264160"/>
                  </a:lnTo>
                  <a:lnTo>
                    <a:pt x="63271" y="262890"/>
                  </a:lnTo>
                  <a:lnTo>
                    <a:pt x="63601" y="262890"/>
                  </a:lnTo>
                  <a:lnTo>
                    <a:pt x="63715" y="261620"/>
                  </a:lnTo>
                  <a:lnTo>
                    <a:pt x="64833" y="261620"/>
                  </a:lnTo>
                  <a:lnTo>
                    <a:pt x="66509" y="262890"/>
                  </a:lnTo>
                  <a:lnTo>
                    <a:pt x="67983" y="264160"/>
                  </a:lnTo>
                  <a:lnTo>
                    <a:pt x="97459" y="287020"/>
                  </a:lnTo>
                  <a:lnTo>
                    <a:pt x="97459" y="273824"/>
                  </a:lnTo>
                  <a:lnTo>
                    <a:pt x="83273" y="261620"/>
                  </a:lnTo>
                  <a:lnTo>
                    <a:pt x="74422" y="254000"/>
                  </a:lnTo>
                  <a:lnTo>
                    <a:pt x="70866" y="251460"/>
                  </a:lnTo>
                  <a:lnTo>
                    <a:pt x="69138" y="250190"/>
                  </a:lnTo>
                  <a:lnTo>
                    <a:pt x="57746" y="242570"/>
                  </a:lnTo>
                  <a:lnTo>
                    <a:pt x="54114" y="240030"/>
                  </a:lnTo>
                  <a:lnTo>
                    <a:pt x="50571" y="237490"/>
                  </a:lnTo>
                  <a:lnTo>
                    <a:pt x="48895" y="236220"/>
                  </a:lnTo>
                  <a:lnTo>
                    <a:pt x="45796" y="234950"/>
                  </a:lnTo>
                  <a:lnTo>
                    <a:pt x="44361" y="233680"/>
                  </a:lnTo>
                  <a:lnTo>
                    <a:pt x="43116" y="232410"/>
                  </a:lnTo>
                  <a:lnTo>
                    <a:pt x="41910" y="231140"/>
                  </a:lnTo>
                  <a:lnTo>
                    <a:pt x="40805" y="231140"/>
                  </a:lnTo>
                  <a:lnTo>
                    <a:pt x="39890" y="229870"/>
                  </a:lnTo>
                  <a:lnTo>
                    <a:pt x="39141" y="228600"/>
                  </a:lnTo>
                  <a:lnTo>
                    <a:pt x="38544" y="227330"/>
                  </a:lnTo>
                  <a:lnTo>
                    <a:pt x="38163" y="227330"/>
                  </a:lnTo>
                  <a:lnTo>
                    <a:pt x="37846" y="226060"/>
                  </a:lnTo>
                  <a:lnTo>
                    <a:pt x="37655" y="224790"/>
                  </a:lnTo>
                  <a:lnTo>
                    <a:pt x="38036" y="223520"/>
                  </a:lnTo>
                  <a:lnTo>
                    <a:pt x="38544" y="222250"/>
                  </a:lnTo>
                  <a:lnTo>
                    <a:pt x="39230" y="220980"/>
                  </a:lnTo>
                  <a:lnTo>
                    <a:pt x="40538" y="220980"/>
                  </a:lnTo>
                  <a:lnTo>
                    <a:pt x="41554" y="219710"/>
                  </a:lnTo>
                  <a:lnTo>
                    <a:pt x="43548" y="219710"/>
                  </a:lnTo>
                  <a:lnTo>
                    <a:pt x="44640" y="218440"/>
                  </a:lnTo>
                  <a:lnTo>
                    <a:pt x="48298" y="218440"/>
                  </a:lnTo>
                  <a:lnTo>
                    <a:pt x="49631" y="219710"/>
                  </a:lnTo>
                  <a:lnTo>
                    <a:pt x="53416" y="219710"/>
                  </a:lnTo>
                  <a:lnTo>
                    <a:pt x="54686" y="220980"/>
                  </a:lnTo>
                  <a:lnTo>
                    <a:pt x="56934" y="222250"/>
                  </a:lnTo>
                  <a:lnTo>
                    <a:pt x="57708" y="222250"/>
                  </a:lnTo>
                  <a:lnTo>
                    <a:pt x="58521" y="223520"/>
                  </a:lnTo>
                  <a:lnTo>
                    <a:pt x="59334" y="223520"/>
                  </a:lnTo>
                  <a:lnTo>
                    <a:pt x="60210" y="224790"/>
                  </a:lnTo>
                  <a:lnTo>
                    <a:pt x="61074" y="224790"/>
                  </a:lnTo>
                  <a:lnTo>
                    <a:pt x="61823" y="226060"/>
                  </a:lnTo>
                  <a:lnTo>
                    <a:pt x="62661" y="227330"/>
                  </a:lnTo>
                  <a:lnTo>
                    <a:pt x="63449" y="227330"/>
                  </a:lnTo>
                  <a:lnTo>
                    <a:pt x="64350" y="228600"/>
                  </a:lnTo>
                  <a:lnTo>
                    <a:pt x="65049" y="229870"/>
                  </a:lnTo>
                  <a:lnTo>
                    <a:pt x="65938" y="229870"/>
                  </a:lnTo>
                  <a:lnTo>
                    <a:pt x="66675" y="231140"/>
                  </a:lnTo>
                  <a:lnTo>
                    <a:pt x="67576" y="232410"/>
                  </a:lnTo>
                  <a:lnTo>
                    <a:pt x="68275" y="233680"/>
                  </a:lnTo>
                  <a:lnTo>
                    <a:pt x="69088" y="233680"/>
                  </a:lnTo>
                  <a:lnTo>
                    <a:pt x="70548" y="236220"/>
                  </a:lnTo>
                  <a:lnTo>
                    <a:pt x="71208" y="237490"/>
                  </a:lnTo>
                  <a:lnTo>
                    <a:pt x="71958" y="238760"/>
                  </a:lnTo>
                  <a:lnTo>
                    <a:pt x="72631" y="238760"/>
                  </a:lnTo>
                  <a:lnTo>
                    <a:pt x="73355" y="240030"/>
                  </a:lnTo>
                  <a:lnTo>
                    <a:pt x="73926" y="241300"/>
                  </a:lnTo>
                  <a:lnTo>
                    <a:pt x="74612" y="242570"/>
                  </a:lnTo>
                  <a:lnTo>
                    <a:pt x="75184" y="243840"/>
                  </a:lnTo>
                  <a:lnTo>
                    <a:pt x="75793" y="245110"/>
                  </a:lnTo>
                  <a:lnTo>
                    <a:pt x="76339" y="245110"/>
                  </a:lnTo>
                  <a:lnTo>
                    <a:pt x="77368" y="247650"/>
                  </a:lnTo>
                  <a:lnTo>
                    <a:pt x="77774" y="248920"/>
                  </a:lnTo>
                  <a:lnTo>
                    <a:pt x="78244" y="250190"/>
                  </a:lnTo>
                  <a:lnTo>
                    <a:pt x="78663" y="250190"/>
                  </a:lnTo>
                  <a:lnTo>
                    <a:pt x="79095" y="251460"/>
                  </a:lnTo>
                  <a:lnTo>
                    <a:pt x="79438" y="252730"/>
                  </a:lnTo>
                  <a:lnTo>
                    <a:pt x="80022" y="252730"/>
                  </a:lnTo>
                  <a:lnTo>
                    <a:pt x="80695" y="254000"/>
                  </a:lnTo>
                  <a:lnTo>
                    <a:pt x="94602" y="266700"/>
                  </a:lnTo>
                  <a:lnTo>
                    <a:pt x="96634" y="266700"/>
                  </a:lnTo>
                  <a:lnTo>
                    <a:pt x="98729" y="267970"/>
                  </a:lnTo>
                  <a:lnTo>
                    <a:pt x="106045" y="267970"/>
                  </a:lnTo>
                  <a:lnTo>
                    <a:pt x="107416" y="266700"/>
                  </a:lnTo>
                  <a:lnTo>
                    <a:pt x="108737" y="266700"/>
                  </a:lnTo>
                  <a:lnTo>
                    <a:pt x="111226" y="264160"/>
                  </a:lnTo>
                  <a:lnTo>
                    <a:pt x="112433" y="264160"/>
                  </a:lnTo>
                  <a:lnTo>
                    <a:pt x="112433" y="246087"/>
                  </a:lnTo>
                  <a:lnTo>
                    <a:pt x="109435" y="251460"/>
                  </a:lnTo>
                  <a:lnTo>
                    <a:pt x="108673" y="251460"/>
                  </a:lnTo>
                  <a:lnTo>
                    <a:pt x="107810" y="252730"/>
                  </a:lnTo>
                  <a:lnTo>
                    <a:pt x="107035" y="254000"/>
                  </a:lnTo>
                  <a:lnTo>
                    <a:pt x="106222" y="254000"/>
                  </a:lnTo>
                  <a:lnTo>
                    <a:pt x="105422" y="255270"/>
                  </a:lnTo>
                  <a:lnTo>
                    <a:pt x="97739" y="255270"/>
                  </a:lnTo>
                  <a:lnTo>
                    <a:pt x="96888" y="254000"/>
                  </a:lnTo>
                  <a:lnTo>
                    <a:pt x="96024" y="254000"/>
                  </a:lnTo>
                  <a:lnTo>
                    <a:pt x="95161" y="252730"/>
                  </a:lnTo>
                  <a:lnTo>
                    <a:pt x="94272" y="252730"/>
                  </a:lnTo>
                  <a:lnTo>
                    <a:pt x="92621" y="251460"/>
                  </a:lnTo>
                  <a:lnTo>
                    <a:pt x="91744" y="250190"/>
                  </a:lnTo>
                  <a:lnTo>
                    <a:pt x="90246" y="247650"/>
                  </a:lnTo>
                  <a:lnTo>
                    <a:pt x="89560" y="247650"/>
                  </a:lnTo>
                  <a:lnTo>
                    <a:pt x="88836" y="246380"/>
                  </a:lnTo>
                  <a:lnTo>
                    <a:pt x="88226" y="245110"/>
                  </a:lnTo>
                  <a:lnTo>
                    <a:pt x="87680" y="243840"/>
                  </a:lnTo>
                  <a:lnTo>
                    <a:pt x="86525" y="241300"/>
                  </a:lnTo>
                  <a:lnTo>
                    <a:pt x="84670" y="237490"/>
                  </a:lnTo>
                  <a:lnTo>
                    <a:pt x="83921" y="236220"/>
                  </a:lnTo>
                  <a:lnTo>
                    <a:pt x="82651" y="233680"/>
                  </a:lnTo>
                  <a:lnTo>
                    <a:pt x="81876" y="232410"/>
                  </a:lnTo>
                  <a:lnTo>
                    <a:pt x="81229" y="232410"/>
                  </a:lnTo>
                  <a:lnTo>
                    <a:pt x="78244" y="227330"/>
                  </a:lnTo>
                  <a:lnTo>
                    <a:pt x="77368" y="226060"/>
                  </a:lnTo>
                  <a:lnTo>
                    <a:pt x="76606" y="224790"/>
                  </a:lnTo>
                  <a:lnTo>
                    <a:pt x="75793" y="223520"/>
                  </a:lnTo>
                  <a:lnTo>
                    <a:pt x="74891" y="223520"/>
                  </a:lnTo>
                  <a:lnTo>
                    <a:pt x="73279" y="220980"/>
                  </a:lnTo>
                  <a:lnTo>
                    <a:pt x="72288" y="219710"/>
                  </a:lnTo>
                  <a:lnTo>
                    <a:pt x="71501" y="218440"/>
                  </a:lnTo>
                  <a:lnTo>
                    <a:pt x="69646" y="217170"/>
                  </a:lnTo>
                  <a:lnTo>
                    <a:pt x="66852" y="214630"/>
                  </a:lnTo>
                  <a:lnTo>
                    <a:pt x="63919" y="212090"/>
                  </a:lnTo>
                  <a:lnTo>
                    <a:pt x="62928" y="212090"/>
                  </a:lnTo>
                  <a:lnTo>
                    <a:pt x="61874" y="210820"/>
                  </a:lnTo>
                  <a:lnTo>
                    <a:pt x="60769" y="210820"/>
                  </a:lnTo>
                  <a:lnTo>
                    <a:pt x="59702" y="209550"/>
                  </a:lnTo>
                  <a:lnTo>
                    <a:pt x="57556" y="209550"/>
                  </a:lnTo>
                  <a:lnTo>
                    <a:pt x="56413" y="208280"/>
                  </a:lnTo>
                  <a:lnTo>
                    <a:pt x="53975" y="208280"/>
                  </a:lnTo>
                  <a:lnTo>
                    <a:pt x="51663" y="207010"/>
                  </a:lnTo>
                  <a:lnTo>
                    <a:pt x="46850" y="207010"/>
                  </a:lnTo>
                  <a:lnTo>
                    <a:pt x="44462" y="205740"/>
                  </a:lnTo>
                  <a:lnTo>
                    <a:pt x="41046" y="205740"/>
                  </a:lnTo>
                  <a:lnTo>
                    <a:pt x="40005" y="207010"/>
                  </a:lnTo>
                  <a:lnTo>
                    <a:pt x="35598" y="207010"/>
                  </a:lnTo>
                  <a:lnTo>
                    <a:pt x="33693" y="208280"/>
                  </a:lnTo>
                  <a:lnTo>
                    <a:pt x="31826" y="209550"/>
                  </a:lnTo>
                  <a:lnTo>
                    <a:pt x="30911" y="209550"/>
                  </a:lnTo>
                  <a:lnTo>
                    <a:pt x="30213" y="210820"/>
                  </a:lnTo>
                  <a:lnTo>
                    <a:pt x="29387" y="212090"/>
                  </a:lnTo>
                  <a:lnTo>
                    <a:pt x="27178" y="214630"/>
                  </a:lnTo>
                  <a:lnTo>
                    <a:pt x="25895" y="217170"/>
                  </a:lnTo>
                  <a:lnTo>
                    <a:pt x="25031" y="218440"/>
                  </a:lnTo>
                  <a:lnTo>
                    <a:pt x="24447" y="220980"/>
                  </a:lnTo>
                  <a:lnTo>
                    <a:pt x="24117" y="223520"/>
                  </a:lnTo>
                  <a:lnTo>
                    <a:pt x="24117" y="226060"/>
                  </a:lnTo>
                  <a:lnTo>
                    <a:pt x="24447" y="227330"/>
                  </a:lnTo>
                  <a:lnTo>
                    <a:pt x="24980" y="229870"/>
                  </a:lnTo>
                  <a:lnTo>
                    <a:pt x="25692" y="231140"/>
                  </a:lnTo>
                  <a:lnTo>
                    <a:pt x="26720" y="233680"/>
                  </a:lnTo>
                  <a:lnTo>
                    <a:pt x="27901" y="234950"/>
                  </a:lnTo>
                  <a:lnTo>
                    <a:pt x="29286" y="237490"/>
                  </a:lnTo>
                  <a:lnTo>
                    <a:pt x="30746" y="238760"/>
                  </a:lnTo>
                  <a:lnTo>
                    <a:pt x="32359" y="240030"/>
                  </a:lnTo>
                  <a:lnTo>
                    <a:pt x="34112" y="241300"/>
                  </a:lnTo>
                  <a:lnTo>
                    <a:pt x="35991" y="243840"/>
                  </a:lnTo>
                  <a:lnTo>
                    <a:pt x="42011" y="247650"/>
                  </a:lnTo>
                  <a:lnTo>
                    <a:pt x="48577" y="251460"/>
                  </a:lnTo>
                  <a:lnTo>
                    <a:pt x="50723" y="254000"/>
                  </a:lnTo>
                  <a:lnTo>
                    <a:pt x="57099" y="257810"/>
                  </a:lnTo>
                  <a:lnTo>
                    <a:pt x="59055" y="259080"/>
                  </a:lnTo>
                  <a:lnTo>
                    <a:pt x="58229" y="259080"/>
                  </a:lnTo>
                  <a:lnTo>
                    <a:pt x="56235" y="260350"/>
                  </a:lnTo>
                  <a:lnTo>
                    <a:pt x="55410" y="261620"/>
                  </a:lnTo>
                  <a:lnTo>
                    <a:pt x="54978" y="262890"/>
                  </a:lnTo>
                  <a:lnTo>
                    <a:pt x="54686" y="262890"/>
                  </a:lnTo>
                  <a:lnTo>
                    <a:pt x="54216" y="265430"/>
                  </a:lnTo>
                  <a:lnTo>
                    <a:pt x="53975" y="265430"/>
                  </a:lnTo>
                  <a:lnTo>
                    <a:pt x="53352" y="266700"/>
                  </a:lnTo>
                  <a:lnTo>
                    <a:pt x="50292" y="275590"/>
                  </a:lnTo>
                  <a:lnTo>
                    <a:pt x="50292" y="279400"/>
                  </a:lnTo>
                  <a:lnTo>
                    <a:pt x="49491" y="279400"/>
                  </a:lnTo>
                  <a:lnTo>
                    <a:pt x="48895" y="280670"/>
                  </a:lnTo>
                  <a:lnTo>
                    <a:pt x="48298" y="280670"/>
                  </a:lnTo>
                  <a:lnTo>
                    <a:pt x="47828" y="281940"/>
                  </a:lnTo>
                  <a:lnTo>
                    <a:pt x="47472" y="283210"/>
                  </a:lnTo>
                  <a:lnTo>
                    <a:pt x="47231" y="283210"/>
                  </a:lnTo>
                  <a:lnTo>
                    <a:pt x="47142" y="285750"/>
                  </a:lnTo>
                  <a:lnTo>
                    <a:pt x="47371" y="287020"/>
                  </a:lnTo>
                  <a:lnTo>
                    <a:pt x="47332" y="290830"/>
                  </a:lnTo>
                  <a:lnTo>
                    <a:pt x="47472" y="292100"/>
                  </a:lnTo>
                  <a:lnTo>
                    <a:pt x="47739" y="293370"/>
                  </a:lnTo>
                  <a:lnTo>
                    <a:pt x="47955" y="293370"/>
                  </a:lnTo>
                  <a:lnTo>
                    <a:pt x="48628" y="295910"/>
                  </a:lnTo>
                  <a:lnTo>
                    <a:pt x="49326" y="295910"/>
                  </a:lnTo>
                  <a:lnTo>
                    <a:pt x="49034" y="297180"/>
                  </a:lnTo>
                  <a:lnTo>
                    <a:pt x="48895" y="299720"/>
                  </a:lnTo>
                  <a:lnTo>
                    <a:pt x="49034" y="299720"/>
                  </a:lnTo>
                  <a:lnTo>
                    <a:pt x="49326" y="300990"/>
                  </a:lnTo>
                  <a:lnTo>
                    <a:pt x="49758" y="300990"/>
                  </a:lnTo>
                  <a:lnTo>
                    <a:pt x="50203" y="302260"/>
                  </a:lnTo>
                  <a:lnTo>
                    <a:pt x="50774" y="303530"/>
                  </a:lnTo>
                  <a:lnTo>
                    <a:pt x="51816" y="304800"/>
                  </a:lnTo>
                  <a:lnTo>
                    <a:pt x="51231" y="304800"/>
                  </a:lnTo>
                  <a:lnTo>
                    <a:pt x="50571" y="303530"/>
                  </a:lnTo>
                  <a:lnTo>
                    <a:pt x="48577" y="303530"/>
                  </a:lnTo>
                  <a:lnTo>
                    <a:pt x="47371" y="302260"/>
                  </a:lnTo>
                  <a:lnTo>
                    <a:pt x="46697" y="300990"/>
                  </a:lnTo>
                  <a:lnTo>
                    <a:pt x="45567" y="300990"/>
                  </a:lnTo>
                  <a:lnTo>
                    <a:pt x="45072" y="299720"/>
                  </a:lnTo>
                  <a:lnTo>
                    <a:pt x="44640" y="299720"/>
                  </a:lnTo>
                  <a:lnTo>
                    <a:pt x="44361" y="298450"/>
                  </a:lnTo>
                  <a:lnTo>
                    <a:pt x="44145" y="298450"/>
                  </a:lnTo>
                  <a:lnTo>
                    <a:pt x="43764" y="297180"/>
                  </a:lnTo>
                  <a:lnTo>
                    <a:pt x="43548" y="294640"/>
                  </a:lnTo>
                  <a:lnTo>
                    <a:pt x="45072" y="288290"/>
                  </a:lnTo>
                  <a:lnTo>
                    <a:pt x="40182" y="292100"/>
                  </a:lnTo>
                  <a:lnTo>
                    <a:pt x="39839" y="292100"/>
                  </a:lnTo>
                  <a:lnTo>
                    <a:pt x="39052" y="293370"/>
                  </a:lnTo>
                  <a:lnTo>
                    <a:pt x="38633" y="293370"/>
                  </a:lnTo>
                  <a:lnTo>
                    <a:pt x="38328" y="294640"/>
                  </a:lnTo>
                  <a:lnTo>
                    <a:pt x="37985" y="294640"/>
                  </a:lnTo>
                  <a:lnTo>
                    <a:pt x="37693" y="295910"/>
                  </a:lnTo>
                  <a:lnTo>
                    <a:pt x="37528" y="295910"/>
                  </a:lnTo>
                  <a:lnTo>
                    <a:pt x="37249" y="297180"/>
                  </a:lnTo>
                  <a:lnTo>
                    <a:pt x="36728" y="298450"/>
                  </a:lnTo>
                  <a:lnTo>
                    <a:pt x="36728" y="302260"/>
                  </a:lnTo>
                  <a:lnTo>
                    <a:pt x="37071" y="303530"/>
                  </a:lnTo>
                  <a:lnTo>
                    <a:pt x="37338" y="304800"/>
                  </a:lnTo>
                  <a:lnTo>
                    <a:pt x="37655" y="304800"/>
                  </a:lnTo>
                  <a:lnTo>
                    <a:pt x="37388" y="306070"/>
                  </a:lnTo>
                  <a:lnTo>
                    <a:pt x="37579" y="307340"/>
                  </a:lnTo>
                  <a:lnTo>
                    <a:pt x="37846" y="308610"/>
                  </a:lnTo>
                  <a:lnTo>
                    <a:pt x="38036" y="309880"/>
                  </a:lnTo>
                  <a:lnTo>
                    <a:pt x="38493" y="311150"/>
                  </a:lnTo>
                  <a:lnTo>
                    <a:pt x="38862" y="312420"/>
                  </a:lnTo>
                  <a:lnTo>
                    <a:pt x="40005" y="314960"/>
                  </a:lnTo>
                  <a:lnTo>
                    <a:pt x="42011" y="317500"/>
                  </a:lnTo>
                  <a:lnTo>
                    <a:pt x="41744" y="318770"/>
                  </a:lnTo>
                  <a:lnTo>
                    <a:pt x="41681" y="321310"/>
                  </a:lnTo>
                  <a:lnTo>
                    <a:pt x="41910" y="322580"/>
                  </a:lnTo>
                  <a:lnTo>
                    <a:pt x="42240" y="323850"/>
                  </a:lnTo>
                  <a:lnTo>
                    <a:pt x="42773" y="323850"/>
                  </a:lnTo>
                  <a:lnTo>
                    <a:pt x="43459" y="325120"/>
                  </a:lnTo>
                  <a:lnTo>
                    <a:pt x="44272" y="326390"/>
                  </a:lnTo>
                  <a:lnTo>
                    <a:pt x="44640" y="326390"/>
                  </a:lnTo>
                  <a:lnTo>
                    <a:pt x="45275" y="327660"/>
                  </a:lnTo>
                  <a:lnTo>
                    <a:pt x="45834" y="328930"/>
                  </a:lnTo>
                  <a:lnTo>
                    <a:pt x="46558" y="328930"/>
                  </a:lnTo>
                  <a:lnTo>
                    <a:pt x="47142" y="330200"/>
                  </a:lnTo>
                  <a:lnTo>
                    <a:pt x="47790" y="330200"/>
                  </a:lnTo>
                  <a:lnTo>
                    <a:pt x="49199" y="331470"/>
                  </a:lnTo>
                  <a:lnTo>
                    <a:pt x="49949" y="332740"/>
                  </a:lnTo>
                  <a:lnTo>
                    <a:pt x="51231" y="332740"/>
                  </a:lnTo>
                  <a:lnTo>
                    <a:pt x="51536" y="334010"/>
                  </a:lnTo>
                  <a:lnTo>
                    <a:pt x="51816" y="334010"/>
                  </a:lnTo>
                  <a:lnTo>
                    <a:pt x="52666" y="335280"/>
                  </a:lnTo>
                  <a:lnTo>
                    <a:pt x="53187" y="336550"/>
                  </a:lnTo>
                  <a:lnTo>
                    <a:pt x="54216" y="336550"/>
                  </a:lnTo>
                  <a:lnTo>
                    <a:pt x="54216" y="337820"/>
                  </a:lnTo>
                  <a:lnTo>
                    <a:pt x="54508" y="340360"/>
                  </a:lnTo>
                  <a:lnTo>
                    <a:pt x="54978" y="344170"/>
                  </a:lnTo>
                  <a:lnTo>
                    <a:pt x="55372" y="345440"/>
                  </a:lnTo>
                  <a:lnTo>
                    <a:pt x="55689" y="347980"/>
                  </a:lnTo>
                  <a:lnTo>
                    <a:pt x="56019" y="349250"/>
                  </a:lnTo>
                  <a:lnTo>
                    <a:pt x="56476" y="351790"/>
                  </a:lnTo>
                  <a:lnTo>
                    <a:pt x="57277" y="354330"/>
                  </a:lnTo>
                  <a:lnTo>
                    <a:pt x="58191" y="358140"/>
                  </a:lnTo>
                  <a:lnTo>
                    <a:pt x="59245" y="360680"/>
                  </a:lnTo>
                  <a:lnTo>
                    <a:pt x="59702" y="363220"/>
                  </a:lnTo>
                  <a:lnTo>
                    <a:pt x="60299" y="364490"/>
                  </a:lnTo>
                  <a:lnTo>
                    <a:pt x="60769" y="365760"/>
                  </a:lnTo>
                  <a:lnTo>
                    <a:pt x="61417" y="367030"/>
                  </a:lnTo>
                  <a:lnTo>
                    <a:pt x="61963" y="368300"/>
                  </a:lnTo>
                  <a:lnTo>
                    <a:pt x="62623" y="369570"/>
                  </a:lnTo>
                  <a:lnTo>
                    <a:pt x="63715" y="372110"/>
                  </a:lnTo>
                  <a:lnTo>
                    <a:pt x="64465" y="372110"/>
                  </a:lnTo>
                  <a:lnTo>
                    <a:pt x="64973" y="373380"/>
                  </a:lnTo>
                  <a:lnTo>
                    <a:pt x="65608" y="374650"/>
                  </a:lnTo>
                  <a:lnTo>
                    <a:pt x="66078" y="374650"/>
                  </a:lnTo>
                  <a:lnTo>
                    <a:pt x="66421" y="375920"/>
                  </a:lnTo>
                  <a:lnTo>
                    <a:pt x="67335" y="375920"/>
                  </a:lnTo>
                  <a:lnTo>
                    <a:pt x="69189" y="378460"/>
                  </a:lnTo>
                  <a:lnTo>
                    <a:pt x="69837" y="379730"/>
                  </a:lnTo>
                  <a:lnTo>
                    <a:pt x="70866" y="379730"/>
                  </a:lnTo>
                  <a:lnTo>
                    <a:pt x="71551" y="381000"/>
                  </a:lnTo>
                  <a:lnTo>
                    <a:pt x="72872" y="381000"/>
                  </a:lnTo>
                  <a:lnTo>
                    <a:pt x="73660" y="382270"/>
                  </a:lnTo>
                  <a:lnTo>
                    <a:pt x="74371" y="382270"/>
                  </a:lnTo>
                  <a:lnTo>
                    <a:pt x="74726" y="383540"/>
                  </a:lnTo>
                  <a:lnTo>
                    <a:pt x="75184" y="383540"/>
                  </a:lnTo>
                  <a:lnTo>
                    <a:pt x="75666" y="384810"/>
                  </a:lnTo>
                  <a:lnTo>
                    <a:pt x="76161" y="384810"/>
                  </a:lnTo>
                  <a:lnTo>
                    <a:pt x="76758" y="386080"/>
                  </a:lnTo>
                  <a:lnTo>
                    <a:pt x="77368" y="386080"/>
                  </a:lnTo>
                  <a:lnTo>
                    <a:pt x="78003" y="387350"/>
                  </a:lnTo>
                  <a:lnTo>
                    <a:pt x="78663" y="387350"/>
                  </a:lnTo>
                  <a:lnTo>
                    <a:pt x="79438" y="388620"/>
                  </a:lnTo>
                  <a:lnTo>
                    <a:pt x="80187" y="388620"/>
                  </a:lnTo>
                  <a:lnTo>
                    <a:pt x="81762" y="389890"/>
                  </a:lnTo>
                  <a:lnTo>
                    <a:pt x="82740" y="389890"/>
                  </a:lnTo>
                  <a:lnTo>
                    <a:pt x="83553" y="391160"/>
                  </a:lnTo>
                  <a:lnTo>
                    <a:pt x="85471" y="392430"/>
                  </a:lnTo>
                  <a:lnTo>
                    <a:pt x="86525" y="392430"/>
                  </a:lnTo>
                  <a:lnTo>
                    <a:pt x="87490" y="393700"/>
                  </a:lnTo>
                  <a:lnTo>
                    <a:pt x="88519" y="393700"/>
                  </a:lnTo>
                  <a:lnTo>
                    <a:pt x="91821" y="394970"/>
                  </a:lnTo>
                  <a:lnTo>
                    <a:pt x="92976" y="394970"/>
                  </a:lnTo>
                  <a:lnTo>
                    <a:pt x="94132" y="396240"/>
                  </a:lnTo>
                  <a:lnTo>
                    <a:pt x="101041" y="396240"/>
                  </a:lnTo>
                  <a:lnTo>
                    <a:pt x="101688" y="394970"/>
                  </a:lnTo>
                  <a:lnTo>
                    <a:pt x="102654" y="394970"/>
                  </a:lnTo>
                  <a:lnTo>
                    <a:pt x="103568" y="396240"/>
                  </a:lnTo>
                  <a:lnTo>
                    <a:pt x="104355" y="397510"/>
                  </a:lnTo>
                  <a:lnTo>
                    <a:pt x="105130" y="397510"/>
                  </a:lnTo>
                  <a:lnTo>
                    <a:pt x="105740" y="398780"/>
                  </a:lnTo>
                  <a:lnTo>
                    <a:pt x="106819" y="400050"/>
                  </a:lnTo>
                  <a:lnTo>
                    <a:pt x="109778" y="400050"/>
                  </a:lnTo>
                  <a:lnTo>
                    <a:pt x="110236" y="401320"/>
                  </a:lnTo>
                  <a:lnTo>
                    <a:pt x="110998" y="401320"/>
                  </a:lnTo>
                  <a:lnTo>
                    <a:pt x="111798" y="402590"/>
                  </a:lnTo>
                  <a:lnTo>
                    <a:pt x="112649" y="402590"/>
                  </a:lnTo>
                  <a:lnTo>
                    <a:pt x="113626" y="403860"/>
                  </a:lnTo>
                  <a:lnTo>
                    <a:pt x="117525" y="403860"/>
                  </a:lnTo>
                  <a:lnTo>
                    <a:pt x="118465" y="402590"/>
                  </a:lnTo>
                  <a:lnTo>
                    <a:pt x="119989" y="402590"/>
                  </a:lnTo>
                  <a:lnTo>
                    <a:pt x="120637" y="401320"/>
                  </a:lnTo>
                  <a:lnTo>
                    <a:pt x="121742" y="401320"/>
                  </a:lnTo>
                  <a:lnTo>
                    <a:pt x="122047" y="400050"/>
                  </a:lnTo>
                  <a:lnTo>
                    <a:pt x="122339" y="401320"/>
                  </a:lnTo>
                  <a:lnTo>
                    <a:pt x="122516" y="401320"/>
                  </a:lnTo>
                  <a:lnTo>
                    <a:pt x="122516" y="402590"/>
                  </a:lnTo>
                  <a:lnTo>
                    <a:pt x="122047" y="402590"/>
                  </a:lnTo>
                  <a:lnTo>
                    <a:pt x="122008" y="403860"/>
                  </a:lnTo>
                  <a:lnTo>
                    <a:pt x="121742" y="403860"/>
                  </a:lnTo>
                  <a:lnTo>
                    <a:pt x="121412" y="405130"/>
                  </a:lnTo>
                  <a:lnTo>
                    <a:pt x="122008" y="406400"/>
                  </a:lnTo>
                  <a:lnTo>
                    <a:pt x="125717" y="406400"/>
                  </a:lnTo>
                  <a:lnTo>
                    <a:pt x="126631" y="405130"/>
                  </a:lnTo>
                  <a:lnTo>
                    <a:pt x="127444" y="405130"/>
                  </a:lnTo>
                  <a:lnTo>
                    <a:pt x="128244" y="403860"/>
                  </a:lnTo>
                  <a:lnTo>
                    <a:pt x="128905" y="402590"/>
                  </a:lnTo>
                  <a:lnTo>
                    <a:pt x="129476" y="401320"/>
                  </a:lnTo>
                  <a:lnTo>
                    <a:pt x="129908" y="400050"/>
                  </a:lnTo>
                  <a:lnTo>
                    <a:pt x="129908" y="396240"/>
                  </a:lnTo>
                  <a:lnTo>
                    <a:pt x="129730" y="396240"/>
                  </a:lnTo>
                  <a:lnTo>
                    <a:pt x="129476" y="394970"/>
                  </a:lnTo>
                  <a:lnTo>
                    <a:pt x="129133" y="393700"/>
                  </a:lnTo>
                  <a:lnTo>
                    <a:pt x="128816" y="393700"/>
                  </a:lnTo>
                  <a:lnTo>
                    <a:pt x="128244" y="392430"/>
                  </a:lnTo>
                  <a:lnTo>
                    <a:pt x="127736" y="392430"/>
                  </a:lnTo>
                  <a:lnTo>
                    <a:pt x="126936" y="391160"/>
                  </a:lnTo>
                  <a:lnTo>
                    <a:pt x="126199" y="391160"/>
                  </a:lnTo>
                  <a:lnTo>
                    <a:pt x="125717" y="389890"/>
                  </a:lnTo>
                  <a:lnTo>
                    <a:pt x="126415" y="389890"/>
                  </a:lnTo>
                  <a:lnTo>
                    <a:pt x="126936" y="388620"/>
                  </a:lnTo>
                  <a:lnTo>
                    <a:pt x="127889" y="388620"/>
                  </a:lnTo>
                  <a:lnTo>
                    <a:pt x="128485" y="387350"/>
                  </a:lnTo>
                  <a:lnTo>
                    <a:pt x="128714" y="386080"/>
                  </a:lnTo>
                  <a:lnTo>
                    <a:pt x="128905" y="386080"/>
                  </a:lnTo>
                  <a:lnTo>
                    <a:pt x="129133" y="387350"/>
                  </a:lnTo>
                  <a:lnTo>
                    <a:pt x="129540" y="387350"/>
                  </a:lnTo>
                  <a:lnTo>
                    <a:pt x="129540" y="388620"/>
                  </a:lnTo>
                  <a:lnTo>
                    <a:pt x="129349" y="389890"/>
                  </a:lnTo>
                  <a:lnTo>
                    <a:pt x="129311" y="391160"/>
                  </a:lnTo>
                  <a:lnTo>
                    <a:pt x="129679" y="391160"/>
                  </a:lnTo>
                  <a:lnTo>
                    <a:pt x="130390" y="392430"/>
                  </a:lnTo>
                  <a:lnTo>
                    <a:pt x="132575" y="392430"/>
                  </a:lnTo>
                  <a:lnTo>
                    <a:pt x="132981" y="391160"/>
                  </a:lnTo>
                  <a:lnTo>
                    <a:pt x="133756" y="391160"/>
                  </a:lnTo>
                  <a:lnTo>
                    <a:pt x="134518" y="389890"/>
                  </a:lnTo>
                  <a:lnTo>
                    <a:pt x="135636" y="387350"/>
                  </a:lnTo>
                  <a:lnTo>
                    <a:pt x="135991" y="387350"/>
                  </a:lnTo>
                  <a:lnTo>
                    <a:pt x="136144" y="386080"/>
                  </a:lnTo>
                  <a:lnTo>
                    <a:pt x="136144" y="384810"/>
                  </a:lnTo>
                  <a:lnTo>
                    <a:pt x="135724" y="382270"/>
                  </a:lnTo>
                  <a:lnTo>
                    <a:pt x="135394" y="381000"/>
                  </a:lnTo>
                  <a:lnTo>
                    <a:pt x="135077" y="381000"/>
                  </a:lnTo>
                  <a:lnTo>
                    <a:pt x="134213" y="378460"/>
                  </a:lnTo>
                  <a:lnTo>
                    <a:pt x="133654" y="378460"/>
                  </a:lnTo>
                  <a:lnTo>
                    <a:pt x="132981" y="377190"/>
                  </a:lnTo>
                  <a:lnTo>
                    <a:pt x="131584" y="377190"/>
                  </a:lnTo>
                  <a:lnTo>
                    <a:pt x="130644" y="375920"/>
                  </a:lnTo>
                  <a:lnTo>
                    <a:pt x="129349" y="375920"/>
                  </a:lnTo>
                  <a:lnTo>
                    <a:pt x="129908" y="374650"/>
                  </a:lnTo>
                  <a:lnTo>
                    <a:pt x="130213" y="373380"/>
                  </a:lnTo>
                  <a:lnTo>
                    <a:pt x="130556" y="373380"/>
                  </a:lnTo>
                  <a:lnTo>
                    <a:pt x="130797" y="372110"/>
                  </a:lnTo>
                  <a:lnTo>
                    <a:pt x="130962" y="370840"/>
                  </a:lnTo>
                  <a:lnTo>
                    <a:pt x="131102" y="370840"/>
                  </a:lnTo>
                  <a:lnTo>
                    <a:pt x="131762" y="372110"/>
                  </a:lnTo>
                  <a:lnTo>
                    <a:pt x="132308" y="372110"/>
                  </a:lnTo>
                  <a:lnTo>
                    <a:pt x="132308" y="373380"/>
                  </a:lnTo>
                  <a:lnTo>
                    <a:pt x="132461" y="373380"/>
                  </a:lnTo>
                  <a:lnTo>
                    <a:pt x="132740" y="374650"/>
                  </a:lnTo>
                  <a:lnTo>
                    <a:pt x="133324" y="375920"/>
                  </a:lnTo>
                  <a:lnTo>
                    <a:pt x="135851" y="375920"/>
                  </a:lnTo>
                  <a:lnTo>
                    <a:pt x="136283" y="374650"/>
                  </a:lnTo>
                  <a:lnTo>
                    <a:pt x="136893" y="374650"/>
                  </a:lnTo>
                  <a:lnTo>
                    <a:pt x="137020" y="373380"/>
                  </a:lnTo>
                  <a:lnTo>
                    <a:pt x="137299" y="373380"/>
                  </a:lnTo>
                  <a:lnTo>
                    <a:pt x="137426" y="372110"/>
                  </a:lnTo>
                  <a:lnTo>
                    <a:pt x="137731" y="372110"/>
                  </a:lnTo>
                  <a:lnTo>
                    <a:pt x="137871" y="370840"/>
                  </a:lnTo>
                  <a:lnTo>
                    <a:pt x="137947" y="368300"/>
                  </a:lnTo>
                  <a:lnTo>
                    <a:pt x="137731" y="368300"/>
                  </a:lnTo>
                  <a:lnTo>
                    <a:pt x="137680" y="367030"/>
                  </a:lnTo>
                  <a:lnTo>
                    <a:pt x="137426" y="367030"/>
                  </a:lnTo>
                  <a:lnTo>
                    <a:pt x="137198" y="365760"/>
                  </a:lnTo>
                  <a:lnTo>
                    <a:pt x="136893" y="365760"/>
                  </a:lnTo>
                  <a:lnTo>
                    <a:pt x="135851" y="364490"/>
                  </a:lnTo>
                  <a:lnTo>
                    <a:pt x="135343" y="363220"/>
                  </a:lnTo>
                  <a:lnTo>
                    <a:pt x="134645" y="363220"/>
                  </a:lnTo>
                  <a:lnTo>
                    <a:pt x="133972" y="361950"/>
                  </a:lnTo>
                  <a:lnTo>
                    <a:pt x="133223" y="361950"/>
                  </a:lnTo>
                  <a:lnTo>
                    <a:pt x="131635" y="360680"/>
                  </a:lnTo>
                  <a:lnTo>
                    <a:pt x="124675" y="360680"/>
                  </a:lnTo>
                  <a:lnTo>
                    <a:pt x="125158" y="359410"/>
                  </a:lnTo>
                  <a:lnTo>
                    <a:pt x="125564" y="358140"/>
                  </a:lnTo>
                  <a:lnTo>
                    <a:pt x="125717" y="358140"/>
                  </a:lnTo>
                  <a:lnTo>
                    <a:pt x="125907" y="356870"/>
                  </a:lnTo>
                  <a:lnTo>
                    <a:pt x="125971" y="355600"/>
                  </a:lnTo>
                  <a:lnTo>
                    <a:pt x="125755" y="354330"/>
                  </a:lnTo>
                  <a:lnTo>
                    <a:pt x="125615" y="353060"/>
                  </a:lnTo>
                  <a:lnTo>
                    <a:pt x="125374" y="353060"/>
                  </a:lnTo>
                  <a:lnTo>
                    <a:pt x="124790" y="351790"/>
                  </a:lnTo>
                  <a:lnTo>
                    <a:pt x="123596" y="350520"/>
                  </a:lnTo>
                  <a:lnTo>
                    <a:pt x="122872" y="349250"/>
                  </a:lnTo>
                  <a:lnTo>
                    <a:pt x="121412" y="347980"/>
                  </a:lnTo>
                  <a:lnTo>
                    <a:pt x="120637" y="347980"/>
                  </a:lnTo>
                  <a:lnTo>
                    <a:pt x="120637" y="360680"/>
                  </a:lnTo>
                  <a:lnTo>
                    <a:pt x="117919" y="360680"/>
                  </a:lnTo>
                  <a:lnTo>
                    <a:pt x="118300" y="359410"/>
                  </a:lnTo>
                  <a:lnTo>
                    <a:pt x="118579" y="359410"/>
                  </a:lnTo>
                  <a:lnTo>
                    <a:pt x="118783" y="358140"/>
                  </a:lnTo>
                  <a:lnTo>
                    <a:pt x="118999" y="356870"/>
                  </a:lnTo>
                  <a:lnTo>
                    <a:pt x="119456" y="356870"/>
                  </a:lnTo>
                  <a:lnTo>
                    <a:pt x="119786" y="358140"/>
                  </a:lnTo>
                  <a:lnTo>
                    <a:pt x="120294" y="358140"/>
                  </a:lnTo>
                  <a:lnTo>
                    <a:pt x="120446" y="359410"/>
                  </a:lnTo>
                  <a:lnTo>
                    <a:pt x="120586" y="359410"/>
                  </a:lnTo>
                  <a:lnTo>
                    <a:pt x="120637" y="360680"/>
                  </a:lnTo>
                  <a:lnTo>
                    <a:pt x="120637" y="347980"/>
                  </a:lnTo>
                  <a:lnTo>
                    <a:pt x="120484" y="347980"/>
                  </a:lnTo>
                  <a:lnTo>
                    <a:pt x="119545" y="346710"/>
                  </a:lnTo>
                  <a:lnTo>
                    <a:pt x="112649" y="346710"/>
                  </a:lnTo>
                  <a:lnTo>
                    <a:pt x="111391" y="347980"/>
                  </a:lnTo>
                  <a:lnTo>
                    <a:pt x="106375" y="347980"/>
                  </a:lnTo>
                  <a:lnTo>
                    <a:pt x="105092" y="349250"/>
                  </a:lnTo>
                  <a:lnTo>
                    <a:pt x="103759" y="350520"/>
                  </a:lnTo>
                  <a:lnTo>
                    <a:pt x="102654" y="350520"/>
                  </a:lnTo>
                  <a:lnTo>
                    <a:pt x="101955" y="351790"/>
                  </a:lnTo>
                  <a:lnTo>
                    <a:pt x="101346" y="351790"/>
                  </a:lnTo>
                  <a:lnTo>
                    <a:pt x="100863" y="353060"/>
                  </a:lnTo>
                  <a:lnTo>
                    <a:pt x="99733" y="354330"/>
                  </a:lnTo>
                  <a:lnTo>
                    <a:pt x="98894" y="354330"/>
                  </a:lnTo>
                  <a:lnTo>
                    <a:pt x="98577" y="355600"/>
                  </a:lnTo>
                  <a:lnTo>
                    <a:pt x="97663" y="355600"/>
                  </a:lnTo>
                  <a:lnTo>
                    <a:pt x="96888" y="356870"/>
                  </a:lnTo>
                  <a:lnTo>
                    <a:pt x="96024" y="356870"/>
                  </a:lnTo>
                  <a:lnTo>
                    <a:pt x="95046" y="358140"/>
                  </a:lnTo>
                  <a:lnTo>
                    <a:pt x="92760" y="359410"/>
                  </a:lnTo>
                  <a:lnTo>
                    <a:pt x="91528" y="360680"/>
                  </a:lnTo>
                  <a:lnTo>
                    <a:pt x="90246" y="360680"/>
                  </a:lnTo>
                  <a:lnTo>
                    <a:pt x="88900" y="361950"/>
                  </a:lnTo>
                  <a:lnTo>
                    <a:pt x="87795" y="363220"/>
                  </a:lnTo>
                  <a:lnTo>
                    <a:pt x="87439" y="363220"/>
                  </a:lnTo>
                  <a:lnTo>
                    <a:pt x="86982" y="361950"/>
                  </a:lnTo>
                  <a:lnTo>
                    <a:pt x="86779" y="360680"/>
                  </a:lnTo>
                  <a:lnTo>
                    <a:pt x="86614" y="359410"/>
                  </a:lnTo>
                  <a:lnTo>
                    <a:pt x="86372" y="358140"/>
                  </a:lnTo>
                  <a:lnTo>
                    <a:pt x="86182" y="358140"/>
                  </a:lnTo>
                  <a:lnTo>
                    <a:pt x="85890" y="356870"/>
                  </a:lnTo>
                  <a:lnTo>
                    <a:pt x="85712" y="355600"/>
                  </a:lnTo>
                  <a:lnTo>
                    <a:pt x="85471" y="354330"/>
                  </a:lnTo>
                  <a:lnTo>
                    <a:pt x="85077" y="351790"/>
                  </a:lnTo>
                  <a:lnTo>
                    <a:pt x="84937" y="350520"/>
                  </a:lnTo>
                  <a:lnTo>
                    <a:pt x="84709" y="349250"/>
                  </a:lnTo>
                  <a:lnTo>
                    <a:pt x="84670" y="347980"/>
                  </a:lnTo>
                  <a:lnTo>
                    <a:pt x="84505" y="347980"/>
                  </a:lnTo>
                  <a:lnTo>
                    <a:pt x="84378" y="346710"/>
                  </a:lnTo>
                  <a:lnTo>
                    <a:pt x="84277" y="344170"/>
                  </a:lnTo>
                  <a:lnTo>
                    <a:pt x="84150" y="341630"/>
                  </a:lnTo>
                  <a:lnTo>
                    <a:pt x="84277" y="335280"/>
                  </a:lnTo>
                  <a:lnTo>
                    <a:pt x="84378" y="334010"/>
                  </a:lnTo>
                  <a:lnTo>
                    <a:pt x="84505" y="332740"/>
                  </a:lnTo>
                  <a:lnTo>
                    <a:pt x="84670" y="331470"/>
                  </a:lnTo>
                  <a:lnTo>
                    <a:pt x="84785" y="330200"/>
                  </a:lnTo>
                  <a:lnTo>
                    <a:pt x="84988" y="330200"/>
                  </a:lnTo>
                  <a:lnTo>
                    <a:pt x="85115" y="328930"/>
                  </a:lnTo>
                  <a:lnTo>
                    <a:pt x="85534" y="326390"/>
                  </a:lnTo>
                  <a:lnTo>
                    <a:pt x="85775" y="325120"/>
                  </a:lnTo>
                  <a:lnTo>
                    <a:pt x="86779" y="326390"/>
                  </a:lnTo>
                  <a:lnTo>
                    <a:pt x="88988" y="327660"/>
                  </a:lnTo>
                  <a:lnTo>
                    <a:pt x="91071" y="327660"/>
                  </a:lnTo>
                  <a:lnTo>
                    <a:pt x="90398" y="330200"/>
                  </a:lnTo>
                  <a:lnTo>
                    <a:pt x="90246" y="330200"/>
                  </a:lnTo>
                  <a:lnTo>
                    <a:pt x="89674" y="331470"/>
                  </a:lnTo>
                  <a:lnTo>
                    <a:pt x="88226" y="334010"/>
                  </a:lnTo>
                  <a:lnTo>
                    <a:pt x="87896" y="335280"/>
                  </a:lnTo>
                  <a:lnTo>
                    <a:pt x="87439" y="336550"/>
                  </a:lnTo>
                  <a:lnTo>
                    <a:pt x="87261" y="337820"/>
                  </a:lnTo>
                  <a:lnTo>
                    <a:pt x="87261" y="340360"/>
                  </a:lnTo>
                  <a:lnTo>
                    <a:pt x="87617" y="341630"/>
                  </a:lnTo>
                  <a:lnTo>
                    <a:pt x="87896" y="344170"/>
                  </a:lnTo>
                  <a:lnTo>
                    <a:pt x="88176" y="344170"/>
                  </a:lnTo>
                  <a:lnTo>
                    <a:pt x="88519" y="345440"/>
                  </a:lnTo>
                  <a:lnTo>
                    <a:pt x="88785" y="345440"/>
                  </a:lnTo>
                  <a:lnTo>
                    <a:pt x="89090" y="346710"/>
                  </a:lnTo>
                  <a:lnTo>
                    <a:pt x="92621" y="351790"/>
                  </a:lnTo>
                  <a:lnTo>
                    <a:pt x="93027" y="345440"/>
                  </a:lnTo>
                  <a:lnTo>
                    <a:pt x="93091" y="344170"/>
                  </a:lnTo>
                  <a:lnTo>
                    <a:pt x="93357" y="342900"/>
                  </a:lnTo>
                  <a:lnTo>
                    <a:pt x="93738" y="342900"/>
                  </a:lnTo>
                  <a:lnTo>
                    <a:pt x="93954" y="341630"/>
                  </a:lnTo>
                  <a:lnTo>
                    <a:pt x="94183" y="341630"/>
                  </a:lnTo>
                  <a:lnTo>
                    <a:pt x="94754" y="340360"/>
                  </a:lnTo>
                  <a:lnTo>
                    <a:pt x="95288" y="340360"/>
                  </a:lnTo>
                  <a:lnTo>
                    <a:pt x="96024" y="339090"/>
                  </a:lnTo>
                  <a:lnTo>
                    <a:pt x="96634" y="339090"/>
                  </a:lnTo>
                  <a:lnTo>
                    <a:pt x="99352" y="336550"/>
                  </a:lnTo>
                  <a:lnTo>
                    <a:pt x="102031" y="336550"/>
                  </a:lnTo>
                  <a:lnTo>
                    <a:pt x="102946" y="335280"/>
                  </a:lnTo>
                  <a:lnTo>
                    <a:pt x="107594" y="335280"/>
                  </a:lnTo>
                  <a:lnTo>
                    <a:pt x="108458" y="334010"/>
                  </a:lnTo>
                  <a:lnTo>
                    <a:pt x="113411" y="334010"/>
                  </a:lnTo>
                  <a:lnTo>
                    <a:pt x="114490" y="332740"/>
                  </a:lnTo>
                  <a:lnTo>
                    <a:pt x="116611" y="332740"/>
                  </a:lnTo>
                  <a:lnTo>
                    <a:pt x="118732" y="331470"/>
                  </a:lnTo>
                  <a:lnTo>
                    <a:pt x="120904" y="330200"/>
                  </a:lnTo>
                  <a:lnTo>
                    <a:pt x="121881" y="328930"/>
                  </a:lnTo>
                  <a:lnTo>
                    <a:pt x="122974" y="328930"/>
                  </a:lnTo>
                  <a:lnTo>
                    <a:pt x="124129" y="327660"/>
                  </a:lnTo>
                  <a:lnTo>
                    <a:pt x="126365" y="325120"/>
                  </a:lnTo>
                  <a:lnTo>
                    <a:pt x="127292" y="325120"/>
                  </a:lnTo>
                  <a:lnTo>
                    <a:pt x="128143" y="323850"/>
                  </a:lnTo>
                  <a:lnTo>
                    <a:pt x="129349" y="323850"/>
                  </a:lnTo>
                  <a:lnTo>
                    <a:pt x="130556" y="322580"/>
                  </a:lnTo>
                  <a:lnTo>
                    <a:pt x="132575" y="321310"/>
                  </a:lnTo>
                  <a:lnTo>
                    <a:pt x="133756" y="321310"/>
                  </a:lnTo>
                  <a:lnTo>
                    <a:pt x="135940" y="323850"/>
                  </a:lnTo>
                  <a:lnTo>
                    <a:pt x="137426" y="326390"/>
                  </a:lnTo>
                  <a:lnTo>
                    <a:pt x="137947" y="327660"/>
                  </a:lnTo>
                  <a:lnTo>
                    <a:pt x="138836" y="328930"/>
                  </a:lnTo>
                  <a:lnTo>
                    <a:pt x="139242" y="330200"/>
                  </a:lnTo>
                  <a:lnTo>
                    <a:pt x="139827" y="331470"/>
                  </a:lnTo>
                  <a:lnTo>
                    <a:pt x="140258" y="332740"/>
                  </a:lnTo>
                  <a:lnTo>
                    <a:pt x="141224" y="335280"/>
                  </a:lnTo>
                  <a:lnTo>
                    <a:pt x="141655" y="336550"/>
                  </a:lnTo>
                  <a:lnTo>
                    <a:pt x="142633" y="337820"/>
                  </a:lnTo>
                  <a:lnTo>
                    <a:pt x="143751" y="340360"/>
                  </a:lnTo>
                  <a:lnTo>
                    <a:pt x="144919" y="342900"/>
                  </a:lnTo>
                  <a:lnTo>
                    <a:pt x="145618" y="344170"/>
                  </a:lnTo>
                  <a:lnTo>
                    <a:pt x="146227" y="345440"/>
                  </a:lnTo>
                  <a:lnTo>
                    <a:pt x="146951" y="346710"/>
                  </a:lnTo>
                  <a:lnTo>
                    <a:pt x="147726" y="347980"/>
                  </a:lnTo>
                  <a:lnTo>
                    <a:pt x="149415" y="349250"/>
                  </a:lnTo>
                  <a:lnTo>
                    <a:pt x="150253" y="350520"/>
                  </a:lnTo>
                  <a:lnTo>
                    <a:pt x="151307" y="351790"/>
                  </a:lnTo>
                  <a:lnTo>
                    <a:pt x="152603" y="353060"/>
                  </a:lnTo>
                  <a:lnTo>
                    <a:pt x="153974" y="353060"/>
                  </a:lnTo>
                  <a:lnTo>
                    <a:pt x="156679" y="355600"/>
                  </a:lnTo>
                  <a:lnTo>
                    <a:pt x="158089" y="355600"/>
                  </a:lnTo>
                  <a:lnTo>
                    <a:pt x="159537" y="356870"/>
                  </a:lnTo>
                  <a:lnTo>
                    <a:pt x="163779" y="359410"/>
                  </a:lnTo>
                  <a:lnTo>
                    <a:pt x="165341" y="359410"/>
                  </a:lnTo>
                  <a:lnTo>
                    <a:pt x="166763" y="360680"/>
                  </a:lnTo>
                  <a:lnTo>
                    <a:pt x="168224" y="360680"/>
                  </a:lnTo>
                  <a:lnTo>
                    <a:pt x="171069" y="361950"/>
                  </a:lnTo>
                  <a:lnTo>
                    <a:pt x="172656" y="363220"/>
                  </a:lnTo>
                  <a:lnTo>
                    <a:pt x="175475" y="363220"/>
                  </a:lnTo>
                  <a:lnTo>
                    <a:pt x="176923" y="364490"/>
                  </a:lnTo>
                  <a:lnTo>
                    <a:pt x="182359" y="364490"/>
                  </a:lnTo>
                  <a:lnTo>
                    <a:pt x="185051" y="365760"/>
                  </a:lnTo>
                  <a:lnTo>
                    <a:pt x="193319" y="365760"/>
                  </a:lnTo>
                  <a:lnTo>
                    <a:pt x="194424" y="364490"/>
                  </a:lnTo>
                  <a:lnTo>
                    <a:pt x="197916" y="364490"/>
                  </a:lnTo>
                  <a:lnTo>
                    <a:pt x="197434" y="365760"/>
                  </a:lnTo>
                  <a:lnTo>
                    <a:pt x="196875" y="367030"/>
                  </a:lnTo>
                  <a:lnTo>
                    <a:pt x="196875" y="369570"/>
                  </a:lnTo>
                  <a:lnTo>
                    <a:pt x="196964" y="370840"/>
                  </a:lnTo>
                  <a:lnTo>
                    <a:pt x="197142" y="370840"/>
                  </a:lnTo>
                  <a:lnTo>
                    <a:pt x="197243" y="372110"/>
                  </a:lnTo>
                  <a:lnTo>
                    <a:pt x="197535" y="372110"/>
                  </a:lnTo>
                  <a:lnTo>
                    <a:pt x="197789" y="373380"/>
                  </a:lnTo>
                  <a:lnTo>
                    <a:pt x="198094" y="374650"/>
                  </a:lnTo>
                  <a:lnTo>
                    <a:pt x="198869" y="375920"/>
                  </a:lnTo>
                  <a:lnTo>
                    <a:pt x="199351" y="375920"/>
                  </a:lnTo>
                  <a:lnTo>
                    <a:pt x="199936" y="377190"/>
                  </a:lnTo>
                  <a:lnTo>
                    <a:pt x="200393" y="377190"/>
                  </a:lnTo>
                  <a:lnTo>
                    <a:pt x="201206" y="378460"/>
                  </a:lnTo>
                  <a:lnTo>
                    <a:pt x="201676" y="378460"/>
                  </a:lnTo>
                  <a:lnTo>
                    <a:pt x="202272" y="379730"/>
                  </a:lnTo>
                  <a:lnTo>
                    <a:pt x="203047" y="379730"/>
                  </a:lnTo>
                  <a:lnTo>
                    <a:pt x="203746" y="381000"/>
                  </a:lnTo>
                  <a:lnTo>
                    <a:pt x="208953" y="381000"/>
                  </a:lnTo>
                  <a:lnTo>
                    <a:pt x="209791" y="382270"/>
                  </a:lnTo>
                  <a:lnTo>
                    <a:pt x="210693" y="383540"/>
                  </a:lnTo>
                  <a:lnTo>
                    <a:pt x="211607" y="383540"/>
                  </a:lnTo>
                  <a:lnTo>
                    <a:pt x="212674" y="384810"/>
                  </a:lnTo>
                  <a:lnTo>
                    <a:pt x="213702" y="384810"/>
                  </a:lnTo>
                  <a:lnTo>
                    <a:pt x="215976" y="387350"/>
                  </a:lnTo>
                  <a:lnTo>
                    <a:pt x="217297" y="387350"/>
                  </a:lnTo>
                  <a:lnTo>
                    <a:pt x="220167" y="388620"/>
                  </a:lnTo>
                  <a:lnTo>
                    <a:pt x="223164" y="388620"/>
                  </a:lnTo>
                  <a:lnTo>
                    <a:pt x="223875" y="389890"/>
                  </a:lnTo>
                  <a:lnTo>
                    <a:pt x="229603" y="389890"/>
                  </a:lnTo>
                  <a:lnTo>
                    <a:pt x="230847" y="388620"/>
                  </a:lnTo>
                  <a:lnTo>
                    <a:pt x="233045" y="388620"/>
                  </a:lnTo>
                  <a:lnTo>
                    <a:pt x="233565" y="387350"/>
                  </a:lnTo>
                  <a:lnTo>
                    <a:pt x="234543" y="387350"/>
                  </a:lnTo>
                  <a:lnTo>
                    <a:pt x="236232" y="388620"/>
                  </a:lnTo>
                  <a:lnTo>
                    <a:pt x="241515" y="388620"/>
                  </a:lnTo>
                  <a:lnTo>
                    <a:pt x="243370" y="389890"/>
                  </a:lnTo>
                  <a:lnTo>
                    <a:pt x="246164" y="389890"/>
                  </a:lnTo>
                  <a:lnTo>
                    <a:pt x="249097" y="388620"/>
                  </a:lnTo>
                  <a:lnTo>
                    <a:pt x="254050" y="388620"/>
                  </a:lnTo>
                  <a:lnTo>
                    <a:pt x="254279" y="387350"/>
                  </a:lnTo>
                  <a:lnTo>
                    <a:pt x="260553" y="387350"/>
                  </a:lnTo>
                  <a:lnTo>
                    <a:pt x="262585" y="386080"/>
                  </a:lnTo>
                  <a:lnTo>
                    <a:pt x="263512" y="386080"/>
                  </a:lnTo>
                  <a:lnTo>
                    <a:pt x="264325" y="384810"/>
                  </a:lnTo>
                  <a:lnTo>
                    <a:pt x="265925" y="384810"/>
                  </a:lnTo>
                  <a:lnTo>
                    <a:pt x="266712" y="383540"/>
                  </a:lnTo>
                  <a:lnTo>
                    <a:pt x="267360" y="383540"/>
                  </a:lnTo>
                  <a:lnTo>
                    <a:pt x="268033" y="382270"/>
                  </a:lnTo>
                  <a:lnTo>
                    <a:pt x="268643" y="382270"/>
                  </a:lnTo>
                  <a:lnTo>
                    <a:pt x="269125" y="381000"/>
                  </a:lnTo>
                  <a:lnTo>
                    <a:pt x="269659" y="381000"/>
                  </a:lnTo>
                  <a:lnTo>
                    <a:pt x="270040" y="379730"/>
                  </a:lnTo>
                  <a:lnTo>
                    <a:pt x="270471" y="378460"/>
                  </a:lnTo>
                  <a:lnTo>
                    <a:pt x="270764" y="378460"/>
                  </a:lnTo>
                  <a:lnTo>
                    <a:pt x="273342" y="372110"/>
                  </a:lnTo>
                  <a:lnTo>
                    <a:pt x="267538" y="375920"/>
                  </a:lnTo>
                  <a:lnTo>
                    <a:pt x="266839" y="375920"/>
                  </a:lnTo>
                  <a:lnTo>
                    <a:pt x="265544" y="377190"/>
                  </a:lnTo>
                  <a:lnTo>
                    <a:pt x="258648" y="377190"/>
                  </a:lnTo>
                  <a:lnTo>
                    <a:pt x="258114" y="375920"/>
                  </a:lnTo>
                  <a:lnTo>
                    <a:pt x="256120" y="375920"/>
                  </a:lnTo>
                  <a:lnTo>
                    <a:pt x="255066" y="374650"/>
                  </a:lnTo>
                  <a:lnTo>
                    <a:pt x="254152" y="374650"/>
                  </a:lnTo>
                  <a:lnTo>
                    <a:pt x="252514" y="373380"/>
                  </a:lnTo>
                  <a:lnTo>
                    <a:pt x="251002" y="372110"/>
                  </a:lnTo>
                  <a:lnTo>
                    <a:pt x="250228" y="370840"/>
                  </a:lnTo>
                  <a:lnTo>
                    <a:pt x="249504" y="370840"/>
                  </a:lnTo>
                  <a:lnTo>
                    <a:pt x="248754" y="369570"/>
                  </a:lnTo>
                  <a:lnTo>
                    <a:pt x="248056" y="369570"/>
                  </a:lnTo>
                  <a:lnTo>
                    <a:pt x="247383" y="368300"/>
                  </a:lnTo>
                  <a:lnTo>
                    <a:pt x="246646" y="367030"/>
                  </a:lnTo>
                  <a:lnTo>
                    <a:pt x="245999" y="367030"/>
                  </a:lnTo>
                  <a:lnTo>
                    <a:pt x="245224" y="365760"/>
                  </a:lnTo>
                  <a:lnTo>
                    <a:pt x="243801" y="364490"/>
                  </a:lnTo>
                  <a:lnTo>
                    <a:pt x="243052" y="363220"/>
                  </a:lnTo>
                  <a:lnTo>
                    <a:pt x="242189" y="363220"/>
                  </a:lnTo>
                  <a:lnTo>
                    <a:pt x="241274" y="361950"/>
                  </a:lnTo>
                  <a:lnTo>
                    <a:pt x="240550" y="361950"/>
                  </a:lnTo>
                  <a:lnTo>
                    <a:pt x="239661" y="360680"/>
                  </a:lnTo>
                  <a:lnTo>
                    <a:pt x="237680" y="359410"/>
                  </a:lnTo>
                  <a:lnTo>
                    <a:pt x="236677" y="358140"/>
                  </a:lnTo>
                  <a:lnTo>
                    <a:pt x="235585" y="358140"/>
                  </a:lnTo>
                  <a:lnTo>
                    <a:pt x="233210" y="356870"/>
                  </a:lnTo>
                  <a:lnTo>
                    <a:pt x="232003" y="356870"/>
                  </a:lnTo>
                  <a:lnTo>
                    <a:pt x="230632" y="355600"/>
                  </a:lnTo>
                  <a:lnTo>
                    <a:pt x="228079" y="355600"/>
                  </a:lnTo>
                  <a:lnTo>
                    <a:pt x="227088" y="354330"/>
                  </a:lnTo>
                  <a:lnTo>
                    <a:pt x="206679" y="354330"/>
                  </a:lnTo>
                  <a:lnTo>
                    <a:pt x="205524" y="355600"/>
                  </a:lnTo>
                  <a:lnTo>
                    <a:pt x="194576" y="355600"/>
                  </a:lnTo>
                  <a:lnTo>
                    <a:pt x="193814" y="356870"/>
                  </a:lnTo>
                  <a:lnTo>
                    <a:pt x="189293" y="356870"/>
                  </a:lnTo>
                  <a:lnTo>
                    <a:pt x="188302" y="355600"/>
                  </a:lnTo>
                  <a:lnTo>
                    <a:pt x="180263" y="355600"/>
                  </a:lnTo>
                  <a:lnTo>
                    <a:pt x="178968" y="354330"/>
                  </a:lnTo>
                  <a:lnTo>
                    <a:pt x="176441" y="354330"/>
                  </a:lnTo>
                  <a:lnTo>
                    <a:pt x="173964" y="353060"/>
                  </a:lnTo>
                  <a:lnTo>
                    <a:pt x="172707" y="353060"/>
                  </a:lnTo>
                  <a:lnTo>
                    <a:pt x="170205" y="351790"/>
                  </a:lnTo>
                  <a:lnTo>
                    <a:pt x="168998" y="351790"/>
                  </a:lnTo>
                  <a:lnTo>
                    <a:pt x="166484" y="350520"/>
                  </a:lnTo>
                  <a:lnTo>
                    <a:pt x="165341" y="349250"/>
                  </a:lnTo>
                  <a:lnTo>
                    <a:pt x="164096" y="349250"/>
                  </a:lnTo>
                  <a:lnTo>
                    <a:pt x="161874" y="347980"/>
                  </a:lnTo>
                  <a:lnTo>
                    <a:pt x="160794" y="346710"/>
                  </a:lnTo>
                  <a:lnTo>
                    <a:pt x="159804" y="345440"/>
                  </a:lnTo>
                  <a:lnTo>
                    <a:pt x="158775" y="345440"/>
                  </a:lnTo>
                  <a:lnTo>
                    <a:pt x="157010" y="342900"/>
                  </a:lnTo>
                  <a:lnTo>
                    <a:pt x="156235" y="342900"/>
                  </a:lnTo>
                  <a:lnTo>
                    <a:pt x="154990" y="340360"/>
                  </a:lnTo>
                  <a:lnTo>
                    <a:pt x="154406" y="340360"/>
                  </a:lnTo>
                  <a:lnTo>
                    <a:pt x="153377" y="337820"/>
                  </a:lnTo>
                  <a:lnTo>
                    <a:pt x="152895" y="337820"/>
                  </a:lnTo>
                  <a:lnTo>
                    <a:pt x="152463" y="336550"/>
                  </a:lnTo>
                  <a:lnTo>
                    <a:pt x="152158" y="335280"/>
                  </a:lnTo>
                  <a:lnTo>
                    <a:pt x="151688" y="335280"/>
                  </a:lnTo>
                  <a:lnTo>
                    <a:pt x="151015" y="332740"/>
                  </a:lnTo>
                  <a:lnTo>
                    <a:pt x="150380" y="330200"/>
                  </a:lnTo>
                  <a:lnTo>
                    <a:pt x="149936" y="330200"/>
                  </a:lnTo>
                  <a:lnTo>
                    <a:pt x="148945" y="326390"/>
                  </a:lnTo>
                  <a:lnTo>
                    <a:pt x="148082" y="323850"/>
                  </a:lnTo>
                  <a:lnTo>
                    <a:pt x="147599" y="323850"/>
                  </a:lnTo>
                  <a:lnTo>
                    <a:pt x="147040" y="322580"/>
                  </a:lnTo>
                  <a:lnTo>
                    <a:pt x="146634" y="321310"/>
                  </a:lnTo>
                  <a:lnTo>
                    <a:pt x="144665" y="317500"/>
                  </a:lnTo>
                  <a:lnTo>
                    <a:pt x="143916" y="316230"/>
                  </a:lnTo>
                  <a:lnTo>
                    <a:pt x="143027" y="316230"/>
                  </a:lnTo>
                  <a:lnTo>
                    <a:pt x="142201" y="314960"/>
                  </a:lnTo>
                  <a:lnTo>
                    <a:pt x="141224" y="313690"/>
                  </a:lnTo>
                  <a:lnTo>
                    <a:pt x="140589" y="313690"/>
                  </a:lnTo>
                  <a:lnTo>
                    <a:pt x="140779" y="312420"/>
                  </a:lnTo>
                  <a:lnTo>
                    <a:pt x="141655" y="312420"/>
                  </a:lnTo>
                  <a:lnTo>
                    <a:pt x="143992" y="308610"/>
                  </a:lnTo>
                  <a:lnTo>
                    <a:pt x="144665" y="307340"/>
                  </a:lnTo>
                  <a:lnTo>
                    <a:pt x="145427" y="306070"/>
                  </a:lnTo>
                  <a:lnTo>
                    <a:pt x="146075" y="304800"/>
                  </a:lnTo>
                  <a:lnTo>
                    <a:pt x="146786" y="304800"/>
                  </a:lnTo>
                  <a:lnTo>
                    <a:pt x="147434" y="303530"/>
                  </a:lnTo>
                  <a:lnTo>
                    <a:pt x="148005" y="302260"/>
                  </a:lnTo>
                  <a:lnTo>
                    <a:pt x="148678" y="300990"/>
                  </a:lnTo>
                  <a:lnTo>
                    <a:pt x="150495" y="297180"/>
                  </a:lnTo>
                  <a:lnTo>
                    <a:pt x="150964" y="295910"/>
                  </a:lnTo>
                  <a:lnTo>
                    <a:pt x="151599" y="294640"/>
                  </a:lnTo>
                  <a:lnTo>
                    <a:pt x="151980" y="293370"/>
                  </a:lnTo>
                  <a:lnTo>
                    <a:pt x="152565" y="292100"/>
                  </a:lnTo>
                  <a:lnTo>
                    <a:pt x="153479" y="289560"/>
                  </a:lnTo>
                  <a:lnTo>
                    <a:pt x="153974" y="288290"/>
                  </a:lnTo>
                  <a:lnTo>
                    <a:pt x="154292" y="288290"/>
                  </a:lnTo>
                  <a:lnTo>
                    <a:pt x="154673" y="287020"/>
                  </a:lnTo>
                  <a:lnTo>
                    <a:pt x="155028" y="285750"/>
                  </a:lnTo>
                  <a:lnTo>
                    <a:pt x="155829" y="283210"/>
                  </a:lnTo>
                  <a:lnTo>
                    <a:pt x="156146" y="281940"/>
                  </a:lnTo>
                  <a:lnTo>
                    <a:pt x="156578" y="280670"/>
                  </a:lnTo>
                  <a:lnTo>
                    <a:pt x="156921" y="279400"/>
                  </a:lnTo>
                  <a:lnTo>
                    <a:pt x="157353" y="278130"/>
                  </a:lnTo>
                  <a:lnTo>
                    <a:pt x="157632" y="278130"/>
                  </a:lnTo>
                  <a:lnTo>
                    <a:pt x="157632" y="276860"/>
                  </a:lnTo>
                  <a:lnTo>
                    <a:pt x="158483" y="276860"/>
                  </a:lnTo>
                  <a:lnTo>
                    <a:pt x="159677" y="278130"/>
                  </a:lnTo>
                  <a:lnTo>
                    <a:pt x="164096" y="278130"/>
                  </a:lnTo>
                  <a:lnTo>
                    <a:pt x="164807" y="279400"/>
                  </a:lnTo>
                  <a:lnTo>
                    <a:pt x="167436" y="279400"/>
                  </a:lnTo>
                  <a:lnTo>
                    <a:pt x="168059" y="280670"/>
                  </a:lnTo>
                  <a:lnTo>
                    <a:pt x="169595" y="280670"/>
                  </a:lnTo>
                  <a:lnTo>
                    <a:pt x="171005" y="281940"/>
                  </a:lnTo>
                  <a:lnTo>
                    <a:pt x="172377" y="281940"/>
                  </a:lnTo>
                  <a:lnTo>
                    <a:pt x="173634" y="283210"/>
                  </a:lnTo>
                  <a:lnTo>
                    <a:pt x="175856" y="284480"/>
                  </a:lnTo>
                  <a:lnTo>
                    <a:pt x="176923" y="285750"/>
                  </a:lnTo>
                  <a:lnTo>
                    <a:pt x="177876" y="287020"/>
                  </a:lnTo>
                  <a:lnTo>
                    <a:pt x="179489" y="288290"/>
                  </a:lnTo>
                  <a:lnTo>
                    <a:pt x="180149" y="288290"/>
                  </a:lnTo>
                  <a:lnTo>
                    <a:pt x="180822" y="289560"/>
                  </a:lnTo>
                  <a:lnTo>
                    <a:pt x="181343" y="290830"/>
                  </a:lnTo>
                  <a:lnTo>
                    <a:pt x="181737" y="290830"/>
                  </a:lnTo>
                  <a:lnTo>
                    <a:pt x="182118" y="292100"/>
                  </a:lnTo>
                  <a:lnTo>
                    <a:pt x="182549" y="293370"/>
                  </a:lnTo>
                  <a:lnTo>
                    <a:pt x="182651" y="295910"/>
                  </a:lnTo>
                  <a:lnTo>
                    <a:pt x="182308" y="297180"/>
                  </a:lnTo>
                  <a:lnTo>
                    <a:pt x="182118" y="297180"/>
                  </a:lnTo>
                  <a:lnTo>
                    <a:pt x="181737" y="298450"/>
                  </a:lnTo>
                  <a:lnTo>
                    <a:pt x="181229" y="299720"/>
                  </a:lnTo>
                  <a:lnTo>
                    <a:pt x="180708" y="299720"/>
                  </a:lnTo>
                  <a:lnTo>
                    <a:pt x="179997" y="300990"/>
                  </a:lnTo>
                  <a:lnTo>
                    <a:pt x="179235" y="302260"/>
                  </a:lnTo>
                  <a:lnTo>
                    <a:pt x="178409" y="302260"/>
                  </a:lnTo>
                  <a:lnTo>
                    <a:pt x="177380" y="303530"/>
                  </a:lnTo>
                  <a:lnTo>
                    <a:pt x="175526" y="304800"/>
                  </a:lnTo>
                  <a:lnTo>
                    <a:pt x="164020" y="304800"/>
                  </a:lnTo>
                  <a:lnTo>
                    <a:pt x="163271" y="303530"/>
                  </a:lnTo>
                  <a:lnTo>
                    <a:pt x="160274" y="303530"/>
                  </a:lnTo>
                  <a:lnTo>
                    <a:pt x="159677" y="302260"/>
                  </a:lnTo>
                  <a:lnTo>
                    <a:pt x="159054" y="302260"/>
                  </a:lnTo>
                  <a:lnTo>
                    <a:pt x="158610" y="300990"/>
                  </a:lnTo>
                  <a:lnTo>
                    <a:pt x="158089" y="300990"/>
                  </a:lnTo>
                  <a:lnTo>
                    <a:pt x="157632" y="299720"/>
                  </a:lnTo>
                  <a:lnTo>
                    <a:pt x="157353" y="299720"/>
                  </a:lnTo>
                  <a:lnTo>
                    <a:pt x="155422" y="293370"/>
                  </a:lnTo>
                  <a:lnTo>
                    <a:pt x="153162" y="298450"/>
                  </a:lnTo>
                  <a:lnTo>
                    <a:pt x="152971" y="299720"/>
                  </a:lnTo>
                  <a:lnTo>
                    <a:pt x="152704" y="299720"/>
                  </a:lnTo>
                  <a:lnTo>
                    <a:pt x="152565" y="300990"/>
                  </a:lnTo>
                  <a:lnTo>
                    <a:pt x="152463" y="303530"/>
                  </a:lnTo>
                  <a:lnTo>
                    <a:pt x="152704" y="304800"/>
                  </a:lnTo>
                  <a:lnTo>
                    <a:pt x="152895" y="306070"/>
                  </a:lnTo>
                  <a:lnTo>
                    <a:pt x="153301" y="307340"/>
                  </a:lnTo>
                  <a:lnTo>
                    <a:pt x="153974" y="308610"/>
                  </a:lnTo>
                  <a:lnTo>
                    <a:pt x="154406" y="308610"/>
                  </a:lnTo>
                  <a:lnTo>
                    <a:pt x="155422" y="309880"/>
                  </a:lnTo>
                  <a:lnTo>
                    <a:pt x="155981" y="311150"/>
                  </a:lnTo>
                  <a:lnTo>
                    <a:pt x="156679" y="311150"/>
                  </a:lnTo>
                  <a:lnTo>
                    <a:pt x="156756" y="312420"/>
                  </a:lnTo>
                  <a:lnTo>
                    <a:pt x="157772" y="313690"/>
                  </a:lnTo>
                  <a:lnTo>
                    <a:pt x="158483" y="314960"/>
                  </a:lnTo>
                  <a:lnTo>
                    <a:pt x="159461" y="316230"/>
                  </a:lnTo>
                  <a:lnTo>
                    <a:pt x="160274" y="316230"/>
                  </a:lnTo>
                  <a:lnTo>
                    <a:pt x="162306" y="318770"/>
                  </a:lnTo>
                  <a:lnTo>
                    <a:pt x="163271" y="318770"/>
                  </a:lnTo>
                  <a:lnTo>
                    <a:pt x="164299" y="320040"/>
                  </a:lnTo>
                  <a:lnTo>
                    <a:pt x="166382" y="320040"/>
                  </a:lnTo>
                  <a:lnTo>
                    <a:pt x="166382" y="321310"/>
                  </a:lnTo>
                  <a:lnTo>
                    <a:pt x="166535" y="321310"/>
                  </a:lnTo>
                  <a:lnTo>
                    <a:pt x="166890" y="322580"/>
                  </a:lnTo>
                  <a:lnTo>
                    <a:pt x="167297" y="323850"/>
                  </a:lnTo>
                  <a:lnTo>
                    <a:pt x="167792" y="323850"/>
                  </a:lnTo>
                  <a:lnTo>
                    <a:pt x="168389" y="325120"/>
                  </a:lnTo>
                  <a:lnTo>
                    <a:pt x="169138" y="326390"/>
                  </a:lnTo>
                  <a:lnTo>
                    <a:pt x="171069" y="326390"/>
                  </a:lnTo>
                  <a:lnTo>
                    <a:pt x="171653" y="327660"/>
                  </a:lnTo>
                  <a:lnTo>
                    <a:pt x="172859" y="327660"/>
                  </a:lnTo>
                  <a:lnTo>
                    <a:pt x="173964" y="328930"/>
                  </a:lnTo>
                  <a:lnTo>
                    <a:pt x="176580" y="328930"/>
                  </a:lnTo>
                  <a:lnTo>
                    <a:pt x="177380" y="330200"/>
                  </a:lnTo>
                  <a:lnTo>
                    <a:pt x="181737" y="330200"/>
                  </a:lnTo>
                  <a:lnTo>
                    <a:pt x="182651" y="331470"/>
                  </a:lnTo>
                  <a:lnTo>
                    <a:pt x="189293" y="331470"/>
                  </a:lnTo>
                  <a:lnTo>
                    <a:pt x="188760" y="332740"/>
                  </a:lnTo>
                  <a:lnTo>
                    <a:pt x="187388" y="332740"/>
                  </a:lnTo>
                  <a:lnTo>
                    <a:pt x="186740" y="334010"/>
                  </a:lnTo>
                  <a:lnTo>
                    <a:pt x="184581" y="334010"/>
                  </a:lnTo>
                  <a:lnTo>
                    <a:pt x="183032" y="335280"/>
                  </a:lnTo>
                  <a:lnTo>
                    <a:pt x="178155" y="335280"/>
                  </a:lnTo>
                  <a:lnTo>
                    <a:pt x="177838" y="334010"/>
                  </a:lnTo>
                  <a:lnTo>
                    <a:pt x="176618" y="334010"/>
                  </a:lnTo>
                  <a:lnTo>
                    <a:pt x="171602" y="328930"/>
                  </a:lnTo>
                  <a:lnTo>
                    <a:pt x="173329" y="336550"/>
                  </a:lnTo>
                  <a:lnTo>
                    <a:pt x="173786" y="337820"/>
                  </a:lnTo>
                  <a:lnTo>
                    <a:pt x="174282" y="339090"/>
                  </a:lnTo>
                  <a:lnTo>
                    <a:pt x="175006" y="339090"/>
                  </a:lnTo>
                  <a:lnTo>
                    <a:pt x="175818" y="340360"/>
                  </a:lnTo>
                  <a:lnTo>
                    <a:pt x="176822" y="341630"/>
                  </a:lnTo>
                  <a:lnTo>
                    <a:pt x="177977" y="342900"/>
                  </a:lnTo>
                  <a:lnTo>
                    <a:pt x="179997" y="344170"/>
                  </a:lnTo>
                  <a:lnTo>
                    <a:pt x="183210" y="344170"/>
                  </a:lnTo>
                  <a:lnTo>
                    <a:pt x="183807" y="345440"/>
                  </a:lnTo>
                  <a:lnTo>
                    <a:pt x="186740" y="345440"/>
                  </a:lnTo>
                  <a:lnTo>
                    <a:pt x="188023" y="346710"/>
                  </a:lnTo>
                  <a:lnTo>
                    <a:pt x="196786" y="346710"/>
                  </a:lnTo>
                  <a:lnTo>
                    <a:pt x="198094" y="347980"/>
                  </a:lnTo>
                  <a:lnTo>
                    <a:pt x="199834" y="347980"/>
                  </a:lnTo>
                  <a:lnTo>
                    <a:pt x="200748" y="349250"/>
                  </a:lnTo>
                  <a:lnTo>
                    <a:pt x="204063" y="349250"/>
                  </a:lnTo>
                  <a:lnTo>
                    <a:pt x="205143" y="347980"/>
                  </a:lnTo>
                  <a:lnTo>
                    <a:pt x="209956" y="347980"/>
                  </a:lnTo>
                  <a:lnTo>
                    <a:pt x="211607" y="346710"/>
                  </a:lnTo>
                  <a:lnTo>
                    <a:pt x="212382" y="346710"/>
                  </a:lnTo>
                  <a:lnTo>
                    <a:pt x="213791" y="345440"/>
                  </a:lnTo>
                  <a:lnTo>
                    <a:pt x="217944" y="345440"/>
                  </a:lnTo>
                  <a:lnTo>
                    <a:pt x="219202" y="344170"/>
                  </a:lnTo>
                  <a:lnTo>
                    <a:pt x="220040" y="344170"/>
                  </a:lnTo>
                  <a:lnTo>
                    <a:pt x="223812" y="345440"/>
                  </a:lnTo>
                  <a:lnTo>
                    <a:pt x="225666" y="346710"/>
                  </a:lnTo>
                  <a:lnTo>
                    <a:pt x="230949" y="347980"/>
                  </a:lnTo>
                  <a:lnTo>
                    <a:pt x="232702" y="347980"/>
                  </a:lnTo>
                  <a:lnTo>
                    <a:pt x="236118" y="349250"/>
                  </a:lnTo>
                  <a:lnTo>
                    <a:pt x="239382" y="350520"/>
                  </a:lnTo>
                  <a:lnTo>
                    <a:pt x="247027" y="350520"/>
                  </a:lnTo>
                  <a:lnTo>
                    <a:pt x="249745" y="351790"/>
                  </a:lnTo>
                  <a:lnTo>
                    <a:pt x="254533" y="351790"/>
                  </a:lnTo>
                  <a:lnTo>
                    <a:pt x="255485" y="350520"/>
                  </a:lnTo>
                  <a:lnTo>
                    <a:pt x="260413" y="350520"/>
                  </a:lnTo>
                  <a:lnTo>
                    <a:pt x="261899" y="349250"/>
                  </a:lnTo>
                  <a:lnTo>
                    <a:pt x="269341" y="349250"/>
                  </a:lnTo>
                  <a:lnTo>
                    <a:pt x="270230" y="347980"/>
                  </a:lnTo>
                  <a:lnTo>
                    <a:pt x="275818" y="347980"/>
                  </a:lnTo>
                  <a:lnTo>
                    <a:pt x="276847" y="346710"/>
                  </a:lnTo>
                  <a:lnTo>
                    <a:pt x="278879" y="346710"/>
                  </a:lnTo>
                  <a:lnTo>
                    <a:pt x="279958" y="345440"/>
                  </a:lnTo>
                  <a:lnTo>
                    <a:pt x="281978" y="345440"/>
                  </a:lnTo>
                  <a:lnTo>
                    <a:pt x="282968" y="344170"/>
                  </a:lnTo>
                  <a:lnTo>
                    <a:pt x="284099" y="344170"/>
                  </a:lnTo>
                  <a:lnTo>
                    <a:pt x="285064" y="342900"/>
                  </a:lnTo>
                  <a:lnTo>
                    <a:pt x="286080" y="342900"/>
                  </a:lnTo>
                  <a:lnTo>
                    <a:pt x="287083" y="341630"/>
                  </a:lnTo>
                  <a:lnTo>
                    <a:pt x="288023" y="341630"/>
                  </a:lnTo>
                  <a:lnTo>
                    <a:pt x="289039" y="340360"/>
                  </a:lnTo>
                  <a:lnTo>
                    <a:pt x="290004" y="340360"/>
                  </a:lnTo>
                  <a:lnTo>
                    <a:pt x="290449" y="339090"/>
                  </a:lnTo>
                  <a:lnTo>
                    <a:pt x="290969" y="339090"/>
                  </a:lnTo>
                  <a:lnTo>
                    <a:pt x="291401" y="337820"/>
                  </a:lnTo>
                  <a:lnTo>
                    <a:pt x="292100" y="336550"/>
                  </a:lnTo>
                  <a:lnTo>
                    <a:pt x="292481" y="336550"/>
                  </a:lnTo>
                  <a:lnTo>
                    <a:pt x="292760" y="335280"/>
                  </a:lnTo>
                  <a:lnTo>
                    <a:pt x="292950" y="335280"/>
                  </a:lnTo>
                  <a:lnTo>
                    <a:pt x="293103" y="334010"/>
                  </a:lnTo>
                  <a:lnTo>
                    <a:pt x="299643" y="334010"/>
                  </a:lnTo>
                  <a:lnTo>
                    <a:pt x="300329" y="332740"/>
                  </a:lnTo>
                  <a:lnTo>
                    <a:pt x="302348" y="332740"/>
                  </a:lnTo>
                  <a:lnTo>
                    <a:pt x="303326" y="331470"/>
                  </a:lnTo>
                  <a:lnTo>
                    <a:pt x="306146" y="331470"/>
                  </a:lnTo>
                  <a:lnTo>
                    <a:pt x="306971" y="330200"/>
                  </a:lnTo>
                  <a:lnTo>
                    <a:pt x="307746" y="328930"/>
                  </a:lnTo>
                  <a:lnTo>
                    <a:pt x="308343" y="328930"/>
                  </a:lnTo>
                  <a:lnTo>
                    <a:pt x="308762" y="327660"/>
                  </a:lnTo>
                  <a:lnTo>
                    <a:pt x="309384" y="326390"/>
                  </a:lnTo>
                  <a:lnTo>
                    <a:pt x="309384" y="322580"/>
                  </a:lnTo>
                  <a:lnTo>
                    <a:pt x="310299" y="322580"/>
                  </a:lnTo>
                  <a:lnTo>
                    <a:pt x="310781" y="323850"/>
                  </a:lnTo>
                  <a:lnTo>
                    <a:pt x="311442" y="323850"/>
                  </a:lnTo>
                  <a:lnTo>
                    <a:pt x="311480" y="325120"/>
                  </a:lnTo>
                  <a:lnTo>
                    <a:pt x="311861" y="325120"/>
                  </a:lnTo>
                  <a:lnTo>
                    <a:pt x="312242" y="326390"/>
                  </a:lnTo>
                  <a:lnTo>
                    <a:pt x="314782" y="326390"/>
                  </a:lnTo>
                  <a:lnTo>
                    <a:pt x="315417" y="325120"/>
                  </a:lnTo>
                  <a:lnTo>
                    <a:pt x="315785" y="325120"/>
                  </a:lnTo>
                  <a:lnTo>
                    <a:pt x="316026" y="323850"/>
                  </a:lnTo>
                  <a:lnTo>
                    <a:pt x="316064" y="322580"/>
                  </a:lnTo>
                  <a:lnTo>
                    <a:pt x="316064" y="321310"/>
                  </a:lnTo>
                  <a:lnTo>
                    <a:pt x="311111" y="313690"/>
                  </a:lnTo>
                  <a:lnTo>
                    <a:pt x="309079" y="313690"/>
                  </a:lnTo>
                  <a:lnTo>
                    <a:pt x="308394" y="312420"/>
                  </a:lnTo>
                  <a:lnTo>
                    <a:pt x="305409" y="312420"/>
                  </a:lnTo>
                  <a:lnTo>
                    <a:pt x="304571" y="313690"/>
                  </a:lnTo>
                  <a:lnTo>
                    <a:pt x="303517" y="313690"/>
                  </a:lnTo>
                  <a:lnTo>
                    <a:pt x="303517" y="312420"/>
                  </a:lnTo>
                  <a:lnTo>
                    <a:pt x="303212" y="309880"/>
                  </a:lnTo>
                  <a:lnTo>
                    <a:pt x="302996" y="309880"/>
                  </a:lnTo>
                  <a:lnTo>
                    <a:pt x="302615" y="308610"/>
                  </a:lnTo>
                  <a:lnTo>
                    <a:pt x="304609" y="308610"/>
                  </a:lnTo>
                  <a:lnTo>
                    <a:pt x="304825" y="309880"/>
                  </a:lnTo>
                  <a:lnTo>
                    <a:pt x="305650" y="309880"/>
                  </a:lnTo>
                  <a:lnTo>
                    <a:pt x="306273" y="311150"/>
                  </a:lnTo>
                  <a:lnTo>
                    <a:pt x="307987" y="311150"/>
                  </a:lnTo>
                  <a:lnTo>
                    <a:pt x="308762" y="309880"/>
                  </a:lnTo>
                  <a:lnTo>
                    <a:pt x="309079" y="309880"/>
                  </a:lnTo>
                  <a:lnTo>
                    <a:pt x="309257" y="308610"/>
                  </a:lnTo>
                  <a:lnTo>
                    <a:pt x="309079" y="307340"/>
                  </a:lnTo>
                  <a:lnTo>
                    <a:pt x="308800" y="306070"/>
                  </a:lnTo>
                  <a:lnTo>
                    <a:pt x="308394" y="304800"/>
                  </a:lnTo>
                  <a:lnTo>
                    <a:pt x="307924" y="303530"/>
                  </a:lnTo>
                  <a:lnTo>
                    <a:pt x="307238" y="303530"/>
                  </a:lnTo>
                  <a:lnTo>
                    <a:pt x="306489" y="302260"/>
                  </a:lnTo>
                  <a:lnTo>
                    <a:pt x="305422" y="300990"/>
                  </a:lnTo>
                  <a:lnTo>
                    <a:pt x="303631" y="300990"/>
                  </a:lnTo>
                  <a:lnTo>
                    <a:pt x="302348" y="299720"/>
                  </a:lnTo>
                  <a:lnTo>
                    <a:pt x="296545" y="299720"/>
                  </a:lnTo>
                  <a:lnTo>
                    <a:pt x="295808" y="300990"/>
                  </a:lnTo>
                  <a:lnTo>
                    <a:pt x="294119" y="300990"/>
                  </a:lnTo>
                  <a:lnTo>
                    <a:pt x="293903" y="299720"/>
                  </a:lnTo>
                  <a:lnTo>
                    <a:pt x="293509" y="299720"/>
                  </a:lnTo>
                  <a:lnTo>
                    <a:pt x="293103" y="298450"/>
                  </a:lnTo>
                  <a:lnTo>
                    <a:pt x="292531" y="298450"/>
                  </a:lnTo>
                  <a:lnTo>
                    <a:pt x="292100" y="297180"/>
                  </a:lnTo>
                  <a:lnTo>
                    <a:pt x="294474" y="297180"/>
                  </a:lnTo>
                  <a:lnTo>
                    <a:pt x="295414" y="298450"/>
                  </a:lnTo>
                  <a:lnTo>
                    <a:pt x="296887" y="298450"/>
                  </a:lnTo>
                  <a:lnTo>
                    <a:pt x="297700" y="297180"/>
                  </a:lnTo>
                  <a:lnTo>
                    <a:pt x="298373" y="297180"/>
                  </a:lnTo>
                  <a:lnTo>
                    <a:pt x="298437" y="295910"/>
                  </a:lnTo>
                  <a:lnTo>
                    <a:pt x="298272" y="295910"/>
                  </a:lnTo>
                  <a:lnTo>
                    <a:pt x="297700" y="294640"/>
                  </a:lnTo>
                  <a:lnTo>
                    <a:pt x="297268" y="293370"/>
                  </a:lnTo>
                  <a:lnTo>
                    <a:pt x="296545" y="292100"/>
                  </a:lnTo>
                  <a:lnTo>
                    <a:pt x="295719" y="290830"/>
                  </a:lnTo>
                  <a:lnTo>
                    <a:pt x="294805" y="290830"/>
                  </a:lnTo>
                  <a:lnTo>
                    <a:pt x="293725" y="289560"/>
                  </a:lnTo>
                  <a:lnTo>
                    <a:pt x="286169" y="289560"/>
                  </a:lnTo>
                  <a:lnTo>
                    <a:pt x="284480" y="290830"/>
                  </a:lnTo>
                  <a:lnTo>
                    <a:pt x="283667" y="290830"/>
                  </a:lnTo>
                  <a:lnTo>
                    <a:pt x="282892" y="292100"/>
                  </a:lnTo>
                  <a:lnTo>
                    <a:pt x="282244" y="292100"/>
                  </a:lnTo>
                  <a:lnTo>
                    <a:pt x="281520" y="293370"/>
                  </a:lnTo>
                  <a:lnTo>
                    <a:pt x="281089" y="294640"/>
                  </a:lnTo>
                  <a:lnTo>
                    <a:pt x="280517" y="294640"/>
                  </a:lnTo>
                  <a:lnTo>
                    <a:pt x="280073" y="295910"/>
                  </a:lnTo>
                  <a:lnTo>
                    <a:pt x="279412" y="294640"/>
                  </a:lnTo>
                  <a:lnTo>
                    <a:pt x="278752" y="293370"/>
                  </a:lnTo>
                  <a:lnTo>
                    <a:pt x="278130" y="293370"/>
                  </a:lnTo>
                  <a:lnTo>
                    <a:pt x="277266" y="292100"/>
                  </a:lnTo>
                  <a:lnTo>
                    <a:pt x="276847" y="291528"/>
                  </a:lnTo>
                  <a:lnTo>
                    <a:pt x="276847" y="298450"/>
                  </a:lnTo>
                  <a:lnTo>
                    <a:pt x="276542" y="299720"/>
                  </a:lnTo>
                  <a:lnTo>
                    <a:pt x="276199" y="299720"/>
                  </a:lnTo>
                  <a:lnTo>
                    <a:pt x="275945" y="300990"/>
                  </a:lnTo>
                  <a:lnTo>
                    <a:pt x="275717" y="300990"/>
                  </a:lnTo>
                  <a:lnTo>
                    <a:pt x="275272" y="299720"/>
                  </a:lnTo>
                  <a:lnTo>
                    <a:pt x="274739" y="299720"/>
                  </a:lnTo>
                  <a:lnTo>
                    <a:pt x="273862" y="298450"/>
                  </a:lnTo>
                  <a:lnTo>
                    <a:pt x="274015" y="297180"/>
                  </a:lnTo>
                  <a:lnTo>
                    <a:pt x="275475" y="297180"/>
                  </a:lnTo>
                  <a:lnTo>
                    <a:pt x="275767" y="298450"/>
                  </a:lnTo>
                  <a:lnTo>
                    <a:pt x="276847" y="298450"/>
                  </a:lnTo>
                  <a:lnTo>
                    <a:pt x="276847" y="291528"/>
                  </a:lnTo>
                  <a:lnTo>
                    <a:pt x="276352" y="290830"/>
                  </a:lnTo>
                  <a:lnTo>
                    <a:pt x="274104" y="290830"/>
                  </a:lnTo>
                  <a:lnTo>
                    <a:pt x="272808" y="289560"/>
                  </a:lnTo>
                  <a:lnTo>
                    <a:pt x="269024" y="289560"/>
                  </a:lnTo>
                  <a:lnTo>
                    <a:pt x="268033" y="290830"/>
                  </a:lnTo>
                  <a:lnTo>
                    <a:pt x="266065" y="290830"/>
                  </a:lnTo>
                  <a:lnTo>
                    <a:pt x="265277" y="292100"/>
                  </a:lnTo>
                  <a:lnTo>
                    <a:pt x="264426" y="292100"/>
                  </a:lnTo>
                  <a:lnTo>
                    <a:pt x="263664" y="293370"/>
                  </a:lnTo>
                  <a:lnTo>
                    <a:pt x="262407" y="295910"/>
                  </a:lnTo>
                  <a:lnTo>
                    <a:pt x="261899" y="297180"/>
                  </a:lnTo>
                  <a:lnTo>
                    <a:pt x="261493" y="298450"/>
                  </a:lnTo>
                  <a:lnTo>
                    <a:pt x="261175" y="299720"/>
                  </a:lnTo>
                  <a:lnTo>
                    <a:pt x="260553" y="299720"/>
                  </a:lnTo>
                  <a:lnTo>
                    <a:pt x="260146" y="300990"/>
                  </a:lnTo>
                  <a:lnTo>
                    <a:pt x="259473" y="300990"/>
                  </a:lnTo>
                  <a:lnTo>
                    <a:pt x="258775" y="302260"/>
                  </a:lnTo>
                  <a:lnTo>
                    <a:pt x="258648" y="303530"/>
                  </a:lnTo>
                  <a:lnTo>
                    <a:pt x="258432" y="303530"/>
                  </a:lnTo>
                  <a:lnTo>
                    <a:pt x="258432" y="307340"/>
                  </a:lnTo>
                  <a:lnTo>
                    <a:pt x="258559" y="307340"/>
                  </a:lnTo>
                  <a:lnTo>
                    <a:pt x="258724" y="309880"/>
                  </a:lnTo>
                  <a:lnTo>
                    <a:pt x="258991" y="311150"/>
                  </a:lnTo>
                  <a:lnTo>
                    <a:pt x="259067" y="312420"/>
                  </a:lnTo>
                  <a:lnTo>
                    <a:pt x="259232" y="312420"/>
                  </a:lnTo>
                  <a:lnTo>
                    <a:pt x="259308" y="317500"/>
                  </a:lnTo>
                  <a:lnTo>
                    <a:pt x="259181" y="321310"/>
                  </a:lnTo>
                  <a:lnTo>
                    <a:pt x="258991" y="322580"/>
                  </a:lnTo>
                  <a:lnTo>
                    <a:pt x="258889" y="323850"/>
                  </a:lnTo>
                  <a:lnTo>
                    <a:pt x="258394" y="326390"/>
                  </a:lnTo>
                  <a:lnTo>
                    <a:pt x="253669" y="326390"/>
                  </a:lnTo>
                  <a:lnTo>
                    <a:pt x="253187" y="325120"/>
                  </a:lnTo>
                  <a:lnTo>
                    <a:pt x="249885" y="325120"/>
                  </a:lnTo>
                  <a:lnTo>
                    <a:pt x="248754" y="323850"/>
                  </a:lnTo>
                  <a:lnTo>
                    <a:pt x="246595" y="323850"/>
                  </a:lnTo>
                  <a:lnTo>
                    <a:pt x="245440" y="322580"/>
                  </a:lnTo>
                  <a:lnTo>
                    <a:pt x="243370" y="322580"/>
                  </a:lnTo>
                  <a:lnTo>
                    <a:pt x="241274" y="321310"/>
                  </a:lnTo>
                  <a:lnTo>
                    <a:pt x="239344" y="320040"/>
                  </a:lnTo>
                  <a:lnTo>
                    <a:pt x="237451" y="320040"/>
                  </a:lnTo>
                  <a:lnTo>
                    <a:pt x="235585" y="318770"/>
                  </a:lnTo>
                  <a:lnTo>
                    <a:pt x="232803" y="317500"/>
                  </a:lnTo>
                  <a:lnTo>
                    <a:pt x="232003" y="316230"/>
                  </a:lnTo>
                  <a:lnTo>
                    <a:pt x="231140" y="316230"/>
                  </a:lnTo>
                  <a:lnTo>
                    <a:pt x="230200" y="314960"/>
                  </a:lnTo>
                  <a:lnTo>
                    <a:pt x="229362" y="314960"/>
                  </a:lnTo>
                  <a:lnTo>
                    <a:pt x="228485" y="313690"/>
                  </a:lnTo>
                  <a:lnTo>
                    <a:pt x="226923" y="312420"/>
                  </a:lnTo>
                  <a:lnTo>
                    <a:pt x="226136" y="312420"/>
                  </a:lnTo>
                  <a:lnTo>
                    <a:pt x="225285" y="311150"/>
                  </a:lnTo>
                  <a:lnTo>
                    <a:pt x="224510" y="311150"/>
                  </a:lnTo>
                  <a:lnTo>
                    <a:pt x="223723" y="309880"/>
                  </a:lnTo>
                  <a:lnTo>
                    <a:pt x="222948" y="309880"/>
                  </a:lnTo>
                  <a:lnTo>
                    <a:pt x="222275" y="308610"/>
                  </a:lnTo>
                  <a:lnTo>
                    <a:pt x="221538" y="308610"/>
                  </a:lnTo>
                  <a:lnTo>
                    <a:pt x="220776" y="307340"/>
                  </a:lnTo>
                  <a:lnTo>
                    <a:pt x="220129" y="307340"/>
                  </a:lnTo>
                  <a:lnTo>
                    <a:pt x="219341" y="306070"/>
                  </a:lnTo>
                  <a:lnTo>
                    <a:pt x="218071" y="304800"/>
                  </a:lnTo>
                  <a:lnTo>
                    <a:pt x="217347" y="303530"/>
                  </a:lnTo>
                  <a:lnTo>
                    <a:pt x="216573" y="302260"/>
                  </a:lnTo>
                  <a:lnTo>
                    <a:pt x="217030" y="300990"/>
                  </a:lnTo>
                  <a:lnTo>
                    <a:pt x="218262" y="298450"/>
                  </a:lnTo>
                  <a:lnTo>
                    <a:pt x="218694" y="297180"/>
                  </a:lnTo>
                  <a:lnTo>
                    <a:pt x="219341" y="294640"/>
                  </a:lnTo>
                  <a:lnTo>
                    <a:pt x="219697" y="294640"/>
                  </a:lnTo>
                  <a:lnTo>
                    <a:pt x="220040" y="293370"/>
                  </a:lnTo>
                  <a:lnTo>
                    <a:pt x="220256" y="292100"/>
                  </a:lnTo>
                  <a:lnTo>
                    <a:pt x="220611" y="290830"/>
                  </a:lnTo>
                  <a:lnTo>
                    <a:pt x="220891" y="289560"/>
                  </a:lnTo>
                  <a:lnTo>
                    <a:pt x="221094" y="288290"/>
                  </a:lnTo>
                  <a:lnTo>
                    <a:pt x="221259" y="288290"/>
                  </a:lnTo>
                  <a:lnTo>
                    <a:pt x="221538" y="287020"/>
                  </a:lnTo>
                  <a:lnTo>
                    <a:pt x="221691" y="285750"/>
                  </a:lnTo>
                  <a:lnTo>
                    <a:pt x="221691" y="284480"/>
                  </a:lnTo>
                  <a:lnTo>
                    <a:pt x="223075" y="285750"/>
                  </a:lnTo>
                  <a:lnTo>
                    <a:pt x="224510" y="285750"/>
                  </a:lnTo>
                  <a:lnTo>
                    <a:pt x="227685" y="287020"/>
                  </a:lnTo>
                  <a:lnTo>
                    <a:pt x="231254" y="287020"/>
                  </a:lnTo>
                  <a:lnTo>
                    <a:pt x="232270" y="285750"/>
                  </a:lnTo>
                  <a:lnTo>
                    <a:pt x="232460" y="287020"/>
                  </a:lnTo>
                  <a:lnTo>
                    <a:pt x="240601" y="287020"/>
                  </a:lnTo>
                  <a:lnTo>
                    <a:pt x="241274" y="285750"/>
                  </a:lnTo>
                  <a:lnTo>
                    <a:pt x="243459" y="285750"/>
                  </a:lnTo>
                  <a:lnTo>
                    <a:pt x="244157" y="284480"/>
                  </a:lnTo>
                  <a:lnTo>
                    <a:pt x="245275" y="284480"/>
                  </a:lnTo>
                  <a:lnTo>
                    <a:pt x="245821" y="283210"/>
                  </a:lnTo>
                  <a:lnTo>
                    <a:pt x="246684" y="283210"/>
                  </a:lnTo>
                  <a:lnTo>
                    <a:pt x="247243" y="281940"/>
                  </a:lnTo>
                  <a:lnTo>
                    <a:pt x="251002" y="276860"/>
                  </a:lnTo>
                  <a:lnTo>
                    <a:pt x="244716" y="279400"/>
                  </a:lnTo>
                  <a:lnTo>
                    <a:pt x="239991" y="279400"/>
                  </a:lnTo>
                  <a:lnTo>
                    <a:pt x="238696" y="278130"/>
                  </a:lnTo>
                  <a:lnTo>
                    <a:pt x="237921" y="278130"/>
                  </a:lnTo>
                  <a:lnTo>
                    <a:pt x="236677" y="276860"/>
                  </a:lnTo>
                  <a:lnTo>
                    <a:pt x="235915" y="276860"/>
                  </a:lnTo>
                  <a:lnTo>
                    <a:pt x="234492" y="275590"/>
                  </a:lnTo>
                  <a:lnTo>
                    <a:pt x="233895" y="274320"/>
                  </a:lnTo>
                  <a:lnTo>
                    <a:pt x="233210" y="273050"/>
                  </a:lnTo>
                  <a:lnTo>
                    <a:pt x="232702" y="273050"/>
                  </a:lnTo>
                  <a:lnTo>
                    <a:pt x="231622" y="271780"/>
                  </a:lnTo>
                  <a:lnTo>
                    <a:pt x="231140" y="270510"/>
                  </a:lnTo>
                  <a:lnTo>
                    <a:pt x="230098" y="269240"/>
                  </a:lnTo>
                  <a:lnTo>
                    <a:pt x="229120" y="266700"/>
                  </a:lnTo>
                  <a:lnTo>
                    <a:pt x="228485" y="266700"/>
                  </a:lnTo>
                  <a:lnTo>
                    <a:pt x="227406" y="264160"/>
                  </a:lnTo>
                  <a:lnTo>
                    <a:pt x="226834" y="264160"/>
                  </a:lnTo>
                  <a:lnTo>
                    <a:pt x="226187" y="262890"/>
                  </a:lnTo>
                  <a:lnTo>
                    <a:pt x="224764" y="261620"/>
                  </a:lnTo>
                  <a:lnTo>
                    <a:pt x="224002" y="260350"/>
                  </a:lnTo>
                  <a:lnTo>
                    <a:pt x="223075" y="259080"/>
                  </a:lnTo>
                  <a:lnTo>
                    <a:pt x="222224" y="259080"/>
                  </a:lnTo>
                  <a:lnTo>
                    <a:pt x="221221" y="257810"/>
                  </a:lnTo>
                  <a:lnTo>
                    <a:pt x="220129" y="257810"/>
                  </a:lnTo>
                  <a:lnTo>
                    <a:pt x="219036" y="256667"/>
                  </a:lnTo>
                  <a:lnTo>
                    <a:pt x="219036" y="259080"/>
                  </a:lnTo>
                  <a:lnTo>
                    <a:pt x="219036" y="261620"/>
                  </a:lnTo>
                  <a:lnTo>
                    <a:pt x="218262" y="260350"/>
                  </a:lnTo>
                  <a:lnTo>
                    <a:pt x="217030" y="257810"/>
                  </a:lnTo>
                  <a:lnTo>
                    <a:pt x="219036" y="259080"/>
                  </a:lnTo>
                  <a:lnTo>
                    <a:pt x="219036" y="256667"/>
                  </a:lnTo>
                  <a:lnTo>
                    <a:pt x="218922" y="256540"/>
                  </a:lnTo>
                  <a:lnTo>
                    <a:pt x="217779" y="255270"/>
                  </a:lnTo>
                  <a:lnTo>
                    <a:pt x="216420" y="255270"/>
                  </a:lnTo>
                  <a:lnTo>
                    <a:pt x="215011" y="254000"/>
                  </a:lnTo>
                  <a:lnTo>
                    <a:pt x="214757" y="254000"/>
                  </a:lnTo>
                  <a:lnTo>
                    <a:pt x="213791" y="252730"/>
                  </a:lnTo>
                  <a:lnTo>
                    <a:pt x="201841" y="242570"/>
                  </a:lnTo>
                  <a:lnTo>
                    <a:pt x="200126" y="242570"/>
                  </a:lnTo>
                  <a:lnTo>
                    <a:pt x="198348" y="241300"/>
                  </a:lnTo>
                  <a:lnTo>
                    <a:pt x="196672" y="240030"/>
                  </a:lnTo>
                  <a:lnTo>
                    <a:pt x="194856" y="238760"/>
                  </a:lnTo>
                  <a:lnTo>
                    <a:pt x="193001" y="238760"/>
                  </a:lnTo>
                  <a:lnTo>
                    <a:pt x="191147" y="237490"/>
                  </a:lnTo>
                  <a:lnTo>
                    <a:pt x="189395" y="236220"/>
                  </a:lnTo>
                  <a:lnTo>
                    <a:pt x="187540" y="236220"/>
                  </a:lnTo>
                  <a:lnTo>
                    <a:pt x="185699" y="234950"/>
                  </a:lnTo>
                  <a:lnTo>
                    <a:pt x="183807" y="234950"/>
                  </a:lnTo>
                  <a:lnTo>
                    <a:pt x="181991" y="233680"/>
                  </a:lnTo>
                  <a:lnTo>
                    <a:pt x="178409" y="233680"/>
                  </a:lnTo>
                  <a:lnTo>
                    <a:pt x="176618" y="232410"/>
                  </a:lnTo>
                  <a:lnTo>
                    <a:pt x="176822" y="232410"/>
                  </a:lnTo>
                  <a:lnTo>
                    <a:pt x="177876" y="231140"/>
                  </a:lnTo>
                  <a:lnTo>
                    <a:pt x="178625" y="231140"/>
                  </a:lnTo>
                  <a:lnTo>
                    <a:pt x="179400" y="229870"/>
                  </a:lnTo>
                  <a:lnTo>
                    <a:pt x="180263" y="229870"/>
                  </a:lnTo>
                  <a:lnTo>
                    <a:pt x="182308" y="228600"/>
                  </a:lnTo>
                  <a:lnTo>
                    <a:pt x="186626" y="226060"/>
                  </a:lnTo>
                  <a:lnTo>
                    <a:pt x="187782" y="224790"/>
                  </a:lnTo>
                  <a:lnTo>
                    <a:pt x="189979" y="223520"/>
                  </a:lnTo>
                  <a:lnTo>
                    <a:pt x="191147" y="223520"/>
                  </a:lnTo>
                  <a:lnTo>
                    <a:pt x="193001" y="222250"/>
                  </a:lnTo>
                  <a:lnTo>
                    <a:pt x="215658" y="234950"/>
                  </a:lnTo>
                  <a:lnTo>
                    <a:pt x="216115" y="236220"/>
                  </a:lnTo>
                  <a:lnTo>
                    <a:pt x="216903" y="238760"/>
                  </a:lnTo>
                  <a:lnTo>
                    <a:pt x="217347" y="240030"/>
                  </a:lnTo>
                  <a:lnTo>
                    <a:pt x="217830" y="240030"/>
                  </a:lnTo>
                  <a:lnTo>
                    <a:pt x="218427" y="241300"/>
                  </a:lnTo>
                  <a:lnTo>
                    <a:pt x="219100" y="242570"/>
                  </a:lnTo>
                  <a:lnTo>
                    <a:pt x="219938" y="242570"/>
                  </a:lnTo>
                  <a:lnTo>
                    <a:pt x="220776" y="243840"/>
                  </a:lnTo>
                  <a:lnTo>
                    <a:pt x="221653" y="243840"/>
                  </a:lnTo>
                  <a:lnTo>
                    <a:pt x="223431" y="245110"/>
                  </a:lnTo>
                  <a:lnTo>
                    <a:pt x="231394" y="245110"/>
                  </a:lnTo>
                  <a:lnTo>
                    <a:pt x="314744" y="223520"/>
                  </a:lnTo>
                  <a:lnTo>
                    <a:pt x="315417" y="222250"/>
                  </a:lnTo>
                  <a:lnTo>
                    <a:pt x="318135" y="222250"/>
                  </a:lnTo>
                  <a:lnTo>
                    <a:pt x="318846" y="220980"/>
                  </a:lnTo>
                  <a:lnTo>
                    <a:pt x="319443" y="220980"/>
                  </a:lnTo>
                  <a:lnTo>
                    <a:pt x="320662" y="222250"/>
                  </a:lnTo>
                  <a:lnTo>
                    <a:pt x="321767" y="222250"/>
                  </a:lnTo>
                  <a:lnTo>
                    <a:pt x="321767" y="223520"/>
                  </a:lnTo>
                  <a:lnTo>
                    <a:pt x="321348" y="226060"/>
                  </a:lnTo>
                  <a:lnTo>
                    <a:pt x="321195" y="227330"/>
                  </a:lnTo>
                  <a:lnTo>
                    <a:pt x="321056" y="228600"/>
                  </a:lnTo>
                  <a:lnTo>
                    <a:pt x="321348" y="231140"/>
                  </a:lnTo>
                  <a:lnTo>
                    <a:pt x="321652" y="231140"/>
                  </a:lnTo>
                  <a:lnTo>
                    <a:pt x="322211" y="232410"/>
                  </a:lnTo>
                  <a:lnTo>
                    <a:pt x="322478" y="232410"/>
                  </a:lnTo>
                  <a:lnTo>
                    <a:pt x="322897" y="233680"/>
                  </a:lnTo>
                  <a:lnTo>
                    <a:pt x="323202" y="233680"/>
                  </a:lnTo>
                  <a:lnTo>
                    <a:pt x="323253" y="236220"/>
                  </a:lnTo>
                  <a:lnTo>
                    <a:pt x="323456" y="237490"/>
                  </a:lnTo>
                  <a:lnTo>
                    <a:pt x="323621" y="238760"/>
                  </a:lnTo>
                  <a:lnTo>
                    <a:pt x="323824" y="238760"/>
                  </a:lnTo>
                  <a:lnTo>
                    <a:pt x="324548" y="241300"/>
                  </a:lnTo>
                  <a:lnTo>
                    <a:pt x="325805" y="243840"/>
                  </a:lnTo>
                  <a:lnTo>
                    <a:pt x="326491" y="245110"/>
                  </a:lnTo>
                  <a:lnTo>
                    <a:pt x="327329" y="246380"/>
                  </a:lnTo>
                  <a:lnTo>
                    <a:pt x="328206" y="246380"/>
                  </a:lnTo>
                  <a:lnTo>
                    <a:pt x="329184" y="247650"/>
                  </a:lnTo>
                  <a:lnTo>
                    <a:pt x="330060" y="247650"/>
                  </a:lnTo>
                  <a:lnTo>
                    <a:pt x="331089" y="248920"/>
                  </a:lnTo>
                  <a:lnTo>
                    <a:pt x="333159" y="248920"/>
                  </a:lnTo>
                  <a:lnTo>
                    <a:pt x="335280" y="250190"/>
                  </a:lnTo>
                  <a:lnTo>
                    <a:pt x="335635" y="250190"/>
                  </a:lnTo>
                  <a:lnTo>
                    <a:pt x="335635" y="220980"/>
                  </a:lnTo>
                  <a:lnTo>
                    <a:pt x="335635" y="218440"/>
                  </a:lnTo>
                  <a:lnTo>
                    <a:pt x="335114" y="217170"/>
                  </a:lnTo>
                  <a:lnTo>
                    <a:pt x="334149" y="215900"/>
                  </a:lnTo>
                  <a:lnTo>
                    <a:pt x="333743" y="214630"/>
                  </a:lnTo>
                  <a:lnTo>
                    <a:pt x="334632" y="214630"/>
                  </a:lnTo>
                  <a:lnTo>
                    <a:pt x="335445" y="213360"/>
                  </a:lnTo>
                  <a:lnTo>
                    <a:pt x="337134" y="212090"/>
                  </a:lnTo>
                  <a:lnTo>
                    <a:pt x="337934" y="212090"/>
                  </a:lnTo>
                  <a:lnTo>
                    <a:pt x="338696" y="210820"/>
                  </a:lnTo>
                  <a:lnTo>
                    <a:pt x="340245" y="209550"/>
                  </a:lnTo>
                  <a:lnTo>
                    <a:pt x="340868" y="208280"/>
                  </a:lnTo>
                  <a:lnTo>
                    <a:pt x="341566" y="208280"/>
                  </a:lnTo>
                  <a:lnTo>
                    <a:pt x="342265" y="207010"/>
                  </a:lnTo>
                  <a:lnTo>
                    <a:pt x="342912" y="207010"/>
                  </a:lnTo>
                  <a:lnTo>
                    <a:pt x="344119" y="204470"/>
                  </a:lnTo>
                  <a:lnTo>
                    <a:pt x="345084" y="203200"/>
                  </a:lnTo>
                  <a:lnTo>
                    <a:pt x="345376" y="203200"/>
                  </a:lnTo>
                  <a:lnTo>
                    <a:pt x="345694" y="201930"/>
                  </a:lnTo>
                  <a:lnTo>
                    <a:pt x="346113" y="201930"/>
                  </a:lnTo>
                  <a:lnTo>
                    <a:pt x="346163" y="200660"/>
                  </a:lnTo>
                  <a:lnTo>
                    <a:pt x="349173" y="200660"/>
                  </a:lnTo>
                  <a:lnTo>
                    <a:pt x="350139" y="199390"/>
                  </a:lnTo>
                  <a:lnTo>
                    <a:pt x="351053" y="199390"/>
                  </a:lnTo>
                  <a:lnTo>
                    <a:pt x="351828" y="198120"/>
                  </a:lnTo>
                  <a:lnTo>
                    <a:pt x="352564" y="196850"/>
                  </a:lnTo>
                  <a:lnTo>
                    <a:pt x="353021" y="195580"/>
                  </a:lnTo>
                  <a:lnTo>
                    <a:pt x="353682" y="194310"/>
                  </a:lnTo>
                  <a:lnTo>
                    <a:pt x="353720" y="191770"/>
                  </a:lnTo>
                  <a:lnTo>
                    <a:pt x="353580" y="190500"/>
                  </a:lnTo>
                  <a:lnTo>
                    <a:pt x="353199" y="189230"/>
                  </a:lnTo>
                  <a:lnTo>
                    <a:pt x="353021" y="189230"/>
                  </a:lnTo>
                  <a:lnTo>
                    <a:pt x="353021" y="187960"/>
                  </a:lnTo>
                  <a:lnTo>
                    <a:pt x="355307" y="187960"/>
                  </a:lnTo>
                  <a:lnTo>
                    <a:pt x="355549" y="189230"/>
                  </a:lnTo>
                  <a:lnTo>
                    <a:pt x="356425" y="189230"/>
                  </a:lnTo>
                  <a:lnTo>
                    <a:pt x="356666" y="190500"/>
                  </a:lnTo>
                  <a:lnTo>
                    <a:pt x="357327" y="190500"/>
                  </a:lnTo>
                  <a:lnTo>
                    <a:pt x="357886" y="191770"/>
                  </a:lnTo>
                  <a:lnTo>
                    <a:pt x="360489" y="191770"/>
                  </a:lnTo>
                  <a:lnTo>
                    <a:pt x="360972" y="190500"/>
                  </a:lnTo>
                  <a:lnTo>
                    <a:pt x="361137" y="190500"/>
                  </a:lnTo>
                  <a:lnTo>
                    <a:pt x="361137" y="18796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2428578" y="366426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6816" y="0"/>
                  </a:moveTo>
                  <a:lnTo>
                    <a:pt x="2240" y="2795"/>
                  </a:lnTo>
                  <a:lnTo>
                    <a:pt x="1162" y="7224"/>
                  </a:lnTo>
                  <a:lnTo>
                    <a:pt x="0" y="11790"/>
                  </a:lnTo>
                  <a:lnTo>
                    <a:pt x="2921" y="16324"/>
                  </a:lnTo>
                  <a:lnTo>
                    <a:pt x="7319" y="17402"/>
                  </a:lnTo>
                  <a:lnTo>
                    <a:pt x="11821" y="18491"/>
                  </a:lnTo>
                  <a:lnTo>
                    <a:pt x="16418" y="15716"/>
                  </a:lnTo>
                  <a:lnTo>
                    <a:pt x="17496" y="11172"/>
                  </a:lnTo>
                  <a:lnTo>
                    <a:pt x="18659" y="6743"/>
                  </a:lnTo>
                  <a:lnTo>
                    <a:pt x="15821" y="2094"/>
                  </a:lnTo>
                  <a:lnTo>
                    <a:pt x="11287" y="1109"/>
                  </a:lnTo>
                  <a:lnTo>
                    <a:pt x="6816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430387" y="3664963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6041" y="0"/>
                  </a:moveTo>
                  <a:lnTo>
                    <a:pt x="1978" y="2460"/>
                  </a:lnTo>
                  <a:lnTo>
                    <a:pt x="890" y="6481"/>
                  </a:lnTo>
                  <a:lnTo>
                    <a:pt x="0" y="10470"/>
                  </a:lnTo>
                  <a:lnTo>
                    <a:pt x="2450" y="14596"/>
                  </a:lnTo>
                  <a:lnTo>
                    <a:pt x="6471" y="15507"/>
                  </a:lnTo>
                  <a:lnTo>
                    <a:pt x="10439" y="16543"/>
                  </a:lnTo>
                  <a:lnTo>
                    <a:pt x="14617" y="14010"/>
                  </a:lnTo>
                  <a:lnTo>
                    <a:pt x="15528" y="9999"/>
                  </a:lnTo>
                  <a:lnTo>
                    <a:pt x="16512" y="5947"/>
                  </a:lnTo>
                  <a:lnTo>
                    <a:pt x="13989" y="1958"/>
                  </a:lnTo>
                  <a:lnTo>
                    <a:pt x="9989" y="921"/>
                  </a:lnTo>
                  <a:lnTo>
                    <a:pt x="6041" y="0"/>
                  </a:lnTo>
                  <a:close/>
                </a:path>
              </a:pathLst>
            </a:custGeom>
            <a:solidFill>
              <a:srgbClr val="F3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2432080" y="366564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5287" y="0"/>
                  </a:moveTo>
                  <a:lnTo>
                    <a:pt x="1748" y="2125"/>
                  </a:lnTo>
                  <a:lnTo>
                    <a:pt x="816" y="5654"/>
                  </a:lnTo>
                  <a:lnTo>
                    <a:pt x="0" y="9245"/>
                  </a:lnTo>
                  <a:lnTo>
                    <a:pt x="2209" y="12805"/>
                  </a:lnTo>
                  <a:lnTo>
                    <a:pt x="5769" y="13654"/>
                  </a:lnTo>
                  <a:lnTo>
                    <a:pt x="9308" y="14565"/>
                  </a:lnTo>
                  <a:lnTo>
                    <a:pt x="12921" y="12345"/>
                  </a:lnTo>
                  <a:lnTo>
                    <a:pt x="13716" y="8785"/>
                  </a:lnTo>
                  <a:lnTo>
                    <a:pt x="14575" y="5277"/>
                  </a:lnTo>
                  <a:lnTo>
                    <a:pt x="12418" y="1664"/>
                  </a:lnTo>
                  <a:lnTo>
                    <a:pt x="8900" y="795"/>
                  </a:lnTo>
                  <a:lnTo>
                    <a:pt x="5287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2433832" y="366628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4502" y="0"/>
                  </a:moveTo>
                  <a:lnTo>
                    <a:pt x="1413" y="1874"/>
                  </a:lnTo>
                  <a:lnTo>
                    <a:pt x="628" y="4931"/>
                  </a:lnTo>
                  <a:lnTo>
                    <a:pt x="0" y="8083"/>
                  </a:lnTo>
                  <a:lnTo>
                    <a:pt x="1821" y="11203"/>
                  </a:lnTo>
                  <a:lnTo>
                    <a:pt x="4931" y="11915"/>
                  </a:lnTo>
                  <a:lnTo>
                    <a:pt x="7989" y="12617"/>
                  </a:lnTo>
                  <a:lnTo>
                    <a:pt x="11172" y="10764"/>
                  </a:lnTo>
                  <a:lnTo>
                    <a:pt x="11863" y="7612"/>
                  </a:lnTo>
                  <a:lnTo>
                    <a:pt x="12565" y="4617"/>
                  </a:lnTo>
                  <a:lnTo>
                    <a:pt x="10753" y="1444"/>
                  </a:lnTo>
                  <a:lnTo>
                    <a:pt x="7654" y="774"/>
                  </a:lnTo>
                  <a:lnTo>
                    <a:pt x="4502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2435522" y="366697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3853" y="0"/>
                  </a:moveTo>
                  <a:lnTo>
                    <a:pt x="1246" y="1570"/>
                  </a:lnTo>
                  <a:lnTo>
                    <a:pt x="649" y="4209"/>
                  </a:lnTo>
                  <a:lnTo>
                    <a:pt x="0" y="6785"/>
                  </a:lnTo>
                  <a:lnTo>
                    <a:pt x="1591" y="9413"/>
                  </a:lnTo>
                  <a:lnTo>
                    <a:pt x="4115" y="10062"/>
                  </a:lnTo>
                  <a:lnTo>
                    <a:pt x="6795" y="10659"/>
                  </a:lnTo>
                  <a:lnTo>
                    <a:pt x="9360" y="9078"/>
                  </a:lnTo>
                  <a:lnTo>
                    <a:pt x="10062" y="6450"/>
                  </a:lnTo>
                  <a:lnTo>
                    <a:pt x="10607" y="3853"/>
                  </a:lnTo>
                  <a:lnTo>
                    <a:pt x="9078" y="1256"/>
                  </a:lnTo>
                  <a:lnTo>
                    <a:pt x="6429" y="575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rgbClr val="FD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2437181" y="366766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183" y="0"/>
                  </a:moveTo>
                  <a:lnTo>
                    <a:pt x="1109" y="1225"/>
                  </a:lnTo>
                  <a:lnTo>
                    <a:pt x="575" y="3413"/>
                  </a:lnTo>
                  <a:lnTo>
                    <a:pt x="0" y="5507"/>
                  </a:lnTo>
                  <a:lnTo>
                    <a:pt x="1350" y="7696"/>
                  </a:lnTo>
                  <a:lnTo>
                    <a:pt x="3444" y="8177"/>
                  </a:lnTo>
                  <a:lnTo>
                    <a:pt x="5633" y="8711"/>
                  </a:lnTo>
                  <a:lnTo>
                    <a:pt x="7706" y="7361"/>
                  </a:lnTo>
                  <a:lnTo>
                    <a:pt x="8188" y="5287"/>
                  </a:lnTo>
                  <a:lnTo>
                    <a:pt x="8837" y="3172"/>
                  </a:lnTo>
                  <a:lnTo>
                    <a:pt x="7486" y="973"/>
                  </a:lnTo>
                  <a:lnTo>
                    <a:pt x="3183" y="0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2438016" y="366587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1612" y="0"/>
                  </a:moveTo>
                  <a:lnTo>
                    <a:pt x="554" y="670"/>
                  </a:lnTo>
                  <a:lnTo>
                    <a:pt x="335" y="1842"/>
                  </a:lnTo>
                  <a:lnTo>
                    <a:pt x="0" y="2952"/>
                  </a:lnTo>
                  <a:lnTo>
                    <a:pt x="743" y="4010"/>
                  </a:lnTo>
                  <a:lnTo>
                    <a:pt x="1853" y="4376"/>
                  </a:lnTo>
                  <a:lnTo>
                    <a:pt x="2963" y="4596"/>
                  </a:lnTo>
                  <a:lnTo>
                    <a:pt x="4073" y="3937"/>
                  </a:lnTo>
                  <a:lnTo>
                    <a:pt x="4355" y="2764"/>
                  </a:lnTo>
                  <a:lnTo>
                    <a:pt x="4628" y="1685"/>
                  </a:lnTo>
                  <a:lnTo>
                    <a:pt x="3926" y="565"/>
                  </a:lnTo>
                  <a:lnTo>
                    <a:pt x="2816" y="261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2158342" y="3282371"/>
              <a:ext cx="333375" cy="398780"/>
            </a:xfrm>
            <a:custGeom>
              <a:avLst/>
              <a:gdLst/>
              <a:ahLst/>
              <a:cxnLst/>
              <a:rect l="l" t="t" r="r" b="b"/>
              <a:pathLst>
                <a:path w="333375" h="398779">
                  <a:moveTo>
                    <a:pt x="101832" y="391160"/>
                  </a:moveTo>
                  <a:lnTo>
                    <a:pt x="95923" y="391160"/>
                  </a:lnTo>
                  <a:lnTo>
                    <a:pt x="98206" y="393700"/>
                  </a:lnTo>
                  <a:lnTo>
                    <a:pt x="98112" y="397510"/>
                  </a:lnTo>
                  <a:lnTo>
                    <a:pt x="97724" y="397510"/>
                  </a:lnTo>
                  <a:lnTo>
                    <a:pt x="97222" y="398780"/>
                  </a:lnTo>
                  <a:lnTo>
                    <a:pt x="97442" y="398780"/>
                  </a:lnTo>
                  <a:lnTo>
                    <a:pt x="99766" y="397510"/>
                  </a:lnTo>
                  <a:lnTo>
                    <a:pt x="101630" y="396240"/>
                  </a:lnTo>
                  <a:lnTo>
                    <a:pt x="101714" y="394970"/>
                  </a:lnTo>
                  <a:lnTo>
                    <a:pt x="101832" y="391160"/>
                  </a:lnTo>
                  <a:close/>
                </a:path>
                <a:path w="333375" h="398779">
                  <a:moveTo>
                    <a:pt x="100852" y="387350"/>
                  </a:moveTo>
                  <a:lnTo>
                    <a:pt x="76762" y="387350"/>
                  </a:lnTo>
                  <a:lnTo>
                    <a:pt x="78583" y="388620"/>
                  </a:lnTo>
                  <a:lnTo>
                    <a:pt x="80070" y="389890"/>
                  </a:lnTo>
                  <a:lnTo>
                    <a:pt x="81746" y="392430"/>
                  </a:lnTo>
                  <a:lnTo>
                    <a:pt x="84583" y="392430"/>
                  </a:lnTo>
                  <a:lnTo>
                    <a:pt x="85473" y="394970"/>
                  </a:lnTo>
                  <a:lnTo>
                    <a:pt x="87306" y="396240"/>
                  </a:lnTo>
                  <a:lnTo>
                    <a:pt x="91295" y="396240"/>
                  </a:lnTo>
                  <a:lnTo>
                    <a:pt x="92929" y="394970"/>
                  </a:lnTo>
                  <a:lnTo>
                    <a:pt x="95923" y="391160"/>
                  </a:lnTo>
                  <a:lnTo>
                    <a:pt x="101832" y="391160"/>
                  </a:lnTo>
                  <a:lnTo>
                    <a:pt x="101850" y="389890"/>
                  </a:lnTo>
                  <a:lnTo>
                    <a:pt x="100852" y="387350"/>
                  </a:lnTo>
                  <a:close/>
                </a:path>
                <a:path w="333375" h="398779">
                  <a:moveTo>
                    <a:pt x="20462" y="320621"/>
                  </a:moveTo>
                  <a:lnTo>
                    <a:pt x="22397" y="323850"/>
                  </a:lnTo>
                  <a:lnTo>
                    <a:pt x="25831" y="326390"/>
                  </a:lnTo>
                  <a:lnTo>
                    <a:pt x="29475" y="326390"/>
                  </a:lnTo>
                  <a:lnTo>
                    <a:pt x="29475" y="327660"/>
                  </a:lnTo>
                  <a:lnTo>
                    <a:pt x="26878" y="327660"/>
                  </a:lnTo>
                  <a:lnTo>
                    <a:pt x="27360" y="328930"/>
                  </a:lnTo>
                  <a:lnTo>
                    <a:pt x="29601" y="328930"/>
                  </a:lnTo>
                  <a:lnTo>
                    <a:pt x="31242" y="341630"/>
                  </a:lnTo>
                  <a:lnTo>
                    <a:pt x="33890" y="351790"/>
                  </a:lnTo>
                  <a:lnTo>
                    <a:pt x="37215" y="360680"/>
                  </a:lnTo>
                  <a:lnTo>
                    <a:pt x="40888" y="367030"/>
                  </a:lnTo>
                  <a:lnTo>
                    <a:pt x="43098" y="369570"/>
                  </a:lnTo>
                  <a:lnTo>
                    <a:pt x="45317" y="373380"/>
                  </a:lnTo>
                  <a:lnTo>
                    <a:pt x="48668" y="374650"/>
                  </a:lnTo>
                  <a:lnTo>
                    <a:pt x="51320" y="378460"/>
                  </a:lnTo>
                  <a:lnTo>
                    <a:pt x="56134" y="382270"/>
                  </a:lnTo>
                  <a:lnTo>
                    <a:pt x="62707" y="386080"/>
                  </a:lnTo>
                  <a:lnTo>
                    <a:pt x="70542" y="388620"/>
                  </a:lnTo>
                  <a:lnTo>
                    <a:pt x="74804" y="388620"/>
                  </a:lnTo>
                  <a:lnTo>
                    <a:pt x="76762" y="387350"/>
                  </a:lnTo>
                  <a:lnTo>
                    <a:pt x="100852" y="387350"/>
                  </a:lnTo>
                  <a:lnTo>
                    <a:pt x="100352" y="386080"/>
                  </a:lnTo>
                  <a:lnTo>
                    <a:pt x="94258" y="384810"/>
                  </a:lnTo>
                  <a:lnTo>
                    <a:pt x="94258" y="383540"/>
                  </a:lnTo>
                  <a:lnTo>
                    <a:pt x="93997" y="383540"/>
                  </a:lnTo>
                  <a:lnTo>
                    <a:pt x="93557" y="382270"/>
                  </a:lnTo>
                  <a:lnTo>
                    <a:pt x="92311" y="381000"/>
                  </a:lnTo>
                  <a:lnTo>
                    <a:pt x="85620" y="379730"/>
                  </a:lnTo>
                  <a:lnTo>
                    <a:pt x="82992" y="379730"/>
                  </a:lnTo>
                  <a:lnTo>
                    <a:pt x="83254" y="378460"/>
                  </a:lnTo>
                  <a:lnTo>
                    <a:pt x="101051" y="378460"/>
                  </a:lnTo>
                  <a:lnTo>
                    <a:pt x="101630" y="377190"/>
                  </a:lnTo>
                  <a:lnTo>
                    <a:pt x="107762" y="377190"/>
                  </a:lnTo>
                  <a:lnTo>
                    <a:pt x="106750" y="373380"/>
                  </a:lnTo>
                  <a:lnTo>
                    <a:pt x="104195" y="370840"/>
                  </a:lnTo>
                  <a:lnTo>
                    <a:pt x="97724" y="370840"/>
                  </a:lnTo>
                  <a:lnTo>
                    <a:pt x="97264" y="369570"/>
                  </a:lnTo>
                  <a:lnTo>
                    <a:pt x="61034" y="369570"/>
                  </a:lnTo>
                  <a:lnTo>
                    <a:pt x="61129" y="368300"/>
                  </a:lnTo>
                  <a:lnTo>
                    <a:pt x="62071" y="365760"/>
                  </a:lnTo>
                  <a:lnTo>
                    <a:pt x="61778" y="363220"/>
                  </a:lnTo>
                  <a:lnTo>
                    <a:pt x="59814" y="359410"/>
                  </a:lnTo>
                  <a:lnTo>
                    <a:pt x="44783" y="359410"/>
                  </a:lnTo>
                  <a:lnTo>
                    <a:pt x="39861" y="349250"/>
                  </a:lnTo>
                  <a:lnTo>
                    <a:pt x="36958" y="336550"/>
                  </a:lnTo>
                  <a:lnTo>
                    <a:pt x="36356" y="327660"/>
                  </a:lnTo>
                  <a:lnTo>
                    <a:pt x="27622" y="327660"/>
                  </a:lnTo>
                  <a:lnTo>
                    <a:pt x="26753" y="326390"/>
                  </a:lnTo>
                  <a:lnTo>
                    <a:pt x="36270" y="326390"/>
                  </a:lnTo>
                  <a:lnTo>
                    <a:pt x="36098" y="323850"/>
                  </a:lnTo>
                  <a:lnTo>
                    <a:pt x="36118" y="321310"/>
                  </a:lnTo>
                  <a:lnTo>
                    <a:pt x="21433" y="321310"/>
                  </a:lnTo>
                  <a:lnTo>
                    <a:pt x="21027" y="320919"/>
                  </a:lnTo>
                  <a:lnTo>
                    <a:pt x="20462" y="320621"/>
                  </a:lnTo>
                  <a:close/>
                </a:path>
                <a:path w="333375" h="398779">
                  <a:moveTo>
                    <a:pt x="107762" y="377190"/>
                  </a:moveTo>
                  <a:lnTo>
                    <a:pt x="101630" y="377190"/>
                  </a:lnTo>
                  <a:lnTo>
                    <a:pt x="104468" y="378460"/>
                  </a:lnTo>
                  <a:lnTo>
                    <a:pt x="105002" y="381000"/>
                  </a:lnTo>
                  <a:lnTo>
                    <a:pt x="105316" y="382270"/>
                  </a:lnTo>
                  <a:lnTo>
                    <a:pt x="105284" y="383540"/>
                  </a:lnTo>
                  <a:lnTo>
                    <a:pt x="104897" y="384810"/>
                  </a:lnTo>
                  <a:lnTo>
                    <a:pt x="105064" y="384810"/>
                  </a:lnTo>
                  <a:lnTo>
                    <a:pt x="107211" y="382270"/>
                  </a:lnTo>
                  <a:lnTo>
                    <a:pt x="108436" y="379730"/>
                  </a:lnTo>
                  <a:lnTo>
                    <a:pt x="107762" y="377190"/>
                  </a:lnTo>
                  <a:close/>
                </a:path>
                <a:path w="333375" h="398779">
                  <a:moveTo>
                    <a:pt x="101051" y="378460"/>
                  </a:moveTo>
                  <a:lnTo>
                    <a:pt x="90175" y="378460"/>
                  </a:lnTo>
                  <a:lnTo>
                    <a:pt x="91033" y="379730"/>
                  </a:lnTo>
                  <a:lnTo>
                    <a:pt x="93850" y="379730"/>
                  </a:lnTo>
                  <a:lnTo>
                    <a:pt x="94552" y="381000"/>
                  </a:lnTo>
                  <a:lnTo>
                    <a:pt x="95368" y="381000"/>
                  </a:lnTo>
                  <a:lnTo>
                    <a:pt x="95515" y="382270"/>
                  </a:lnTo>
                  <a:lnTo>
                    <a:pt x="95756" y="382270"/>
                  </a:lnTo>
                  <a:lnTo>
                    <a:pt x="95923" y="383540"/>
                  </a:lnTo>
                  <a:lnTo>
                    <a:pt x="97264" y="383540"/>
                  </a:lnTo>
                  <a:lnTo>
                    <a:pt x="98792" y="382270"/>
                  </a:lnTo>
                  <a:lnTo>
                    <a:pt x="99892" y="381000"/>
                  </a:lnTo>
                  <a:lnTo>
                    <a:pt x="101051" y="378460"/>
                  </a:lnTo>
                  <a:close/>
                </a:path>
                <a:path w="333375" h="398779">
                  <a:moveTo>
                    <a:pt x="206831" y="379730"/>
                  </a:moveTo>
                  <a:lnTo>
                    <a:pt x="193915" y="379730"/>
                  </a:lnTo>
                  <a:lnTo>
                    <a:pt x="195229" y="381000"/>
                  </a:lnTo>
                  <a:lnTo>
                    <a:pt x="198810" y="382270"/>
                  </a:lnTo>
                  <a:lnTo>
                    <a:pt x="202088" y="382270"/>
                  </a:lnTo>
                  <a:lnTo>
                    <a:pt x="205093" y="381000"/>
                  </a:lnTo>
                  <a:lnTo>
                    <a:pt x="206831" y="379730"/>
                  </a:lnTo>
                  <a:close/>
                </a:path>
                <a:path w="333375" h="398779">
                  <a:moveTo>
                    <a:pt x="208284" y="354330"/>
                  </a:moveTo>
                  <a:lnTo>
                    <a:pt x="187114" y="354330"/>
                  </a:lnTo>
                  <a:lnTo>
                    <a:pt x="192601" y="355600"/>
                  </a:lnTo>
                  <a:lnTo>
                    <a:pt x="194580" y="356870"/>
                  </a:lnTo>
                  <a:lnTo>
                    <a:pt x="218880" y="382270"/>
                  </a:lnTo>
                  <a:lnTo>
                    <a:pt x="226213" y="381000"/>
                  </a:lnTo>
                  <a:lnTo>
                    <a:pt x="222961" y="379721"/>
                  </a:lnTo>
                  <a:lnTo>
                    <a:pt x="219134" y="378460"/>
                  </a:lnTo>
                  <a:lnTo>
                    <a:pt x="217228" y="375920"/>
                  </a:lnTo>
                  <a:lnTo>
                    <a:pt x="211574" y="370840"/>
                  </a:lnTo>
                  <a:lnTo>
                    <a:pt x="229228" y="370840"/>
                  </a:lnTo>
                  <a:lnTo>
                    <a:pt x="223417" y="367030"/>
                  </a:lnTo>
                  <a:lnTo>
                    <a:pt x="217527" y="361950"/>
                  </a:lnTo>
                  <a:lnTo>
                    <a:pt x="211252" y="355600"/>
                  </a:lnTo>
                  <a:lnTo>
                    <a:pt x="208284" y="354330"/>
                  </a:lnTo>
                  <a:close/>
                </a:path>
                <a:path w="333375" h="398779">
                  <a:moveTo>
                    <a:pt x="229228" y="370840"/>
                  </a:moveTo>
                  <a:lnTo>
                    <a:pt x="211763" y="370840"/>
                  </a:lnTo>
                  <a:lnTo>
                    <a:pt x="218139" y="375920"/>
                  </a:lnTo>
                  <a:lnTo>
                    <a:pt x="222987" y="378460"/>
                  </a:lnTo>
                  <a:lnTo>
                    <a:pt x="228380" y="381000"/>
                  </a:lnTo>
                  <a:lnTo>
                    <a:pt x="238631" y="378460"/>
                  </a:lnTo>
                  <a:lnTo>
                    <a:pt x="241709" y="374650"/>
                  </a:lnTo>
                  <a:lnTo>
                    <a:pt x="242128" y="373380"/>
                  </a:lnTo>
                  <a:lnTo>
                    <a:pt x="234443" y="373380"/>
                  </a:lnTo>
                  <a:lnTo>
                    <a:pt x="231165" y="372110"/>
                  </a:lnTo>
                  <a:lnTo>
                    <a:pt x="229228" y="370840"/>
                  </a:lnTo>
                  <a:close/>
                </a:path>
                <a:path w="333375" h="398779">
                  <a:moveTo>
                    <a:pt x="193906" y="379721"/>
                  </a:moveTo>
                  <a:close/>
                </a:path>
                <a:path w="333375" h="398779">
                  <a:moveTo>
                    <a:pt x="195452" y="369570"/>
                  </a:moveTo>
                  <a:lnTo>
                    <a:pt x="188580" y="369570"/>
                  </a:lnTo>
                  <a:lnTo>
                    <a:pt x="190988" y="374650"/>
                  </a:lnTo>
                  <a:lnTo>
                    <a:pt x="192601" y="378460"/>
                  </a:lnTo>
                  <a:lnTo>
                    <a:pt x="193719" y="379540"/>
                  </a:lnTo>
                  <a:lnTo>
                    <a:pt x="193952" y="379730"/>
                  </a:lnTo>
                  <a:lnTo>
                    <a:pt x="203585" y="379730"/>
                  </a:lnTo>
                  <a:lnTo>
                    <a:pt x="200936" y="378460"/>
                  </a:lnTo>
                  <a:lnTo>
                    <a:pt x="199418" y="377190"/>
                  </a:lnTo>
                  <a:lnTo>
                    <a:pt x="196188" y="372110"/>
                  </a:lnTo>
                  <a:lnTo>
                    <a:pt x="195452" y="369570"/>
                  </a:lnTo>
                  <a:close/>
                </a:path>
                <a:path w="333375" h="398779">
                  <a:moveTo>
                    <a:pt x="187114" y="354330"/>
                  </a:moveTo>
                  <a:lnTo>
                    <a:pt x="183784" y="354330"/>
                  </a:lnTo>
                  <a:lnTo>
                    <a:pt x="181774" y="358140"/>
                  </a:lnTo>
                  <a:lnTo>
                    <a:pt x="181103" y="360094"/>
                  </a:lnTo>
                  <a:lnTo>
                    <a:pt x="182109" y="361950"/>
                  </a:lnTo>
                  <a:lnTo>
                    <a:pt x="180155" y="363270"/>
                  </a:lnTo>
                  <a:lnTo>
                    <a:pt x="193906" y="379721"/>
                  </a:lnTo>
                  <a:lnTo>
                    <a:pt x="193719" y="379540"/>
                  </a:lnTo>
                  <a:lnTo>
                    <a:pt x="192392" y="378460"/>
                  </a:lnTo>
                  <a:lnTo>
                    <a:pt x="190706" y="377190"/>
                  </a:lnTo>
                  <a:lnTo>
                    <a:pt x="190214" y="374650"/>
                  </a:lnTo>
                  <a:lnTo>
                    <a:pt x="188465" y="369570"/>
                  </a:lnTo>
                  <a:lnTo>
                    <a:pt x="195452" y="369570"/>
                  </a:lnTo>
                  <a:lnTo>
                    <a:pt x="194350" y="365760"/>
                  </a:lnTo>
                  <a:lnTo>
                    <a:pt x="191970" y="360680"/>
                  </a:lnTo>
                  <a:lnTo>
                    <a:pt x="187114" y="354330"/>
                  </a:lnTo>
                  <a:close/>
                </a:path>
                <a:path w="333375" h="398779">
                  <a:moveTo>
                    <a:pt x="178350" y="364490"/>
                  </a:moveTo>
                  <a:lnTo>
                    <a:pt x="176067" y="364490"/>
                  </a:lnTo>
                  <a:lnTo>
                    <a:pt x="175973" y="367030"/>
                  </a:lnTo>
                  <a:lnTo>
                    <a:pt x="175848" y="369570"/>
                  </a:lnTo>
                  <a:lnTo>
                    <a:pt x="176350" y="370840"/>
                  </a:lnTo>
                  <a:lnTo>
                    <a:pt x="179387" y="373380"/>
                  </a:lnTo>
                  <a:lnTo>
                    <a:pt x="181125" y="374650"/>
                  </a:lnTo>
                  <a:lnTo>
                    <a:pt x="182392" y="373380"/>
                  </a:lnTo>
                  <a:lnTo>
                    <a:pt x="180685" y="373380"/>
                  </a:lnTo>
                  <a:lnTo>
                    <a:pt x="179816" y="372110"/>
                  </a:lnTo>
                  <a:lnTo>
                    <a:pt x="178350" y="364490"/>
                  </a:lnTo>
                  <a:close/>
                </a:path>
                <a:path w="333375" h="398779">
                  <a:moveTo>
                    <a:pt x="242966" y="370840"/>
                  </a:moveTo>
                  <a:lnTo>
                    <a:pt x="238778" y="373380"/>
                  </a:lnTo>
                  <a:lnTo>
                    <a:pt x="242128" y="373380"/>
                  </a:lnTo>
                  <a:lnTo>
                    <a:pt x="242966" y="370840"/>
                  </a:lnTo>
                  <a:close/>
                </a:path>
                <a:path w="333375" h="398779">
                  <a:moveTo>
                    <a:pt x="178664" y="355600"/>
                  </a:moveTo>
                  <a:lnTo>
                    <a:pt x="177366" y="355600"/>
                  </a:lnTo>
                  <a:lnTo>
                    <a:pt x="175251" y="356870"/>
                  </a:lnTo>
                  <a:lnTo>
                    <a:pt x="173345" y="358140"/>
                  </a:lnTo>
                  <a:lnTo>
                    <a:pt x="172507" y="361950"/>
                  </a:lnTo>
                  <a:lnTo>
                    <a:pt x="172193" y="364490"/>
                  </a:lnTo>
                  <a:lnTo>
                    <a:pt x="173052" y="368300"/>
                  </a:lnTo>
                  <a:lnTo>
                    <a:pt x="176067" y="370840"/>
                  </a:lnTo>
                  <a:lnTo>
                    <a:pt x="175607" y="369570"/>
                  </a:lnTo>
                  <a:lnTo>
                    <a:pt x="175366" y="368300"/>
                  </a:lnTo>
                  <a:lnTo>
                    <a:pt x="175607" y="367030"/>
                  </a:lnTo>
                  <a:lnTo>
                    <a:pt x="175973" y="364490"/>
                  </a:lnTo>
                  <a:lnTo>
                    <a:pt x="178350" y="364490"/>
                  </a:lnTo>
                  <a:lnTo>
                    <a:pt x="180155" y="363270"/>
                  </a:lnTo>
                  <a:lnTo>
                    <a:pt x="180465" y="361950"/>
                  </a:lnTo>
                  <a:lnTo>
                    <a:pt x="181103" y="360094"/>
                  </a:lnTo>
                  <a:lnTo>
                    <a:pt x="178664" y="355600"/>
                  </a:lnTo>
                  <a:close/>
                </a:path>
                <a:path w="333375" h="398779">
                  <a:moveTo>
                    <a:pt x="86123" y="368300"/>
                  </a:moveTo>
                  <a:lnTo>
                    <a:pt x="63128" y="368300"/>
                  </a:lnTo>
                  <a:lnTo>
                    <a:pt x="62992" y="369570"/>
                  </a:lnTo>
                  <a:lnTo>
                    <a:pt x="85955" y="369570"/>
                  </a:lnTo>
                  <a:lnTo>
                    <a:pt x="86123" y="368300"/>
                  </a:lnTo>
                  <a:close/>
                </a:path>
                <a:path w="333375" h="398779">
                  <a:moveTo>
                    <a:pt x="95107" y="368300"/>
                  </a:moveTo>
                  <a:lnTo>
                    <a:pt x="88489" y="369570"/>
                  </a:lnTo>
                  <a:lnTo>
                    <a:pt x="96667" y="369570"/>
                  </a:lnTo>
                  <a:lnTo>
                    <a:pt x="95107" y="368300"/>
                  </a:lnTo>
                  <a:close/>
                </a:path>
                <a:path w="333375" h="398779">
                  <a:moveTo>
                    <a:pt x="103002" y="361950"/>
                  </a:moveTo>
                  <a:lnTo>
                    <a:pt x="63128" y="361950"/>
                  </a:lnTo>
                  <a:lnTo>
                    <a:pt x="63306" y="363220"/>
                  </a:lnTo>
                  <a:lnTo>
                    <a:pt x="63464" y="363220"/>
                  </a:lnTo>
                  <a:lnTo>
                    <a:pt x="63553" y="364490"/>
                  </a:lnTo>
                  <a:lnTo>
                    <a:pt x="63642" y="367030"/>
                  </a:lnTo>
                  <a:lnTo>
                    <a:pt x="97002" y="367030"/>
                  </a:lnTo>
                  <a:lnTo>
                    <a:pt x="97724" y="368300"/>
                  </a:lnTo>
                  <a:lnTo>
                    <a:pt x="98792" y="368300"/>
                  </a:lnTo>
                  <a:lnTo>
                    <a:pt x="99127" y="369570"/>
                  </a:lnTo>
                  <a:lnTo>
                    <a:pt x="100541" y="369570"/>
                  </a:lnTo>
                  <a:lnTo>
                    <a:pt x="101797" y="368300"/>
                  </a:lnTo>
                  <a:lnTo>
                    <a:pt x="102394" y="367030"/>
                  </a:lnTo>
                  <a:lnTo>
                    <a:pt x="103002" y="361950"/>
                  </a:lnTo>
                  <a:close/>
                </a:path>
                <a:path w="333375" h="398779">
                  <a:moveTo>
                    <a:pt x="88489" y="367030"/>
                  </a:moveTo>
                  <a:lnTo>
                    <a:pt x="63464" y="367030"/>
                  </a:lnTo>
                  <a:lnTo>
                    <a:pt x="63306" y="368300"/>
                  </a:lnTo>
                  <a:lnTo>
                    <a:pt x="87850" y="368300"/>
                  </a:lnTo>
                  <a:lnTo>
                    <a:pt x="88489" y="367030"/>
                  </a:lnTo>
                  <a:close/>
                </a:path>
                <a:path w="333375" h="398779">
                  <a:moveTo>
                    <a:pt x="94143" y="355600"/>
                  </a:moveTo>
                  <a:lnTo>
                    <a:pt x="88070" y="359410"/>
                  </a:lnTo>
                  <a:lnTo>
                    <a:pt x="85861" y="359410"/>
                  </a:lnTo>
                  <a:lnTo>
                    <a:pt x="82510" y="360680"/>
                  </a:lnTo>
                  <a:lnTo>
                    <a:pt x="62793" y="360680"/>
                  </a:lnTo>
                  <a:lnTo>
                    <a:pt x="62992" y="361950"/>
                  </a:lnTo>
                  <a:lnTo>
                    <a:pt x="103002" y="361950"/>
                  </a:lnTo>
                  <a:lnTo>
                    <a:pt x="106101" y="363220"/>
                  </a:lnTo>
                  <a:lnTo>
                    <a:pt x="107326" y="364490"/>
                  </a:lnTo>
                  <a:lnTo>
                    <a:pt x="107912" y="365760"/>
                  </a:lnTo>
                  <a:lnTo>
                    <a:pt x="108122" y="367030"/>
                  </a:lnTo>
                  <a:lnTo>
                    <a:pt x="108122" y="368300"/>
                  </a:lnTo>
                  <a:lnTo>
                    <a:pt x="108530" y="368300"/>
                  </a:lnTo>
                  <a:lnTo>
                    <a:pt x="109839" y="365760"/>
                  </a:lnTo>
                  <a:lnTo>
                    <a:pt x="110310" y="363220"/>
                  </a:lnTo>
                  <a:lnTo>
                    <a:pt x="108876" y="360680"/>
                  </a:lnTo>
                  <a:lnTo>
                    <a:pt x="107542" y="358140"/>
                  </a:lnTo>
                  <a:lnTo>
                    <a:pt x="97609" y="358140"/>
                  </a:lnTo>
                  <a:lnTo>
                    <a:pt x="97222" y="356870"/>
                  </a:lnTo>
                  <a:lnTo>
                    <a:pt x="95923" y="356870"/>
                  </a:lnTo>
                  <a:lnTo>
                    <a:pt x="94143" y="355600"/>
                  </a:lnTo>
                  <a:close/>
                </a:path>
                <a:path w="333375" h="398779">
                  <a:moveTo>
                    <a:pt x="61778" y="359410"/>
                  </a:moveTo>
                  <a:lnTo>
                    <a:pt x="62270" y="360680"/>
                  </a:lnTo>
                  <a:lnTo>
                    <a:pt x="68238" y="360680"/>
                  </a:lnTo>
                  <a:lnTo>
                    <a:pt x="61778" y="359410"/>
                  </a:lnTo>
                  <a:close/>
                </a:path>
                <a:path w="333375" h="398779">
                  <a:moveTo>
                    <a:pt x="75652" y="359410"/>
                  </a:moveTo>
                  <a:lnTo>
                    <a:pt x="68238" y="360680"/>
                  </a:lnTo>
                  <a:lnTo>
                    <a:pt x="81746" y="360680"/>
                  </a:lnTo>
                  <a:lnTo>
                    <a:pt x="75652" y="359410"/>
                  </a:lnTo>
                  <a:close/>
                </a:path>
                <a:path w="333375" h="398779">
                  <a:moveTo>
                    <a:pt x="124358" y="285750"/>
                  </a:moveTo>
                  <a:lnTo>
                    <a:pt x="44354" y="285750"/>
                  </a:lnTo>
                  <a:lnTo>
                    <a:pt x="47045" y="288290"/>
                  </a:lnTo>
                  <a:lnTo>
                    <a:pt x="47098" y="290830"/>
                  </a:lnTo>
                  <a:lnTo>
                    <a:pt x="43537" y="292100"/>
                  </a:lnTo>
                  <a:lnTo>
                    <a:pt x="42092" y="294640"/>
                  </a:lnTo>
                  <a:lnTo>
                    <a:pt x="40930" y="298450"/>
                  </a:lnTo>
                  <a:lnTo>
                    <a:pt x="39967" y="300990"/>
                  </a:lnTo>
                  <a:lnTo>
                    <a:pt x="39129" y="304800"/>
                  </a:lnTo>
                  <a:lnTo>
                    <a:pt x="38145" y="311150"/>
                  </a:lnTo>
                  <a:lnTo>
                    <a:pt x="37220" y="320919"/>
                  </a:lnTo>
                  <a:lnTo>
                    <a:pt x="37114" y="323850"/>
                  </a:lnTo>
                  <a:lnTo>
                    <a:pt x="37627" y="336550"/>
                  </a:lnTo>
                  <a:lnTo>
                    <a:pt x="40177" y="347980"/>
                  </a:lnTo>
                  <a:lnTo>
                    <a:pt x="45056" y="359410"/>
                  </a:lnTo>
                  <a:lnTo>
                    <a:pt x="59814" y="359410"/>
                  </a:lnTo>
                  <a:lnTo>
                    <a:pt x="59160" y="358140"/>
                  </a:lnTo>
                  <a:lnTo>
                    <a:pt x="58626" y="355600"/>
                  </a:lnTo>
                  <a:lnTo>
                    <a:pt x="58029" y="351790"/>
                  </a:lnTo>
                  <a:lnTo>
                    <a:pt x="56385" y="342900"/>
                  </a:lnTo>
                  <a:lnTo>
                    <a:pt x="55905" y="335280"/>
                  </a:lnTo>
                  <a:lnTo>
                    <a:pt x="55990" y="331470"/>
                  </a:lnTo>
                  <a:lnTo>
                    <a:pt x="56404" y="325120"/>
                  </a:lnTo>
                  <a:lnTo>
                    <a:pt x="58176" y="317500"/>
                  </a:lnTo>
                  <a:lnTo>
                    <a:pt x="67181" y="317500"/>
                  </a:lnTo>
                  <a:lnTo>
                    <a:pt x="68982" y="314960"/>
                  </a:lnTo>
                  <a:lnTo>
                    <a:pt x="70060" y="313690"/>
                  </a:lnTo>
                  <a:lnTo>
                    <a:pt x="70762" y="313690"/>
                  </a:lnTo>
                  <a:lnTo>
                    <a:pt x="70762" y="309880"/>
                  </a:lnTo>
                  <a:lnTo>
                    <a:pt x="71243" y="308610"/>
                  </a:lnTo>
                  <a:lnTo>
                    <a:pt x="71537" y="307340"/>
                  </a:lnTo>
                  <a:lnTo>
                    <a:pt x="71746" y="307340"/>
                  </a:lnTo>
                  <a:lnTo>
                    <a:pt x="72133" y="306070"/>
                  </a:lnTo>
                  <a:lnTo>
                    <a:pt x="72489" y="306070"/>
                  </a:lnTo>
                  <a:lnTo>
                    <a:pt x="72929" y="304800"/>
                  </a:lnTo>
                  <a:lnTo>
                    <a:pt x="73411" y="304800"/>
                  </a:lnTo>
                  <a:lnTo>
                    <a:pt x="74615" y="303530"/>
                  </a:lnTo>
                  <a:lnTo>
                    <a:pt x="75945" y="302260"/>
                  </a:lnTo>
                  <a:lnTo>
                    <a:pt x="76636" y="302260"/>
                  </a:lnTo>
                  <a:lnTo>
                    <a:pt x="76971" y="300990"/>
                  </a:lnTo>
                  <a:lnTo>
                    <a:pt x="78175" y="299720"/>
                  </a:lnTo>
                  <a:lnTo>
                    <a:pt x="79159" y="299720"/>
                  </a:lnTo>
                  <a:lnTo>
                    <a:pt x="81306" y="297180"/>
                  </a:lnTo>
                  <a:lnTo>
                    <a:pt x="82416" y="297180"/>
                  </a:lnTo>
                  <a:lnTo>
                    <a:pt x="83599" y="295910"/>
                  </a:lnTo>
                  <a:lnTo>
                    <a:pt x="85861" y="295910"/>
                  </a:lnTo>
                  <a:lnTo>
                    <a:pt x="88143" y="294640"/>
                  </a:lnTo>
                  <a:lnTo>
                    <a:pt x="88583" y="293370"/>
                  </a:lnTo>
                  <a:lnTo>
                    <a:pt x="89054" y="293370"/>
                  </a:lnTo>
                  <a:lnTo>
                    <a:pt x="89588" y="292100"/>
                  </a:lnTo>
                  <a:lnTo>
                    <a:pt x="90238" y="290830"/>
                  </a:lnTo>
                  <a:lnTo>
                    <a:pt x="91033" y="290830"/>
                  </a:lnTo>
                  <a:lnTo>
                    <a:pt x="91829" y="289560"/>
                  </a:lnTo>
                  <a:lnTo>
                    <a:pt x="95515" y="289560"/>
                  </a:lnTo>
                  <a:lnTo>
                    <a:pt x="95871" y="288290"/>
                  </a:lnTo>
                  <a:lnTo>
                    <a:pt x="105766" y="288290"/>
                  </a:lnTo>
                  <a:lnTo>
                    <a:pt x="106373" y="287020"/>
                  </a:lnTo>
                  <a:lnTo>
                    <a:pt x="123854" y="287020"/>
                  </a:lnTo>
                  <a:lnTo>
                    <a:pt x="124358" y="285750"/>
                  </a:lnTo>
                  <a:close/>
                </a:path>
                <a:path w="333375" h="398779">
                  <a:moveTo>
                    <a:pt x="83934" y="358140"/>
                  </a:moveTo>
                  <a:lnTo>
                    <a:pt x="82081" y="358140"/>
                  </a:lnTo>
                  <a:lnTo>
                    <a:pt x="83306" y="359410"/>
                  </a:lnTo>
                  <a:lnTo>
                    <a:pt x="83934" y="358140"/>
                  </a:lnTo>
                  <a:close/>
                </a:path>
                <a:path w="333375" h="398779">
                  <a:moveTo>
                    <a:pt x="82678" y="344170"/>
                  </a:moveTo>
                  <a:lnTo>
                    <a:pt x="79159" y="344170"/>
                  </a:lnTo>
                  <a:lnTo>
                    <a:pt x="74615" y="349250"/>
                  </a:lnTo>
                  <a:lnTo>
                    <a:pt x="73505" y="350520"/>
                  </a:lnTo>
                  <a:lnTo>
                    <a:pt x="72594" y="351790"/>
                  </a:lnTo>
                  <a:lnTo>
                    <a:pt x="68573" y="354330"/>
                  </a:lnTo>
                  <a:lnTo>
                    <a:pt x="64458" y="356870"/>
                  </a:lnTo>
                  <a:lnTo>
                    <a:pt x="65704" y="358140"/>
                  </a:lnTo>
                  <a:lnTo>
                    <a:pt x="84405" y="358140"/>
                  </a:lnTo>
                  <a:lnTo>
                    <a:pt x="84876" y="356870"/>
                  </a:lnTo>
                  <a:lnTo>
                    <a:pt x="87117" y="356870"/>
                  </a:lnTo>
                  <a:lnTo>
                    <a:pt x="88143" y="355600"/>
                  </a:lnTo>
                  <a:lnTo>
                    <a:pt x="89777" y="355600"/>
                  </a:lnTo>
                  <a:lnTo>
                    <a:pt x="90457" y="353060"/>
                  </a:lnTo>
                  <a:lnTo>
                    <a:pt x="90625" y="351790"/>
                  </a:lnTo>
                  <a:lnTo>
                    <a:pt x="91033" y="349250"/>
                  </a:lnTo>
                  <a:lnTo>
                    <a:pt x="98300" y="349250"/>
                  </a:lnTo>
                  <a:lnTo>
                    <a:pt x="96761" y="346710"/>
                  </a:lnTo>
                  <a:lnTo>
                    <a:pt x="95941" y="345440"/>
                  </a:lnTo>
                  <a:lnTo>
                    <a:pt x="83452" y="345440"/>
                  </a:lnTo>
                  <a:lnTo>
                    <a:pt x="82678" y="344170"/>
                  </a:lnTo>
                  <a:close/>
                </a:path>
                <a:path w="333375" h="398779">
                  <a:moveTo>
                    <a:pt x="103410" y="355600"/>
                  </a:moveTo>
                  <a:lnTo>
                    <a:pt x="97609" y="358140"/>
                  </a:lnTo>
                  <a:lnTo>
                    <a:pt x="107542" y="358140"/>
                  </a:lnTo>
                  <a:lnTo>
                    <a:pt x="106876" y="356870"/>
                  </a:lnTo>
                  <a:lnTo>
                    <a:pt x="103410" y="355600"/>
                  </a:lnTo>
                  <a:close/>
                </a:path>
                <a:path w="333375" h="398779">
                  <a:moveTo>
                    <a:pt x="113232" y="308610"/>
                  </a:moveTo>
                  <a:lnTo>
                    <a:pt x="111326" y="309880"/>
                  </a:lnTo>
                  <a:lnTo>
                    <a:pt x="110122" y="311150"/>
                  </a:lnTo>
                  <a:lnTo>
                    <a:pt x="109033" y="311150"/>
                  </a:lnTo>
                  <a:lnTo>
                    <a:pt x="108122" y="313690"/>
                  </a:lnTo>
                  <a:lnTo>
                    <a:pt x="110310" y="316230"/>
                  </a:lnTo>
                  <a:lnTo>
                    <a:pt x="114074" y="321310"/>
                  </a:lnTo>
                  <a:lnTo>
                    <a:pt x="136954" y="351790"/>
                  </a:lnTo>
                  <a:lnTo>
                    <a:pt x="158926" y="358140"/>
                  </a:lnTo>
                  <a:lnTo>
                    <a:pt x="167785" y="356870"/>
                  </a:lnTo>
                  <a:lnTo>
                    <a:pt x="170549" y="356870"/>
                  </a:lnTo>
                  <a:lnTo>
                    <a:pt x="177261" y="355600"/>
                  </a:lnTo>
                  <a:lnTo>
                    <a:pt x="178664" y="355600"/>
                  </a:lnTo>
                  <a:lnTo>
                    <a:pt x="181282" y="354330"/>
                  </a:lnTo>
                  <a:lnTo>
                    <a:pt x="208284" y="354330"/>
                  </a:lnTo>
                  <a:lnTo>
                    <a:pt x="205317" y="353060"/>
                  </a:lnTo>
                  <a:lnTo>
                    <a:pt x="167670" y="353060"/>
                  </a:lnTo>
                  <a:lnTo>
                    <a:pt x="159581" y="351790"/>
                  </a:lnTo>
                  <a:lnTo>
                    <a:pt x="125178" y="332740"/>
                  </a:lnTo>
                  <a:lnTo>
                    <a:pt x="119506" y="318770"/>
                  </a:lnTo>
                  <a:lnTo>
                    <a:pt x="114917" y="311150"/>
                  </a:lnTo>
                  <a:lnTo>
                    <a:pt x="113232" y="308610"/>
                  </a:lnTo>
                  <a:close/>
                </a:path>
                <a:path w="333375" h="398779">
                  <a:moveTo>
                    <a:pt x="98300" y="349250"/>
                  </a:moveTo>
                  <a:lnTo>
                    <a:pt x="94143" y="349250"/>
                  </a:lnTo>
                  <a:lnTo>
                    <a:pt x="95368" y="350520"/>
                  </a:lnTo>
                  <a:lnTo>
                    <a:pt x="95923" y="351790"/>
                  </a:lnTo>
                  <a:lnTo>
                    <a:pt x="96143" y="353060"/>
                  </a:lnTo>
                  <a:lnTo>
                    <a:pt x="96206" y="354330"/>
                  </a:lnTo>
                  <a:lnTo>
                    <a:pt x="96572" y="354330"/>
                  </a:lnTo>
                  <a:lnTo>
                    <a:pt x="97871" y="351790"/>
                  </a:lnTo>
                  <a:lnTo>
                    <a:pt x="98300" y="349250"/>
                  </a:lnTo>
                  <a:close/>
                </a:path>
                <a:path w="333375" h="398779">
                  <a:moveTo>
                    <a:pt x="193669" y="350520"/>
                  </a:moveTo>
                  <a:lnTo>
                    <a:pt x="184071" y="350520"/>
                  </a:lnTo>
                  <a:lnTo>
                    <a:pt x="174942" y="351790"/>
                  </a:lnTo>
                  <a:lnTo>
                    <a:pt x="167670" y="353060"/>
                  </a:lnTo>
                  <a:lnTo>
                    <a:pt x="205317" y="353060"/>
                  </a:lnTo>
                  <a:lnTo>
                    <a:pt x="202349" y="351790"/>
                  </a:lnTo>
                  <a:lnTo>
                    <a:pt x="193669" y="350520"/>
                  </a:lnTo>
                  <a:close/>
                </a:path>
                <a:path w="333375" h="398779">
                  <a:moveTo>
                    <a:pt x="90279" y="340360"/>
                  </a:moveTo>
                  <a:lnTo>
                    <a:pt x="83452" y="345440"/>
                  </a:lnTo>
                  <a:lnTo>
                    <a:pt x="95941" y="345440"/>
                  </a:lnTo>
                  <a:lnTo>
                    <a:pt x="94300" y="342900"/>
                  </a:lnTo>
                  <a:lnTo>
                    <a:pt x="90279" y="340360"/>
                  </a:lnTo>
                  <a:close/>
                </a:path>
                <a:path w="333375" h="398779">
                  <a:moveTo>
                    <a:pt x="98100" y="318770"/>
                  </a:moveTo>
                  <a:lnTo>
                    <a:pt x="79285" y="318770"/>
                  </a:lnTo>
                  <a:lnTo>
                    <a:pt x="73264" y="321310"/>
                  </a:lnTo>
                  <a:lnTo>
                    <a:pt x="68741" y="322580"/>
                  </a:lnTo>
                  <a:lnTo>
                    <a:pt x="64992" y="325120"/>
                  </a:lnTo>
                  <a:lnTo>
                    <a:pt x="62123" y="334010"/>
                  </a:lnTo>
                  <a:lnTo>
                    <a:pt x="63128" y="337820"/>
                  </a:lnTo>
                  <a:lnTo>
                    <a:pt x="64772" y="340360"/>
                  </a:lnTo>
                  <a:lnTo>
                    <a:pt x="64888" y="335280"/>
                  </a:lnTo>
                  <a:lnTo>
                    <a:pt x="66908" y="332740"/>
                  </a:lnTo>
                  <a:lnTo>
                    <a:pt x="69223" y="331470"/>
                  </a:lnTo>
                  <a:lnTo>
                    <a:pt x="76790" y="327660"/>
                  </a:lnTo>
                  <a:lnTo>
                    <a:pt x="84251" y="326390"/>
                  </a:lnTo>
                  <a:lnTo>
                    <a:pt x="91810" y="323850"/>
                  </a:lnTo>
                  <a:lnTo>
                    <a:pt x="98100" y="318770"/>
                  </a:lnTo>
                  <a:close/>
                </a:path>
                <a:path w="333375" h="398779">
                  <a:moveTo>
                    <a:pt x="72672" y="313114"/>
                  </a:moveTo>
                  <a:lnTo>
                    <a:pt x="68908" y="316230"/>
                  </a:lnTo>
                  <a:lnTo>
                    <a:pt x="65966" y="323850"/>
                  </a:lnTo>
                  <a:lnTo>
                    <a:pt x="68113" y="322580"/>
                  </a:lnTo>
                  <a:lnTo>
                    <a:pt x="71076" y="321310"/>
                  </a:lnTo>
                  <a:lnTo>
                    <a:pt x="73359" y="320040"/>
                  </a:lnTo>
                  <a:lnTo>
                    <a:pt x="79285" y="318770"/>
                  </a:lnTo>
                  <a:lnTo>
                    <a:pt x="98100" y="318770"/>
                  </a:lnTo>
                  <a:lnTo>
                    <a:pt x="99672" y="317500"/>
                  </a:lnTo>
                  <a:lnTo>
                    <a:pt x="100928" y="316230"/>
                  </a:lnTo>
                  <a:lnTo>
                    <a:pt x="101944" y="316230"/>
                  </a:lnTo>
                  <a:lnTo>
                    <a:pt x="103169" y="314960"/>
                  </a:lnTo>
                  <a:lnTo>
                    <a:pt x="104655" y="313690"/>
                  </a:lnTo>
                  <a:lnTo>
                    <a:pt x="72793" y="313690"/>
                  </a:lnTo>
                  <a:lnTo>
                    <a:pt x="72672" y="313114"/>
                  </a:lnTo>
                  <a:close/>
                </a:path>
                <a:path w="333375" h="398779">
                  <a:moveTo>
                    <a:pt x="36223" y="320040"/>
                  </a:moveTo>
                  <a:lnTo>
                    <a:pt x="20114" y="320040"/>
                  </a:lnTo>
                  <a:lnTo>
                    <a:pt x="21027" y="320919"/>
                  </a:lnTo>
                  <a:lnTo>
                    <a:pt x="21768" y="321310"/>
                  </a:lnTo>
                  <a:lnTo>
                    <a:pt x="36118" y="321310"/>
                  </a:lnTo>
                  <a:lnTo>
                    <a:pt x="36223" y="320040"/>
                  </a:lnTo>
                  <a:close/>
                </a:path>
                <a:path w="333375" h="398779">
                  <a:moveTo>
                    <a:pt x="17605" y="312555"/>
                  </a:moveTo>
                  <a:lnTo>
                    <a:pt x="17025" y="313690"/>
                  </a:lnTo>
                  <a:lnTo>
                    <a:pt x="16962" y="316230"/>
                  </a:lnTo>
                  <a:lnTo>
                    <a:pt x="18041" y="317500"/>
                  </a:lnTo>
                  <a:lnTo>
                    <a:pt x="19360" y="320040"/>
                  </a:lnTo>
                  <a:lnTo>
                    <a:pt x="20462" y="320621"/>
                  </a:lnTo>
                  <a:lnTo>
                    <a:pt x="20114" y="320040"/>
                  </a:lnTo>
                  <a:lnTo>
                    <a:pt x="36223" y="320040"/>
                  </a:lnTo>
                  <a:lnTo>
                    <a:pt x="36434" y="317500"/>
                  </a:lnTo>
                  <a:lnTo>
                    <a:pt x="24083" y="317500"/>
                  </a:lnTo>
                  <a:lnTo>
                    <a:pt x="21046" y="316230"/>
                  </a:lnTo>
                  <a:lnTo>
                    <a:pt x="19528" y="316230"/>
                  </a:lnTo>
                  <a:lnTo>
                    <a:pt x="18135" y="313690"/>
                  </a:lnTo>
                  <a:lnTo>
                    <a:pt x="17751" y="312630"/>
                  </a:lnTo>
                  <a:lnTo>
                    <a:pt x="17605" y="312555"/>
                  </a:lnTo>
                  <a:close/>
                </a:path>
                <a:path w="333375" h="398779">
                  <a:moveTo>
                    <a:pt x="67181" y="317500"/>
                  </a:moveTo>
                  <a:lnTo>
                    <a:pt x="58218" y="317500"/>
                  </a:lnTo>
                  <a:lnTo>
                    <a:pt x="60584" y="318770"/>
                  </a:lnTo>
                  <a:lnTo>
                    <a:pt x="63128" y="318770"/>
                  </a:lnTo>
                  <a:lnTo>
                    <a:pt x="65652" y="320040"/>
                  </a:lnTo>
                  <a:lnTo>
                    <a:pt x="66280" y="318770"/>
                  </a:lnTo>
                  <a:lnTo>
                    <a:pt x="67181" y="317500"/>
                  </a:lnTo>
                  <a:close/>
                </a:path>
                <a:path w="333375" h="398779">
                  <a:moveTo>
                    <a:pt x="36856" y="312420"/>
                  </a:moveTo>
                  <a:lnTo>
                    <a:pt x="17674" y="312420"/>
                  </a:lnTo>
                  <a:lnTo>
                    <a:pt x="17751" y="312630"/>
                  </a:lnTo>
                  <a:lnTo>
                    <a:pt x="22302" y="314960"/>
                  </a:lnTo>
                  <a:lnTo>
                    <a:pt x="24857" y="316230"/>
                  </a:lnTo>
                  <a:lnTo>
                    <a:pt x="29381" y="316230"/>
                  </a:lnTo>
                  <a:lnTo>
                    <a:pt x="29381" y="317500"/>
                  </a:lnTo>
                  <a:lnTo>
                    <a:pt x="36434" y="317500"/>
                  </a:lnTo>
                  <a:lnTo>
                    <a:pt x="36856" y="312420"/>
                  </a:lnTo>
                  <a:close/>
                </a:path>
                <a:path w="333375" h="398779">
                  <a:moveTo>
                    <a:pt x="110599" y="308610"/>
                  </a:moveTo>
                  <a:lnTo>
                    <a:pt x="88185" y="308610"/>
                  </a:lnTo>
                  <a:lnTo>
                    <a:pt x="87212" y="309880"/>
                  </a:lnTo>
                  <a:lnTo>
                    <a:pt x="81840" y="309880"/>
                  </a:lnTo>
                  <a:lnTo>
                    <a:pt x="75044" y="311150"/>
                  </a:lnTo>
                  <a:lnTo>
                    <a:pt x="73384" y="312524"/>
                  </a:lnTo>
                  <a:lnTo>
                    <a:pt x="72793" y="313690"/>
                  </a:lnTo>
                  <a:lnTo>
                    <a:pt x="104655" y="313690"/>
                  </a:lnTo>
                  <a:lnTo>
                    <a:pt x="110599" y="308610"/>
                  </a:lnTo>
                  <a:close/>
                </a:path>
                <a:path w="333375" h="398779">
                  <a:moveTo>
                    <a:pt x="116785" y="300990"/>
                  </a:moveTo>
                  <a:lnTo>
                    <a:pt x="83599" y="300990"/>
                  </a:lnTo>
                  <a:lnTo>
                    <a:pt x="85473" y="302260"/>
                  </a:lnTo>
                  <a:lnTo>
                    <a:pt x="81159" y="302260"/>
                  </a:lnTo>
                  <a:lnTo>
                    <a:pt x="77379" y="303530"/>
                  </a:lnTo>
                  <a:lnTo>
                    <a:pt x="72594" y="308610"/>
                  </a:lnTo>
                  <a:lnTo>
                    <a:pt x="72259" y="311150"/>
                  </a:lnTo>
                  <a:lnTo>
                    <a:pt x="72672" y="313114"/>
                  </a:lnTo>
                  <a:lnTo>
                    <a:pt x="73346" y="312555"/>
                  </a:lnTo>
                  <a:lnTo>
                    <a:pt x="73437" y="312420"/>
                  </a:lnTo>
                  <a:lnTo>
                    <a:pt x="74081" y="311150"/>
                  </a:lnTo>
                  <a:lnTo>
                    <a:pt x="76636" y="309880"/>
                  </a:lnTo>
                  <a:lnTo>
                    <a:pt x="78971" y="308610"/>
                  </a:lnTo>
                  <a:lnTo>
                    <a:pt x="110599" y="308610"/>
                  </a:lnTo>
                  <a:lnTo>
                    <a:pt x="116785" y="300990"/>
                  </a:lnTo>
                  <a:close/>
                </a:path>
                <a:path w="333375" h="398779">
                  <a:moveTo>
                    <a:pt x="12983" y="299720"/>
                  </a:moveTo>
                  <a:lnTo>
                    <a:pt x="13538" y="307340"/>
                  </a:lnTo>
                  <a:lnTo>
                    <a:pt x="17339" y="312420"/>
                  </a:lnTo>
                  <a:lnTo>
                    <a:pt x="17605" y="312555"/>
                  </a:lnTo>
                  <a:lnTo>
                    <a:pt x="17674" y="312420"/>
                  </a:lnTo>
                  <a:lnTo>
                    <a:pt x="36856" y="312420"/>
                  </a:lnTo>
                  <a:lnTo>
                    <a:pt x="36962" y="311150"/>
                  </a:lnTo>
                  <a:lnTo>
                    <a:pt x="37639" y="307340"/>
                  </a:lnTo>
                  <a:lnTo>
                    <a:pt x="22397" y="307340"/>
                  </a:lnTo>
                  <a:lnTo>
                    <a:pt x="17968" y="304800"/>
                  </a:lnTo>
                  <a:lnTo>
                    <a:pt x="16261" y="303530"/>
                  </a:lnTo>
                  <a:lnTo>
                    <a:pt x="14208" y="302260"/>
                  </a:lnTo>
                  <a:lnTo>
                    <a:pt x="12983" y="299720"/>
                  </a:lnTo>
                  <a:close/>
                </a:path>
                <a:path w="333375" h="398779">
                  <a:moveTo>
                    <a:pt x="15507" y="287020"/>
                  </a:moveTo>
                  <a:lnTo>
                    <a:pt x="12125" y="292100"/>
                  </a:lnTo>
                  <a:lnTo>
                    <a:pt x="12219" y="294640"/>
                  </a:lnTo>
                  <a:lnTo>
                    <a:pt x="12502" y="298450"/>
                  </a:lnTo>
                  <a:lnTo>
                    <a:pt x="14962" y="302260"/>
                  </a:lnTo>
                  <a:lnTo>
                    <a:pt x="18135" y="303530"/>
                  </a:lnTo>
                  <a:lnTo>
                    <a:pt x="22397" y="307340"/>
                  </a:lnTo>
                  <a:lnTo>
                    <a:pt x="37639" y="307340"/>
                  </a:lnTo>
                  <a:lnTo>
                    <a:pt x="38090" y="304800"/>
                  </a:lnTo>
                  <a:lnTo>
                    <a:pt x="30920" y="304800"/>
                  </a:lnTo>
                  <a:lnTo>
                    <a:pt x="26365" y="300990"/>
                  </a:lnTo>
                  <a:lnTo>
                    <a:pt x="21433" y="299720"/>
                  </a:lnTo>
                  <a:lnTo>
                    <a:pt x="15706" y="293370"/>
                  </a:lnTo>
                  <a:lnTo>
                    <a:pt x="14743" y="290830"/>
                  </a:lnTo>
                  <a:lnTo>
                    <a:pt x="15507" y="287020"/>
                  </a:lnTo>
                  <a:close/>
                </a:path>
                <a:path w="333375" h="398779">
                  <a:moveTo>
                    <a:pt x="26365" y="295910"/>
                  </a:moveTo>
                  <a:lnTo>
                    <a:pt x="25674" y="295910"/>
                  </a:lnTo>
                  <a:lnTo>
                    <a:pt x="26753" y="298450"/>
                  </a:lnTo>
                  <a:lnTo>
                    <a:pt x="28773" y="299720"/>
                  </a:lnTo>
                  <a:lnTo>
                    <a:pt x="31883" y="299720"/>
                  </a:lnTo>
                  <a:lnTo>
                    <a:pt x="31538" y="300990"/>
                  </a:lnTo>
                  <a:lnTo>
                    <a:pt x="31234" y="302260"/>
                  </a:lnTo>
                  <a:lnTo>
                    <a:pt x="30920" y="304800"/>
                  </a:lnTo>
                  <a:lnTo>
                    <a:pt x="38090" y="304800"/>
                  </a:lnTo>
                  <a:lnTo>
                    <a:pt x="39443" y="297180"/>
                  </a:lnTo>
                  <a:lnTo>
                    <a:pt x="27360" y="297180"/>
                  </a:lnTo>
                  <a:lnTo>
                    <a:pt x="26365" y="295910"/>
                  </a:lnTo>
                  <a:close/>
                </a:path>
                <a:path w="333375" h="398779">
                  <a:moveTo>
                    <a:pt x="95274" y="295910"/>
                  </a:moveTo>
                  <a:lnTo>
                    <a:pt x="89494" y="295910"/>
                  </a:lnTo>
                  <a:lnTo>
                    <a:pt x="83306" y="297180"/>
                  </a:lnTo>
                  <a:lnTo>
                    <a:pt x="78657" y="302260"/>
                  </a:lnTo>
                  <a:lnTo>
                    <a:pt x="80730" y="302260"/>
                  </a:lnTo>
                  <a:lnTo>
                    <a:pt x="83599" y="300990"/>
                  </a:lnTo>
                  <a:lnTo>
                    <a:pt x="116785" y="300990"/>
                  </a:lnTo>
                  <a:lnTo>
                    <a:pt x="118229" y="298450"/>
                  </a:lnTo>
                  <a:lnTo>
                    <a:pt x="99389" y="298450"/>
                  </a:lnTo>
                  <a:lnTo>
                    <a:pt x="97536" y="297180"/>
                  </a:lnTo>
                  <a:lnTo>
                    <a:pt x="95274" y="295910"/>
                  </a:lnTo>
                  <a:close/>
                </a:path>
                <a:path w="333375" h="398779">
                  <a:moveTo>
                    <a:pt x="123854" y="287020"/>
                  </a:moveTo>
                  <a:lnTo>
                    <a:pt x="110394" y="287020"/>
                  </a:lnTo>
                  <a:lnTo>
                    <a:pt x="110897" y="289560"/>
                  </a:lnTo>
                  <a:lnTo>
                    <a:pt x="110991" y="290830"/>
                  </a:lnTo>
                  <a:lnTo>
                    <a:pt x="108729" y="290830"/>
                  </a:lnTo>
                  <a:lnTo>
                    <a:pt x="109975" y="292100"/>
                  </a:lnTo>
                  <a:lnTo>
                    <a:pt x="110394" y="293370"/>
                  </a:lnTo>
                  <a:lnTo>
                    <a:pt x="110991" y="294640"/>
                  </a:lnTo>
                  <a:lnTo>
                    <a:pt x="93463" y="294640"/>
                  </a:lnTo>
                  <a:lnTo>
                    <a:pt x="97871" y="295910"/>
                  </a:lnTo>
                  <a:lnTo>
                    <a:pt x="99672" y="297180"/>
                  </a:lnTo>
                  <a:lnTo>
                    <a:pt x="101578" y="298450"/>
                  </a:lnTo>
                  <a:lnTo>
                    <a:pt x="118229" y="298450"/>
                  </a:lnTo>
                  <a:lnTo>
                    <a:pt x="121839" y="292100"/>
                  </a:lnTo>
                  <a:lnTo>
                    <a:pt x="123854" y="287020"/>
                  </a:lnTo>
                  <a:close/>
                </a:path>
                <a:path w="333375" h="398779">
                  <a:moveTo>
                    <a:pt x="24871" y="290967"/>
                  </a:moveTo>
                  <a:lnTo>
                    <a:pt x="24470" y="292100"/>
                  </a:lnTo>
                  <a:lnTo>
                    <a:pt x="24250" y="293370"/>
                  </a:lnTo>
                  <a:lnTo>
                    <a:pt x="24763" y="294640"/>
                  </a:lnTo>
                  <a:lnTo>
                    <a:pt x="25360" y="295910"/>
                  </a:lnTo>
                  <a:lnTo>
                    <a:pt x="26606" y="295910"/>
                  </a:lnTo>
                  <a:lnTo>
                    <a:pt x="28030" y="297180"/>
                  </a:lnTo>
                  <a:lnTo>
                    <a:pt x="39443" y="297180"/>
                  </a:lnTo>
                  <a:lnTo>
                    <a:pt x="40093" y="294640"/>
                  </a:lnTo>
                  <a:lnTo>
                    <a:pt x="28773" y="294640"/>
                  </a:lnTo>
                  <a:lnTo>
                    <a:pt x="26564" y="293370"/>
                  </a:lnTo>
                  <a:lnTo>
                    <a:pt x="25747" y="293370"/>
                  </a:lnTo>
                  <a:lnTo>
                    <a:pt x="25077" y="292100"/>
                  </a:lnTo>
                  <a:lnTo>
                    <a:pt x="24945" y="291030"/>
                  </a:lnTo>
                  <a:close/>
                </a:path>
                <a:path w="333375" h="398779">
                  <a:moveTo>
                    <a:pt x="100150" y="292100"/>
                  </a:moveTo>
                  <a:lnTo>
                    <a:pt x="91400" y="292100"/>
                  </a:lnTo>
                  <a:lnTo>
                    <a:pt x="90238" y="294640"/>
                  </a:lnTo>
                  <a:lnTo>
                    <a:pt x="89777" y="295910"/>
                  </a:lnTo>
                  <a:lnTo>
                    <a:pt x="91609" y="294640"/>
                  </a:lnTo>
                  <a:lnTo>
                    <a:pt x="103745" y="294640"/>
                  </a:lnTo>
                  <a:lnTo>
                    <a:pt x="100150" y="292100"/>
                  </a:lnTo>
                  <a:close/>
                </a:path>
                <a:path w="333375" h="398779">
                  <a:moveTo>
                    <a:pt x="42150" y="290830"/>
                  </a:moveTo>
                  <a:lnTo>
                    <a:pt x="24920" y="290830"/>
                  </a:lnTo>
                  <a:lnTo>
                    <a:pt x="24945" y="291030"/>
                  </a:lnTo>
                  <a:lnTo>
                    <a:pt x="27674" y="293370"/>
                  </a:lnTo>
                  <a:lnTo>
                    <a:pt x="29601" y="294640"/>
                  </a:lnTo>
                  <a:lnTo>
                    <a:pt x="40093" y="294640"/>
                  </a:lnTo>
                  <a:lnTo>
                    <a:pt x="42150" y="290830"/>
                  </a:lnTo>
                  <a:close/>
                </a:path>
                <a:path w="333375" h="398779">
                  <a:moveTo>
                    <a:pt x="105316" y="289560"/>
                  </a:moveTo>
                  <a:lnTo>
                    <a:pt x="101263" y="289560"/>
                  </a:lnTo>
                  <a:lnTo>
                    <a:pt x="96908" y="290830"/>
                  </a:lnTo>
                  <a:lnTo>
                    <a:pt x="98353" y="290830"/>
                  </a:lnTo>
                  <a:lnTo>
                    <a:pt x="100150" y="292100"/>
                  </a:lnTo>
                  <a:lnTo>
                    <a:pt x="101023" y="292100"/>
                  </a:lnTo>
                  <a:lnTo>
                    <a:pt x="103818" y="294640"/>
                  </a:lnTo>
                  <a:lnTo>
                    <a:pt x="110603" y="294640"/>
                  </a:lnTo>
                  <a:lnTo>
                    <a:pt x="110122" y="293370"/>
                  </a:lnTo>
                  <a:lnTo>
                    <a:pt x="109399" y="293370"/>
                  </a:lnTo>
                  <a:lnTo>
                    <a:pt x="108530" y="292100"/>
                  </a:lnTo>
                  <a:lnTo>
                    <a:pt x="105316" y="289560"/>
                  </a:lnTo>
                  <a:close/>
                </a:path>
                <a:path w="333375" h="398779">
                  <a:moveTo>
                    <a:pt x="98353" y="290830"/>
                  </a:moveTo>
                  <a:lnTo>
                    <a:pt x="95871" y="290830"/>
                  </a:lnTo>
                  <a:lnTo>
                    <a:pt x="93463" y="292100"/>
                  </a:lnTo>
                  <a:lnTo>
                    <a:pt x="100112" y="292100"/>
                  </a:lnTo>
                  <a:lnTo>
                    <a:pt x="98353" y="290830"/>
                  </a:lnTo>
                  <a:close/>
                </a:path>
                <a:path w="333375" h="398779">
                  <a:moveTo>
                    <a:pt x="22857" y="283210"/>
                  </a:moveTo>
                  <a:lnTo>
                    <a:pt x="22585" y="287020"/>
                  </a:lnTo>
                  <a:lnTo>
                    <a:pt x="24711" y="290830"/>
                  </a:lnTo>
                  <a:lnTo>
                    <a:pt x="24871" y="290967"/>
                  </a:lnTo>
                  <a:lnTo>
                    <a:pt x="24920" y="290830"/>
                  </a:lnTo>
                  <a:lnTo>
                    <a:pt x="42150" y="290830"/>
                  </a:lnTo>
                  <a:lnTo>
                    <a:pt x="42836" y="289560"/>
                  </a:lnTo>
                  <a:lnTo>
                    <a:pt x="43342" y="288290"/>
                  </a:lnTo>
                  <a:lnTo>
                    <a:pt x="28386" y="288290"/>
                  </a:lnTo>
                  <a:lnTo>
                    <a:pt x="25674" y="285750"/>
                  </a:lnTo>
                  <a:lnTo>
                    <a:pt x="24585" y="285750"/>
                  </a:lnTo>
                  <a:lnTo>
                    <a:pt x="23507" y="284480"/>
                  </a:lnTo>
                  <a:lnTo>
                    <a:pt x="22857" y="283210"/>
                  </a:lnTo>
                  <a:close/>
                </a:path>
                <a:path w="333375" h="398779">
                  <a:moveTo>
                    <a:pt x="110436" y="289560"/>
                  </a:moveTo>
                  <a:lnTo>
                    <a:pt x="107022" y="289560"/>
                  </a:lnTo>
                  <a:lnTo>
                    <a:pt x="108007" y="290830"/>
                  </a:lnTo>
                  <a:lnTo>
                    <a:pt x="110991" y="290830"/>
                  </a:lnTo>
                  <a:lnTo>
                    <a:pt x="110436" y="289560"/>
                  </a:lnTo>
                  <a:close/>
                </a:path>
                <a:path w="333375" h="398779">
                  <a:moveTo>
                    <a:pt x="107504" y="288290"/>
                  </a:moveTo>
                  <a:lnTo>
                    <a:pt x="106415" y="289560"/>
                  </a:lnTo>
                  <a:lnTo>
                    <a:pt x="108729" y="289560"/>
                  </a:lnTo>
                  <a:lnTo>
                    <a:pt x="107504" y="288290"/>
                  </a:lnTo>
                  <a:close/>
                </a:path>
                <a:path w="333375" h="398779">
                  <a:moveTo>
                    <a:pt x="25278" y="274455"/>
                  </a:moveTo>
                  <a:lnTo>
                    <a:pt x="24156" y="275590"/>
                  </a:lnTo>
                  <a:lnTo>
                    <a:pt x="22857" y="276860"/>
                  </a:lnTo>
                  <a:lnTo>
                    <a:pt x="22690" y="279400"/>
                  </a:lnTo>
                  <a:lnTo>
                    <a:pt x="22585" y="281940"/>
                  </a:lnTo>
                  <a:lnTo>
                    <a:pt x="23894" y="283210"/>
                  </a:lnTo>
                  <a:lnTo>
                    <a:pt x="28438" y="288290"/>
                  </a:lnTo>
                  <a:lnTo>
                    <a:pt x="35255" y="288290"/>
                  </a:lnTo>
                  <a:lnTo>
                    <a:pt x="32313" y="284480"/>
                  </a:lnTo>
                  <a:lnTo>
                    <a:pt x="28679" y="283210"/>
                  </a:lnTo>
                  <a:lnTo>
                    <a:pt x="25957" y="279400"/>
                  </a:lnTo>
                  <a:lnTo>
                    <a:pt x="25077" y="278130"/>
                  </a:lnTo>
                  <a:lnTo>
                    <a:pt x="24711" y="276860"/>
                  </a:lnTo>
                  <a:lnTo>
                    <a:pt x="25339" y="274585"/>
                  </a:lnTo>
                  <a:lnTo>
                    <a:pt x="25278" y="274455"/>
                  </a:lnTo>
                  <a:close/>
                </a:path>
                <a:path w="333375" h="398779">
                  <a:moveTo>
                    <a:pt x="41039" y="274320"/>
                  </a:moveTo>
                  <a:lnTo>
                    <a:pt x="25412" y="274320"/>
                  </a:lnTo>
                  <a:lnTo>
                    <a:pt x="25339" y="274585"/>
                  </a:lnTo>
                  <a:lnTo>
                    <a:pt x="27622" y="279400"/>
                  </a:lnTo>
                  <a:lnTo>
                    <a:pt x="29883" y="283210"/>
                  </a:lnTo>
                  <a:lnTo>
                    <a:pt x="32815" y="284480"/>
                  </a:lnTo>
                  <a:lnTo>
                    <a:pt x="35904" y="285750"/>
                  </a:lnTo>
                  <a:lnTo>
                    <a:pt x="35663" y="287020"/>
                  </a:lnTo>
                  <a:lnTo>
                    <a:pt x="35517" y="287020"/>
                  </a:lnTo>
                  <a:lnTo>
                    <a:pt x="35255" y="288290"/>
                  </a:lnTo>
                  <a:lnTo>
                    <a:pt x="43342" y="288290"/>
                  </a:lnTo>
                  <a:lnTo>
                    <a:pt x="44354" y="285750"/>
                  </a:lnTo>
                  <a:lnTo>
                    <a:pt x="124358" y="285750"/>
                  </a:lnTo>
                  <a:lnTo>
                    <a:pt x="124862" y="284480"/>
                  </a:lnTo>
                  <a:lnTo>
                    <a:pt x="57788" y="284480"/>
                  </a:lnTo>
                  <a:lnTo>
                    <a:pt x="50282" y="281940"/>
                  </a:lnTo>
                  <a:lnTo>
                    <a:pt x="41894" y="278130"/>
                  </a:lnTo>
                  <a:lnTo>
                    <a:pt x="41039" y="274320"/>
                  </a:lnTo>
                  <a:close/>
                </a:path>
                <a:path w="333375" h="398779">
                  <a:moveTo>
                    <a:pt x="133188" y="254000"/>
                  </a:moveTo>
                  <a:lnTo>
                    <a:pt x="86992" y="254000"/>
                  </a:lnTo>
                  <a:lnTo>
                    <a:pt x="87117" y="255270"/>
                  </a:lnTo>
                  <a:lnTo>
                    <a:pt x="88719" y="255270"/>
                  </a:lnTo>
                  <a:lnTo>
                    <a:pt x="88489" y="257810"/>
                  </a:lnTo>
                  <a:lnTo>
                    <a:pt x="88143" y="259080"/>
                  </a:lnTo>
                  <a:lnTo>
                    <a:pt x="87641" y="260350"/>
                  </a:lnTo>
                  <a:lnTo>
                    <a:pt x="85473" y="267970"/>
                  </a:lnTo>
                  <a:lnTo>
                    <a:pt x="81159" y="278130"/>
                  </a:lnTo>
                  <a:lnTo>
                    <a:pt x="74563" y="281940"/>
                  </a:lnTo>
                  <a:lnTo>
                    <a:pt x="65515" y="284480"/>
                  </a:lnTo>
                  <a:lnTo>
                    <a:pt x="124862" y="284480"/>
                  </a:lnTo>
                  <a:lnTo>
                    <a:pt x="125870" y="281940"/>
                  </a:lnTo>
                  <a:lnTo>
                    <a:pt x="128769" y="273050"/>
                  </a:lnTo>
                  <a:lnTo>
                    <a:pt x="131430" y="264160"/>
                  </a:lnTo>
                  <a:lnTo>
                    <a:pt x="133188" y="254000"/>
                  </a:lnTo>
                  <a:close/>
                </a:path>
                <a:path w="333375" h="398779">
                  <a:moveTo>
                    <a:pt x="46640" y="250190"/>
                  </a:moveTo>
                  <a:lnTo>
                    <a:pt x="43653" y="250190"/>
                  </a:lnTo>
                  <a:lnTo>
                    <a:pt x="39129" y="254000"/>
                  </a:lnTo>
                  <a:lnTo>
                    <a:pt x="41684" y="256540"/>
                  </a:lnTo>
                  <a:lnTo>
                    <a:pt x="42888" y="256540"/>
                  </a:lnTo>
                  <a:lnTo>
                    <a:pt x="73170" y="279400"/>
                  </a:lnTo>
                  <a:lnTo>
                    <a:pt x="78008" y="275590"/>
                  </a:lnTo>
                  <a:lnTo>
                    <a:pt x="48417" y="251460"/>
                  </a:lnTo>
                  <a:lnTo>
                    <a:pt x="46640" y="250190"/>
                  </a:lnTo>
                  <a:close/>
                </a:path>
                <a:path w="333375" h="398779">
                  <a:moveTo>
                    <a:pt x="28512" y="261620"/>
                  </a:moveTo>
                  <a:lnTo>
                    <a:pt x="24994" y="267970"/>
                  </a:lnTo>
                  <a:lnTo>
                    <a:pt x="25169" y="273050"/>
                  </a:lnTo>
                  <a:lnTo>
                    <a:pt x="25278" y="274455"/>
                  </a:lnTo>
                  <a:lnTo>
                    <a:pt x="25412" y="274320"/>
                  </a:lnTo>
                  <a:lnTo>
                    <a:pt x="41039" y="274320"/>
                  </a:lnTo>
                  <a:lnTo>
                    <a:pt x="40754" y="273050"/>
                  </a:lnTo>
                  <a:lnTo>
                    <a:pt x="32145" y="273050"/>
                  </a:lnTo>
                  <a:lnTo>
                    <a:pt x="29936" y="267970"/>
                  </a:lnTo>
                  <a:lnTo>
                    <a:pt x="29014" y="266700"/>
                  </a:lnTo>
                  <a:lnTo>
                    <a:pt x="28512" y="264160"/>
                  </a:lnTo>
                  <a:lnTo>
                    <a:pt x="28512" y="261620"/>
                  </a:lnTo>
                  <a:close/>
                </a:path>
                <a:path w="333375" h="398779">
                  <a:moveTo>
                    <a:pt x="37873" y="252730"/>
                  </a:moveTo>
                  <a:lnTo>
                    <a:pt x="35517" y="252730"/>
                  </a:lnTo>
                  <a:lnTo>
                    <a:pt x="32606" y="254000"/>
                  </a:lnTo>
                  <a:lnTo>
                    <a:pt x="30794" y="257810"/>
                  </a:lnTo>
                  <a:lnTo>
                    <a:pt x="28889" y="260350"/>
                  </a:lnTo>
                  <a:lnTo>
                    <a:pt x="29088" y="264160"/>
                  </a:lnTo>
                  <a:lnTo>
                    <a:pt x="30480" y="267970"/>
                  </a:lnTo>
                  <a:lnTo>
                    <a:pt x="32197" y="273050"/>
                  </a:lnTo>
                  <a:lnTo>
                    <a:pt x="40754" y="273050"/>
                  </a:lnTo>
                  <a:lnTo>
                    <a:pt x="40469" y="271780"/>
                  </a:lnTo>
                  <a:lnTo>
                    <a:pt x="35517" y="267970"/>
                  </a:lnTo>
                  <a:lnTo>
                    <a:pt x="34773" y="260350"/>
                  </a:lnTo>
                  <a:lnTo>
                    <a:pt x="34459" y="257810"/>
                  </a:lnTo>
                  <a:lnTo>
                    <a:pt x="35297" y="255270"/>
                  </a:lnTo>
                  <a:lnTo>
                    <a:pt x="37873" y="252730"/>
                  </a:lnTo>
                  <a:close/>
                </a:path>
                <a:path w="333375" h="398779">
                  <a:moveTo>
                    <a:pt x="37390" y="209550"/>
                  </a:moveTo>
                  <a:lnTo>
                    <a:pt x="15706" y="209550"/>
                  </a:lnTo>
                  <a:lnTo>
                    <a:pt x="25360" y="210820"/>
                  </a:lnTo>
                  <a:lnTo>
                    <a:pt x="31695" y="214630"/>
                  </a:lnTo>
                  <a:lnTo>
                    <a:pt x="38567" y="220980"/>
                  </a:lnTo>
                  <a:lnTo>
                    <a:pt x="45027" y="228600"/>
                  </a:lnTo>
                  <a:lnTo>
                    <a:pt x="50525" y="236220"/>
                  </a:lnTo>
                  <a:lnTo>
                    <a:pt x="54511" y="245110"/>
                  </a:lnTo>
                  <a:lnTo>
                    <a:pt x="55788" y="247650"/>
                  </a:lnTo>
                  <a:lnTo>
                    <a:pt x="64553" y="260350"/>
                  </a:lnTo>
                  <a:lnTo>
                    <a:pt x="78657" y="260350"/>
                  </a:lnTo>
                  <a:lnTo>
                    <a:pt x="82845" y="259080"/>
                  </a:lnTo>
                  <a:lnTo>
                    <a:pt x="86992" y="254000"/>
                  </a:lnTo>
                  <a:lnTo>
                    <a:pt x="133188" y="254000"/>
                  </a:lnTo>
                  <a:lnTo>
                    <a:pt x="133242" y="251460"/>
                  </a:lnTo>
                  <a:lnTo>
                    <a:pt x="69223" y="251460"/>
                  </a:lnTo>
                  <a:lnTo>
                    <a:pt x="63642" y="246380"/>
                  </a:lnTo>
                  <a:lnTo>
                    <a:pt x="60197" y="240030"/>
                  </a:lnTo>
                  <a:lnTo>
                    <a:pt x="55310" y="231140"/>
                  </a:lnTo>
                  <a:lnTo>
                    <a:pt x="49481" y="220980"/>
                  </a:lnTo>
                  <a:lnTo>
                    <a:pt x="42852" y="213360"/>
                  </a:lnTo>
                  <a:lnTo>
                    <a:pt x="37390" y="209550"/>
                  </a:lnTo>
                  <a:close/>
                </a:path>
                <a:path w="333375" h="398779">
                  <a:moveTo>
                    <a:pt x="18201" y="201930"/>
                  </a:moveTo>
                  <a:lnTo>
                    <a:pt x="10010" y="203200"/>
                  </a:lnTo>
                  <a:lnTo>
                    <a:pt x="3957" y="208280"/>
                  </a:lnTo>
                  <a:lnTo>
                    <a:pt x="0" y="220980"/>
                  </a:lnTo>
                  <a:lnTo>
                    <a:pt x="7005" y="232410"/>
                  </a:lnTo>
                  <a:lnTo>
                    <a:pt x="20190" y="242570"/>
                  </a:lnTo>
                  <a:lnTo>
                    <a:pt x="34773" y="251460"/>
                  </a:lnTo>
                  <a:lnTo>
                    <a:pt x="36501" y="251460"/>
                  </a:lnTo>
                  <a:lnTo>
                    <a:pt x="43653" y="250190"/>
                  </a:lnTo>
                  <a:lnTo>
                    <a:pt x="46640" y="250190"/>
                  </a:lnTo>
                  <a:lnTo>
                    <a:pt x="19867" y="231140"/>
                  </a:lnTo>
                  <a:lnTo>
                    <a:pt x="10591" y="222250"/>
                  </a:lnTo>
                  <a:lnTo>
                    <a:pt x="11538" y="214630"/>
                  </a:lnTo>
                  <a:lnTo>
                    <a:pt x="15706" y="209550"/>
                  </a:lnTo>
                  <a:lnTo>
                    <a:pt x="37390" y="209550"/>
                  </a:lnTo>
                  <a:lnTo>
                    <a:pt x="35569" y="208280"/>
                  </a:lnTo>
                  <a:lnTo>
                    <a:pt x="27172" y="204470"/>
                  </a:lnTo>
                  <a:lnTo>
                    <a:pt x="18201" y="201930"/>
                  </a:lnTo>
                  <a:close/>
                </a:path>
                <a:path w="333375" h="398779">
                  <a:moveTo>
                    <a:pt x="122038" y="187960"/>
                  </a:moveTo>
                  <a:lnTo>
                    <a:pt x="113368" y="187960"/>
                  </a:lnTo>
                  <a:lnTo>
                    <a:pt x="109975" y="195580"/>
                  </a:lnTo>
                  <a:lnTo>
                    <a:pt x="108436" y="199390"/>
                  </a:lnTo>
                  <a:lnTo>
                    <a:pt x="107138" y="201930"/>
                  </a:lnTo>
                  <a:lnTo>
                    <a:pt x="88719" y="236220"/>
                  </a:lnTo>
                  <a:lnTo>
                    <a:pt x="88143" y="238760"/>
                  </a:lnTo>
                  <a:lnTo>
                    <a:pt x="87526" y="241300"/>
                  </a:lnTo>
                  <a:lnTo>
                    <a:pt x="84311" y="248920"/>
                  </a:lnTo>
                  <a:lnTo>
                    <a:pt x="79568" y="251460"/>
                  </a:lnTo>
                  <a:lnTo>
                    <a:pt x="133242" y="251460"/>
                  </a:lnTo>
                  <a:lnTo>
                    <a:pt x="133351" y="246380"/>
                  </a:lnTo>
                  <a:lnTo>
                    <a:pt x="133273" y="243840"/>
                  </a:lnTo>
                  <a:lnTo>
                    <a:pt x="132749" y="237490"/>
                  </a:lnTo>
                  <a:lnTo>
                    <a:pt x="128928" y="232410"/>
                  </a:lnTo>
                  <a:lnTo>
                    <a:pt x="123462" y="228600"/>
                  </a:lnTo>
                  <a:lnTo>
                    <a:pt x="123755" y="227330"/>
                  </a:lnTo>
                  <a:lnTo>
                    <a:pt x="145517" y="227330"/>
                  </a:lnTo>
                  <a:lnTo>
                    <a:pt x="146705" y="226060"/>
                  </a:lnTo>
                  <a:lnTo>
                    <a:pt x="152183" y="222250"/>
                  </a:lnTo>
                  <a:lnTo>
                    <a:pt x="155963" y="219710"/>
                  </a:lnTo>
                  <a:lnTo>
                    <a:pt x="159890" y="217170"/>
                  </a:lnTo>
                  <a:lnTo>
                    <a:pt x="163900" y="215900"/>
                  </a:lnTo>
                  <a:lnTo>
                    <a:pt x="161188" y="214630"/>
                  </a:lnTo>
                  <a:lnTo>
                    <a:pt x="159733" y="213360"/>
                  </a:lnTo>
                  <a:lnTo>
                    <a:pt x="146068" y="213360"/>
                  </a:lnTo>
                  <a:lnTo>
                    <a:pt x="145252" y="212090"/>
                  </a:lnTo>
                  <a:lnTo>
                    <a:pt x="129022" y="212090"/>
                  </a:lnTo>
                  <a:lnTo>
                    <a:pt x="127985" y="210820"/>
                  </a:lnTo>
                  <a:lnTo>
                    <a:pt x="127168" y="210820"/>
                  </a:lnTo>
                  <a:lnTo>
                    <a:pt x="126373" y="209550"/>
                  </a:lnTo>
                  <a:lnTo>
                    <a:pt x="125682" y="209550"/>
                  </a:lnTo>
                  <a:lnTo>
                    <a:pt x="125148" y="208280"/>
                  </a:lnTo>
                  <a:lnTo>
                    <a:pt x="122854" y="204470"/>
                  </a:lnTo>
                  <a:lnTo>
                    <a:pt x="134449" y="204470"/>
                  </a:lnTo>
                  <a:lnTo>
                    <a:pt x="136582" y="203200"/>
                  </a:lnTo>
                  <a:lnTo>
                    <a:pt x="138655" y="198120"/>
                  </a:lnTo>
                  <a:lnTo>
                    <a:pt x="139490" y="197672"/>
                  </a:lnTo>
                  <a:lnTo>
                    <a:pt x="139398" y="195580"/>
                  </a:lnTo>
                  <a:lnTo>
                    <a:pt x="145520" y="194169"/>
                  </a:lnTo>
                  <a:lnTo>
                    <a:pt x="147681" y="193040"/>
                  </a:lnTo>
                  <a:lnTo>
                    <a:pt x="170358" y="193040"/>
                  </a:lnTo>
                  <a:lnTo>
                    <a:pt x="168937" y="191770"/>
                  </a:lnTo>
                  <a:lnTo>
                    <a:pt x="166722" y="190500"/>
                  </a:lnTo>
                  <a:lnTo>
                    <a:pt x="124854" y="190500"/>
                  </a:lnTo>
                  <a:lnTo>
                    <a:pt x="123943" y="189230"/>
                  </a:lnTo>
                  <a:lnTo>
                    <a:pt x="123294" y="189230"/>
                  </a:lnTo>
                  <a:lnTo>
                    <a:pt x="122038" y="187960"/>
                  </a:lnTo>
                  <a:close/>
                </a:path>
                <a:path w="333375" h="398779">
                  <a:moveTo>
                    <a:pt x="145517" y="227330"/>
                  </a:moveTo>
                  <a:lnTo>
                    <a:pt x="124666" y="227330"/>
                  </a:lnTo>
                  <a:lnTo>
                    <a:pt x="126446" y="228600"/>
                  </a:lnTo>
                  <a:lnTo>
                    <a:pt x="127336" y="229870"/>
                  </a:lnTo>
                  <a:lnTo>
                    <a:pt x="128100" y="229870"/>
                  </a:lnTo>
                  <a:lnTo>
                    <a:pt x="128928" y="231140"/>
                  </a:lnTo>
                  <a:lnTo>
                    <a:pt x="129671" y="231140"/>
                  </a:lnTo>
                  <a:lnTo>
                    <a:pt x="131043" y="233680"/>
                  </a:lnTo>
                  <a:lnTo>
                    <a:pt x="131556" y="233680"/>
                  </a:lnTo>
                  <a:lnTo>
                    <a:pt x="132184" y="234950"/>
                  </a:lnTo>
                  <a:lnTo>
                    <a:pt x="133336" y="237490"/>
                  </a:lnTo>
                  <a:lnTo>
                    <a:pt x="133692" y="237490"/>
                  </a:lnTo>
                  <a:lnTo>
                    <a:pt x="134152" y="238760"/>
                  </a:lnTo>
                  <a:lnTo>
                    <a:pt x="134802" y="241300"/>
                  </a:lnTo>
                  <a:lnTo>
                    <a:pt x="135063" y="242570"/>
                  </a:lnTo>
                  <a:lnTo>
                    <a:pt x="135357" y="243840"/>
                  </a:lnTo>
                  <a:lnTo>
                    <a:pt x="138108" y="237490"/>
                  </a:lnTo>
                  <a:lnTo>
                    <a:pt x="141952" y="231140"/>
                  </a:lnTo>
                  <a:lnTo>
                    <a:pt x="145517" y="227330"/>
                  </a:lnTo>
                  <a:close/>
                </a:path>
                <a:path w="333375" h="398779">
                  <a:moveTo>
                    <a:pt x="312158" y="203200"/>
                  </a:moveTo>
                  <a:lnTo>
                    <a:pt x="277970" y="203200"/>
                  </a:lnTo>
                  <a:lnTo>
                    <a:pt x="278148" y="204470"/>
                  </a:lnTo>
                  <a:lnTo>
                    <a:pt x="278892" y="204470"/>
                  </a:lnTo>
                  <a:lnTo>
                    <a:pt x="279080" y="205740"/>
                  </a:lnTo>
                  <a:lnTo>
                    <a:pt x="279677" y="205740"/>
                  </a:lnTo>
                  <a:lnTo>
                    <a:pt x="280085" y="207010"/>
                  </a:lnTo>
                  <a:lnTo>
                    <a:pt x="280546" y="207010"/>
                  </a:lnTo>
                  <a:lnTo>
                    <a:pt x="280619" y="208280"/>
                  </a:lnTo>
                  <a:lnTo>
                    <a:pt x="279844" y="208280"/>
                  </a:lnTo>
                  <a:lnTo>
                    <a:pt x="279520" y="209550"/>
                  </a:lnTo>
                  <a:lnTo>
                    <a:pt x="277059" y="209550"/>
                  </a:lnTo>
                  <a:lnTo>
                    <a:pt x="276410" y="210820"/>
                  </a:lnTo>
                  <a:lnTo>
                    <a:pt x="273342" y="210820"/>
                  </a:lnTo>
                  <a:lnTo>
                    <a:pt x="272599" y="212090"/>
                  </a:lnTo>
                  <a:lnTo>
                    <a:pt x="268504" y="212090"/>
                  </a:lnTo>
                  <a:lnTo>
                    <a:pt x="268258" y="212187"/>
                  </a:lnTo>
                  <a:lnTo>
                    <a:pt x="267813" y="213360"/>
                  </a:lnTo>
                  <a:lnTo>
                    <a:pt x="293017" y="213360"/>
                  </a:lnTo>
                  <a:lnTo>
                    <a:pt x="297959" y="214630"/>
                  </a:lnTo>
                  <a:lnTo>
                    <a:pt x="297760" y="214630"/>
                  </a:lnTo>
                  <a:lnTo>
                    <a:pt x="296912" y="219710"/>
                  </a:lnTo>
                  <a:lnTo>
                    <a:pt x="296723" y="222250"/>
                  </a:lnTo>
                  <a:lnTo>
                    <a:pt x="296462" y="224790"/>
                  </a:lnTo>
                  <a:lnTo>
                    <a:pt x="297467" y="226060"/>
                  </a:lnTo>
                  <a:lnTo>
                    <a:pt x="299038" y="226060"/>
                  </a:lnTo>
                  <a:lnTo>
                    <a:pt x="298357" y="228600"/>
                  </a:lnTo>
                  <a:lnTo>
                    <a:pt x="299038" y="231140"/>
                  </a:lnTo>
                  <a:lnTo>
                    <a:pt x="299655" y="233680"/>
                  </a:lnTo>
                  <a:lnTo>
                    <a:pt x="301393" y="240030"/>
                  </a:lnTo>
                  <a:lnTo>
                    <a:pt x="305362" y="241300"/>
                  </a:lnTo>
                  <a:lnTo>
                    <a:pt x="309341" y="241300"/>
                  </a:lnTo>
                  <a:lnTo>
                    <a:pt x="309282" y="217859"/>
                  </a:lnTo>
                  <a:lnTo>
                    <a:pt x="308953" y="214630"/>
                  </a:lnTo>
                  <a:lnTo>
                    <a:pt x="307121" y="212090"/>
                  </a:lnTo>
                  <a:lnTo>
                    <a:pt x="304598" y="208280"/>
                  </a:lnTo>
                  <a:lnTo>
                    <a:pt x="309843" y="205740"/>
                  </a:lnTo>
                  <a:lnTo>
                    <a:pt x="312158" y="203200"/>
                  </a:lnTo>
                  <a:close/>
                </a:path>
                <a:path w="333375" h="398779">
                  <a:moveTo>
                    <a:pt x="211648" y="208280"/>
                  </a:moveTo>
                  <a:lnTo>
                    <a:pt x="158728" y="208280"/>
                  </a:lnTo>
                  <a:lnTo>
                    <a:pt x="158026" y="209550"/>
                  </a:lnTo>
                  <a:lnTo>
                    <a:pt x="157471" y="209550"/>
                  </a:lnTo>
                  <a:lnTo>
                    <a:pt x="162518" y="212090"/>
                  </a:lnTo>
                  <a:lnTo>
                    <a:pt x="165010" y="214630"/>
                  </a:lnTo>
                  <a:lnTo>
                    <a:pt x="191041" y="228600"/>
                  </a:lnTo>
                  <a:lnTo>
                    <a:pt x="191617" y="229870"/>
                  </a:lnTo>
                  <a:lnTo>
                    <a:pt x="192392" y="232410"/>
                  </a:lnTo>
                  <a:lnTo>
                    <a:pt x="195658" y="237490"/>
                  </a:lnTo>
                  <a:lnTo>
                    <a:pt x="201491" y="238760"/>
                  </a:lnTo>
                  <a:lnTo>
                    <a:pt x="204548" y="237490"/>
                  </a:lnTo>
                  <a:lnTo>
                    <a:pt x="278082" y="218440"/>
                  </a:lnTo>
                  <a:lnTo>
                    <a:pt x="215543" y="218440"/>
                  </a:lnTo>
                  <a:lnTo>
                    <a:pt x="214967" y="217170"/>
                  </a:lnTo>
                  <a:lnTo>
                    <a:pt x="213909" y="215900"/>
                  </a:lnTo>
                  <a:lnTo>
                    <a:pt x="213522" y="214630"/>
                  </a:lnTo>
                  <a:lnTo>
                    <a:pt x="213354" y="214630"/>
                  </a:lnTo>
                  <a:lnTo>
                    <a:pt x="212852" y="212090"/>
                  </a:lnTo>
                  <a:lnTo>
                    <a:pt x="212485" y="212090"/>
                  </a:lnTo>
                  <a:lnTo>
                    <a:pt x="212391" y="210820"/>
                  </a:lnTo>
                  <a:lnTo>
                    <a:pt x="212223" y="210820"/>
                  </a:lnTo>
                  <a:lnTo>
                    <a:pt x="211983" y="209550"/>
                  </a:lnTo>
                  <a:lnTo>
                    <a:pt x="211648" y="208280"/>
                  </a:lnTo>
                  <a:close/>
                </a:path>
                <a:path w="333375" h="398779">
                  <a:moveTo>
                    <a:pt x="224663" y="217170"/>
                  </a:moveTo>
                  <a:lnTo>
                    <a:pt x="219134" y="217170"/>
                  </a:lnTo>
                  <a:lnTo>
                    <a:pt x="221082" y="218440"/>
                  </a:lnTo>
                  <a:lnTo>
                    <a:pt x="224192" y="218440"/>
                  </a:lnTo>
                  <a:lnTo>
                    <a:pt x="224498" y="217859"/>
                  </a:lnTo>
                  <a:lnTo>
                    <a:pt x="224663" y="217170"/>
                  </a:lnTo>
                  <a:close/>
                </a:path>
                <a:path w="333375" h="398779">
                  <a:moveTo>
                    <a:pt x="225563" y="217170"/>
                  </a:moveTo>
                  <a:lnTo>
                    <a:pt x="224862" y="217170"/>
                  </a:lnTo>
                  <a:lnTo>
                    <a:pt x="224498" y="217859"/>
                  </a:lnTo>
                  <a:lnTo>
                    <a:pt x="224359" y="218440"/>
                  </a:lnTo>
                  <a:lnTo>
                    <a:pt x="226548" y="218440"/>
                  </a:lnTo>
                  <a:lnTo>
                    <a:pt x="225563" y="217170"/>
                  </a:lnTo>
                  <a:close/>
                </a:path>
                <a:path w="333375" h="398779">
                  <a:moveTo>
                    <a:pt x="232998" y="208280"/>
                  </a:moveTo>
                  <a:lnTo>
                    <a:pt x="222987" y="208280"/>
                  </a:lnTo>
                  <a:lnTo>
                    <a:pt x="223605" y="210879"/>
                  </a:lnTo>
                  <a:lnTo>
                    <a:pt x="225783" y="217170"/>
                  </a:lnTo>
                  <a:lnTo>
                    <a:pt x="227071" y="218440"/>
                  </a:lnTo>
                  <a:lnTo>
                    <a:pt x="232087" y="218440"/>
                  </a:lnTo>
                  <a:lnTo>
                    <a:pt x="233992" y="217170"/>
                  </a:lnTo>
                  <a:lnTo>
                    <a:pt x="235814" y="217170"/>
                  </a:lnTo>
                  <a:lnTo>
                    <a:pt x="235458" y="215900"/>
                  </a:lnTo>
                  <a:lnTo>
                    <a:pt x="234903" y="214630"/>
                  </a:lnTo>
                  <a:lnTo>
                    <a:pt x="234547" y="213360"/>
                  </a:lnTo>
                  <a:lnTo>
                    <a:pt x="233992" y="212090"/>
                  </a:lnTo>
                  <a:lnTo>
                    <a:pt x="233678" y="210820"/>
                  </a:lnTo>
                  <a:lnTo>
                    <a:pt x="233291" y="209550"/>
                  </a:lnTo>
                  <a:lnTo>
                    <a:pt x="232998" y="208280"/>
                  </a:lnTo>
                  <a:close/>
                </a:path>
                <a:path w="333375" h="398779">
                  <a:moveTo>
                    <a:pt x="237018" y="217170"/>
                  </a:moveTo>
                  <a:lnTo>
                    <a:pt x="235699" y="217170"/>
                  </a:lnTo>
                  <a:lnTo>
                    <a:pt x="235364" y="218440"/>
                  </a:lnTo>
                  <a:lnTo>
                    <a:pt x="237552" y="218440"/>
                  </a:lnTo>
                  <a:lnTo>
                    <a:pt x="237018" y="217170"/>
                  </a:lnTo>
                  <a:close/>
                </a:path>
                <a:path w="333375" h="398779">
                  <a:moveTo>
                    <a:pt x="289237" y="214630"/>
                  </a:moveTo>
                  <a:lnTo>
                    <a:pt x="257081" y="214630"/>
                  </a:lnTo>
                  <a:lnTo>
                    <a:pt x="256662" y="215900"/>
                  </a:lnTo>
                  <a:lnTo>
                    <a:pt x="251678" y="215900"/>
                  </a:lnTo>
                  <a:lnTo>
                    <a:pt x="251081" y="217170"/>
                  </a:lnTo>
                  <a:lnTo>
                    <a:pt x="243594" y="217170"/>
                  </a:lnTo>
                  <a:lnTo>
                    <a:pt x="241406" y="218440"/>
                  </a:lnTo>
                  <a:lnTo>
                    <a:pt x="278082" y="218440"/>
                  </a:lnTo>
                  <a:lnTo>
                    <a:pt x="287886" y="215900"/>
                  </a:lnTo>
                  <a:lnTo>
                    <a:pt x="289237" y="214630"/>
                  </a:lnTo>
                  <a:close/>
                </a:path>
                <a:path w="333375" h="398779">
                  <a:moveTo>
                    <a:pt x="266871" y="207010"/>
                  </a:moveTo>
                  <a:lnTo>
                    <a:pt x="212223" y="207010"/>
                  </a:lnTo>
                  <a:lnTo>
                    <a:pt x="212747" y="209550"/>
                  </a:lnTo>
                  <a:lnTo>
                    <a:pt x="213563" y="212187"/>
                  </a:lnTo>
                  <a:lnTo>
                    <a:pt x="214056" y="213360"/>
                  </a:lnTo>
                  <a:lnTo>
                    <a:pt x="214433" y="215900"/>
                  </a:lnTo>
                  <a:lnTo>
                    <a:pt x="214873" y="215900"/>
                  </a:lnTo>
                  <a:lnTo>
                    <a:pt x="216129" y="217170"/>
                  </a:lnTo>
                  <a:lnTo>
                    <a:pt x="224862" y="217170"/>
                  </a:lnTo>
                  <a:lnTo>
                    <a:pt x="224453" y="215900"/>
                  </a:lnTo>
                  <a:lnTo>
                    <a:pt x="223103" y="212090"/>
                  </a:lnTo>
                  <a:lnTo>
                    <a:pt x="222768" y="210820"/>
                  </a:lnTo>
                  <a:lnTo>
                    <a:pt x="222139" y="208280"/>
                  </a:lnTo>
                  <a:lnTo>
                    <a:pt x="267206" y="208280"/>
                  </a:lnTo>
                  <a:lnTo>
                    <a:pt x="266871" y="207010"/>
                  </a:lnTo>
                  <a:close/>
                </a:path>
                <a:path w="333375" h="398779">
                  <a:moveTo>
                    <a:pt x="244170" y="208280"/>
                  </a:moveTo>
                  <a:lnTo>
                    <a:pt x="233814" y="208280"/>
                  </a:lnTo>
                  <a:lnTo>
                    <a:pt x="234149" y="209550"/>
                  </a:lnTo>
                  <a:lnTo>
                    <a:pt x="234604" y="210879"/>
                  </a:lnTo>
                  <a:lnTo>
                    <a:pt x="234903" y="212090"/>
                  </a:lnTo>
                  <a:lnTo>
                    <a:pt x="235458" y="213360"/>
                  </a:lnTo>
                  <a:lnTo>
                    <a:pt x="235814" y="214630"/>
                  </a:lnTo>
                  <a:lnTo>
                    <a:pt x="236778" y="217170"/>
                  </a:lnTo>
                  <a:lnTo>
                    <a:pt x="243039" y="217170"/>
                  </a:lnTo>
                  <a:lnTo>
                    <a:pt x="246191" y="215900"/>
                  </a:lnTo>
                  <a:lnTo>
                    <a:pt x="246819" y="215900"/>
                  </a:lnTo>
                  <a:lnTo>
                    <a:pt x="246023" y="213360"/>
                  </a:lnTo>
                  <a:lnTo>
                    <a:pt x="244966" y="210820"/>
                  </a:lnTo>
                  <a:lnTo>
                    <a:pt x="244767" y="210820"/>
                  </a:lnTo>
                  <a:lnTo>
                    <a:pt x="244170" y="208280"/>
                  </a:lnTo>
                  <a:close/>
                </a:path>
                <a:path w="333375" h="398779">
                  <a:moveTo>
                    <a:pt x="248212" y="215900"/>
                  </a:moveTo>
                  <a:lnTo>
                    <a:pt x="246746" y="215900"/>
                  </a:lnTo>
                  <a:lnTo>
                    <a:pt x="246411" y="217170"/>
                  </a:lnTo>
                  <a:lnTo>
                    <a:pt x="248725" y="217170"/>
                  </a:lnTo>
                  <a:lnTo>
                    <a:pt x="248212" y="215900"/>
                  </a:lnTo>
                  <a:close/>
                </a:path>
                <a:path w="333375" h="398779">
                  <a:moveTo>
                    <a:pt x="255343" y="208280"/>
                  </a:moveTo>
                  <a:lnTo>
                    <a:pt x="244966" y="208280"/>
                  </a:lnTo>
                  <a:lnTo>
                    <a:pt x="245301" y="209550"/>
                  </a:lnTo>
                  <a:lnTo>
                    <a:pt x="245932" y="210879"/>
                  </a:lnTo>
                  <a:lnTo>
                    <a:pt x="247447" y="214630"/>
                  </a:lnTo>
                  <a:lnTo>
                    <a:pt x="247783" y="215900"/>
                  </a:lnTo>
                  <a:lnTo>
                    <a:pt x="254212" y="215900"/>
                  </a:lnTo>
                  <a:lnTo>
                    <a:pt x="256086" y="214630"/>
                  </a:lnTo>
                  <a:lnTo>
                    <a:pt x="257363" y="214630"/>
                  </a:lnTo>
                  <a:lnTo>
                    <a:pt x="257939" y="213360"/>
                  </a:lnTo>
                  <a:lnTo>
                    <a:pt x="257510" y="213360"/>
                  </a:lnTo>
                  <a:lnTo>
                    <a:pt x="257081" y="212090"/>
                  </a:lnTo>
                  <a:lnTo>
                    <a:pt x="255824" y="209550"/>
                  </a:lnTo>
                  <a:lnTo>
                    <a:pt x="255343" y="208280"/>
                  </a:lnTo>
                  <a:close/>
                </a:path>
                <a:path w="333375" h="398779">
                  <a:moveTo>
                    <a:pt x="258180" y="213360"/>
                  </a:moveTo>
                  <a:lnTo>
                    <a:pt x="258054" y="214630"/>
                  </a:lnTo>
                  <a:lnTo>
                    <a:pt x="258421" y="214630"/>
                  </a:lnTo>
                  <a:lnTo>
                    <a:pt x="258180" y="213360"/>
                  </a:lnTo>
                  <a:close/>
                </a:path>
                <a:path w="333375" h="398779">
                  <a:moveTo>
                    <a:pt x="267667" y="208280"/>
                  </a:moveTo>
                  <a:lnTo>
                    <a:pt x="256421" y="208280"/>
                  </a:lnTo>
                  <a:lnTo>
                    <a:pt x="256767" y="209550"/>
                  </a:lnTo>
                  <a:lnTo>
                    <a:pt x="257536" y="210879"/>
                  </a:lnTo>
                  <a:lnTo>
                    <a:pt x="258054" y="212090"/>
                  </a:lnTo>
                  <a:lnTo>
                    <a:pt x="258882" y="213360"/>
                  </a:lnTo>
                  <a:lnTo>
                    <a:pt x="260180" y="214630"/>
                  </a:lnTo>
                  <a:lnTo>
                    <a:pt x="261478" y="213360"/>
                  </a:lnTo>
                  <a:lnTo>
                    <a:pt x="265300" y="213360"/>
                  </a:lnTo>
                  <a:lnTo>
                    <a:pt x="268258" y="212187"/>
                  </a:lnTo>
                  <a:lnTo>
                    <a:pt x="268504" y="212090"/>
                  </a:lnTo>
                  <a:lnTo>
                    <a:pt x="269112" y="210820"/>
                  </a:lnTo>
                  <a:lnTo>
                    <a:pt x="267667" y="208280"/>
                  </a:lnTo>
                  <a:close/>
                </a:path>
                <a:path w="333375" h="398779">
                  <a:moveTo>
                    <a:pt x="291959" y="213360"/>
                  </a:moveTo>
                  <a:lnTo>
                    <a:pt x="263698" y="213360"/>
                  </a:lnTo>
                  <a:lnTo>
                    <a:pt x="262892" y="214630"/>
                  </a:lnTo>
                  <a:lnTo>
                    <a:pt x="290682" y="214630"/>
                  </a:lnTo>
                  <a:lnTo>
                    <a:pt x="291959" y="213360"/>
                  </a:lnTo>
                  <a:close/>
                </a:path>
                <a:path w="333375" h="398779">
                  <a:moveTo>
                    <a:pt x="155576" y="210820"/>
                  </a:moveTo>
                  <a:lnTo>
                    <a:pt x="154812" y="210820"/>
                  </a:lnTo>
                  <a:lnTo>
                    <a:pt x="154005" y="212090"/>
                  </a:lnTo>
                  <a:lnTo>
                    <a:pt x="150833" y="212090"/>
                  </a:lnTo>
                  <a:lnTo>
                    <a:pt x="149775" y="213360"/>
                  </a:lnTo>
                  <a:lnTo>
                    <a:pt x="159733" y="213360"/>
                  </a:lnTo>
                  <a:lnTo>
                    <a:pt x="158277" y="212090"/>
                  </a:lnTo>
                  <a:lnTo>
                    <a:pt x="155576" y="210820"/>
                  </a:lnTo>
                  <a:close/>
                </a:path>
                <a:path w="333375" h="398779">
                  <a:moveTo>
                    <a:pt x="135545" y="210820"/>
                  </a:moveTo>
                  <a:lnTo>
                    <a:pt x="131336" y="210820"/>
                  </a:lnTo>
                  <a:lnTo>
                    <a:pt x="134467" y="212090"/>
                  </a:lnTo>
                  <a:lnTo>
                    <a:pt x="135819" y="210879"/>
                  </a:lnTo>
                  <a:lnTo>
                    <a:pt x="135545" y="210820"/>
                  </a:lnTo>
                  <a:close/>
                </a:path>
                <a:path w="333375" h="398779">
                  <a:moveTo>
                    <a:pt x="150686" y="204470"/>
                  </a:moveTo>
                  <a:lnTo>
                    <a:pt x="143053" y="204470"/>
                  </a:lnTo>
                  <a:lnTo>
                    <a:pt x="140236" y="208280"/>
                  </a:lnTo>
                  <a:lnTo>
                    <a:pt x="139367" y="209550"/>
                  </a:lnTo>
                  <a:lnTo>
                    <a:pt x="137304" y="210820"/>
                  </a:lnTo>
                  <a:lnTo>
                    <a:pt x="135885" y="210820"/>
                  </a:lnTo>
                  <a:lnTo>
                    <a:pt x="141367" y="212090"/>
                  </a:lnTo>
                  <a:lnTo>
                    <a:pt x="146068" y="209550"/>
                  </a:lnTo>
                  <a:lnTo>
                    <a:pt x="149314" y="205740"/>
                  </a:lnTo>
                  <a:lnTo>
                    <a:pt x="150089" y="205740"/>
                  </a:lnTo>
                  <a:lnTo>
                    <a:pt x="150686" y="204470"/>
                  </a:lnTo>
                  <a:close/>
                </a:path>
                <a:path w="333375" h="398779">
                  <a:moveTo>
                    <a:pt x="156340" y="203200"/>
                  </a:moveTo>
                  <a:lnTo>
                    <a:pt x="151754" y="203200"/>
                  </a:lnTo>
                  <a:lnTo>
                    <a:pt x="151156" y="204514"/>
                  </a:lnTo>
                  <a:lnTo>
                    <a:pt x="150498" y="207010"/>
                  </a:lnTo>
                  <a:lnTo>
                    <a:pt x="149011" y="208280"/>
                  </a:lnTo>
                  <a:lnTo>
                    <a:pt x="147974" y="209550"/>
                  </a:lnTo>
                  <a:lnTo>
                    <a:pt x="146110" y="210820"/>
                  </a:lnTo>
                  <a:lnTo>
                    <a:pt x="143953" y="210820"/>
                  </a:lnTo>
                  <a:lnTo>
                    <a:pt x="145252" y="212090"/>
                  </a:lnTo>
                  <a:lnTo>
                    <a:pt x="149482" y="212090"/>
                  </a:lnTo>
                  <a:lnTo>
                    <a:pt x="151995" y="210820"/>
                  </a:lnTo>
                  <a:lnTo>
                    <a:pt x="153744" y="209550"/>
                  </a:lnTo>
                  <a:lnTo>
                    <a:pt x="154812" y="207010"/>
                  </a:lnTo>
                  <a:lnTo>
                    <a:pt x="156340" y="203200"/>
                  </a:lnTo>
                  <a:close/>
                </a:path>
                <a:path w="333375" h="398779">
                  <a:moveTo>
                    <a:pt x="269373" y="210820"/>
                  </a:moveTo>
                  <a:lnTo>
                    <a:pt x="269185" y="212090"/>
                  </a:lnTo>
                  <a:lnTo>
                    <a:pt x="269719" y="212090"/>
                  </a:lnTo>
                  <a:lnTo>
                    <a:pt x="269373" y="210820"/>
                  </a:lnTo>
                  <a:close/>
                </a:path>
                <a:path w="333375" h="398779">
                  <a:moveTo>
                    <a:pt x="125682" y="207010"/>
                  </a:moveTo>
                  <a:lnTo>
                    <a:pt x="128592" y="210820"/>
                  </a:lnTo>
                  <a:lnTo>
                    <a:pt x="135885" y="210820"/>
                  </a:lnTo>
                  <a:lnTo>
                    <a:pt x="137304" y="209550"/>
                  </a:lnTo>
                  <a:lnTo>
                    <a:pt x="139681" y="208280"/>
                  </a:lnTo>
                  <a:lnTo>
                    <a:pt x="128153" y="208280"/>
                  </a:lnTo>
                  <a:lnTo>
                    <a:pt x="125682" y="207010"/>
                  </a:lnTo>
                  <a:close/>
                </a:path>
                <a:path w="333375" h="398779">
                  <a:moveTo>
                    <a:pt x="161370" y="203200"/>
                  </a:moveTo>
                  <a:lnTo>
                    <a:pt x="156497" y="203200"/>
                  </a:lnTo>
                  <a:lnTo>
                    <a:pt x="155377" y="207010"/>
                  </a:lnTo>
                  <a:lnTo>
                    <a:pt x="155094" y="208280"/>
                  </a:lnTo>
                  <a:lnTo>
                    <a:pt x="152853" y="210820"/>
                  </a:lnTo>
                  <a:lnTo>
                    <a:pt x="157471" y="209550"/>
                  </a:lnTo>
                  <a:lnTo>
                    <a:pt x="160434" y="205740"/>
                  </a:lnTo>
                  <a:lnTo>
                    <a:pt x="161370" y="203200"/>
                  </a:lnTo>
                  <a:close/>
                </a:path>
                <a:path w="333375" h="398779">
                  <a:moveTo>
                    <a:pt x="278525" y="208280"/>
                  </a:moveTo>
                  <a:lnTo>
                    <a:pt x="268630" y="208280"/>
                  </a:lnTo>
                  <a:lnTo>
                    <a:pt x="269112" y="209550"/>
                  </a:lnTo>
                  <a:lnTo>
                    <a:pt x="269981" y="210820"/>
                  </a:lnTo>
                  <a:lnTo>
                    <a:pt x="274557" y="210820"/>
                  </a:lnTo>
                  <a:lnTo>
                    <a:pt x="276452" y="209550"/>
                  </a:lnTo>
                  <a:lnTo>
                    <a:pt x="278525" y="208280"/>
                  </a:lnTo>
                  <a:close/>
                </a:path>
                <a:path w="333375" h="398779">
                  <a:moveTo>
                    <a:pt x="167492" y="193040"/>
                  </a:moveTo>
                  <a:lnTo>
                    <a:pt x="150424" y="193040"/>
                  </a:lnTo>
                  <a:lnTo>
                    <a:pt x="145520" y="194169"/>
                  </a:lnTo>
                  <a:lnTo>
                    <a:pt x="145252" y="194310"/>
                  </a:lnTo>
                  <a:lnTo>
                    <a:pt x="143398" y="195580"/>
                  </a:lnTo>
                  <a:lnTo>
                    <a:pt x="139490" y="197672"/>
                  </a:lnTo>
                  <a:lnTo>
                    <a:pt x="139733" y="203200"/>
                  </a:lnTo>
                  <a:lnTo>
                    <a:pt x="130592" y="208280"/>
                  </a:lnTo>
                  <a:lnTo>
                    <a:pt x="139681" y="208280"/>
                  </a:lnTo>
                  <a:lnTo>
                    <a:pt x="142833" y="204470"/>
                  </a:lnTo>
                  <a:lnTo>
                    <a:pt x="150686" y="204470"/>
                  </a:lnTo>
                  <a:lnTo>
                    <a:pt x="151032" y="203200"/>
                  </a:lnTo>
                  <a:lnTo>
                    <a:pt x="161370" y="203200"/>
                  </a:lnTo>
                  <a:lnTo>
                    <a:pt x="161838" y="201930"/>
                  </a:lnTo>
                  <a:lnTo>
                    <a:pt x="162173" y="200660"/>
                  </a:lnTo>
                  <a:lnTo>
                    <a:pt x="162173" y="199390"/>
                  </a:lnTo>
                  <a:lnTo>
                    <a:pt x="161900" y="198120"/>
                  </a:lnTo>
                  <a:lnTo>
                    <a:pt x="168822" y="198120"/>
                  </a:lnTo>
                  <a:lnTo>
                    <a:pt x="168507" y="195580"/>
                  </a:lnTo>
                  <a:lnTo>
                    <a:pt x="167902" y="194169"/>
                  </a:lnTo>
                  <a:lnTo>
                    <a:pt x="167492" y="193040"/>
                  </a:lnTo>
                  <a:close/>
                </a:path>
                <a:path w="333375" h="398779">
                  <a:moveTo>
                    <a:pt x="211333" y="207010"/>
                  </a:moveTo>
                  <a:lnTo>
                    <a:pt x="160434" y="207010"/>
                  </a:lnTo>
                  <a:lnTo>
                    <a:pt x="159890" y="208280"/>
                  </a:lnTo>
                  <a:lnTo>
                    <a:pt x="211574" y="208280"/>
                  </a:lnTo>
                  <a:lnTo>
                    <a:pt x="211333" y="207010"/>
                  </a:lnTo>
                  <a:close/>
                </a:path>
                <a:path w="333375" h="398779">
                  <a:moveTo>
                    <a:pt x="280337" y="207010"/>
                  </a:moveTo>
                  <a:lnTo>
                    <a:pt x="267311" y="207010"/>
                  </a:lnTo>
                  <a:lnTo>
                    <a:pt x="268075" y="208280"/>
                  </a:lnTo>
                  <a:lnTo>
                    <a:pt x="279677" y="208280"/>
                  </a:lnTo>
                  <a:lnTo>
                    <a:pt x="280337" y="207010"/>
                  </a:lnTo>
                  <a:close/>
                </a:path>
                <a:path w="333375" h="398779">
                  <a:moveTo>
                    <a:pt x="134449" y="204470"/>
                  </a:moveTo>
                  <a:lnTo>
                    <a:pt x="122854" y="204470"/>
                  </a:lnTo>
                  <a:lnTo>
                    <a:pt x="126666" y="207010"/>
                  </a:lnTo>
                  <a:lnTo>
                    <a:pt x="130184" y="207010"/>
                  </a:lnTo>
                  <a:lnTo>
                    <a:pt x="134449" y="204470"/>
                  </a:lnTo>
                  <a:close/>
                </a:path>
                <a:path w="333375" h="398779">
                  <a:moveTo>
                    <a:pt x="198161" y="203200"/>
                  </a:moveTo>
                  <a:lnTo>
                    <a:pt x="166916" y="203200"/>
                  </a:lnTo>
                  <a:lnTo>
                    <a:pt x="166392" y="204470"/>
                  </a:lnTo>
                  <a:lnTo>
                    <a:pt x="165932" y="204470"/>
                  </a:lnTo>
                  <a:lnTo>
                    <a:pt x="165450" y="205740"/>
                  </a:lnTo>
                  <a:lnTo>
                    <a:pt x="164361" y="205740"/>
                  </a:lnTo>
                  <a:lnTo>
                    <a:pt x="163764" y="207010"/>
                  </a:lnTo>
                  <a:lnTo>
                    <a:pt x="207176" y="207010"/>
                  </a:lnTo>
                  <a:lnTo>
                    <a:pt x="206724" y="204514"/>
                  </a:lnTo>
                  <a:lnTo>
                    <a:pt x="206496" y="204470"/>
                  </a:lnTo>
                  <a:lnTo>
                    <a:pt x="198161" y="203200"/>
                  </a:lnTo>
                  <a:close/>
                </a:path>
                <a:path w="333375" h="398779">
                  <a:moveTo>
                    <a:pt x="206771" y="184150"/>
                  </a:moveTo>
                  <a:lnTo>
                    <a:pt x="193323" y="184150"/>
                  </a:lnTo>
                  <a:lnTo>
                    <a:pt x="197920" y="193040"/>
                  </a:lnTo>
                  <a:lnTo>
                    <a:pt x="201491" y="199390"/>
                  </a:lnTo>
                  <a:lnTo>
                    <a:pt x="206458" y="204431"/>
                  </a:lnTo>
                  <a:lnTo>
                    <a:pt x="206716" y="204470"/>
                  </a:lnTo>
                  <a:lnTo>
                    <a:pt x="219511" y="207010"/>
                  </a:lnTo>
                  <a:lnTo>
                    <a:pt x="224914" y="204470"/>
                  </a:lnTo>
                  <a:lnTo>
                    <a:pt x="228160" y="201930"/>
                  </a:lnTo>
                  <a:lnTo>
                    <a:pt x="222139" y="201930"/>
                  </a:lnTo>
                  <a:lnTo>
                    <a:pt x="217166" y="199390"/>
                  </a:lnTo>
                  <a:lnTo>
                    <a:pt x="214108" y="196850"/>
                  </a:lnTo>
                  <a:lnTo>
                    <a:pt x="208941" y="189230"/>
                  </a:lnTo>
                  <a:lnTo>
                    <a:pt x="206771" y="184150"/>
                  </a:lnTo>
                  <a:close/>
                </a:path>
                <a:path w="333375" h="398779">
                  <a:moveTo>
                    <a:pt x="291425" y="180340"/>
                  </a:moveTo>
                  <a:lnTo>
                    <a:pt x="276797" y="180340"/>
                  </a:lnTo>
                  <a:lnTo>
                    <a:pt x="276892" y="181610"/>
                  </a:lnTo>
                  <a:lnTo>
                    <a:pt x="277059" y="182880"/>
                  </a:lnTo>
                  <a:lnTo>
                    <a:pt x="280337" y="185420"/>
                  </a:lnTo>
                  <a:lnTo>
                    <a:pt x="283048" y="187960"/>
                  </a:lnTo>
                  <a:lnTo>
                    <a:pt x="286043" y="191770"/>
                  </a:lnTo>
                  <a:lnTo>
                    <a:pt x="287362" y="194310"/>
                  </a:lnTo>
                  <a:lnTo>
                    <a:pt x="285310" y="196850"/>
                  </a:lnTo>
                  <a:lnTo>
                    <a:pt x="283048" y="199390"/>
                  </a:lnTo>
                  <a:lnTo>
                    <a:pt x="280860" y="199390"/>
                  </a:lnTo>
                  <a:lnTo>
                    <a:pt x="263809" y="204470"/>
                  </a:lnTo>
                  <a:lnTo>
                    <a:pt x="244933" y="207010"/>
                  </a:lnTo>
                  <a:lnTo>
                    <a:pt x="279415" y="207010"/>
                  </a:lnTo>
                  <a:lnTo>
                    <a:pt x="278839" y="205740"/>
                  </a:lnTo>
                  <a:lnTo>
                    <a:pt x="278305" y="205740"/>
                  </a:lnTo>
                  <a:lnTo>
                    <a:pt x="278085" y="204470"/>
                  </a:lnTo>
                  <a:lnTo>
                    <a:pt x="277509" y="204470"/>
                  </a:lnTo>
                  <a:lnTo>
                    <a:pt x="277824" y="203200"/>
                  </a:lnTo>
                  <a:lnTo>
                    <a:pt x="312158" y="203200"/>
                  </a:lnTo>
                  <a:lnTo>
                    <a:pt x="314472" y="200660"/>
                  </a:lnTo>
                  <a:lnTo>
                    <a:pt x="316231" y="198120"/>
                  </a:lnTo>
                  <a:lnTo>
                    <a:pt x="301687" y="198120"/>
                  </a:lnTo>
                  <a:lnTo>
                    <a:pt x="301006" y="196850"/>
                  </a:lnTo>
                  <a:lnTo>
                    <a:pt x="302095" y="195580"/>
                  </a:lnTo>
                  <a:lnTo>
                    <a:pt x="302829" y="194169"/>
                  </a:lnTo>
                  <a:lnTo>
                    <a:pt x="303341" y="193040"/>
                  </a:lnTo>
                  <a:lnTo>
                    <a:pt x="293163" y="193040"/>
                  </a:lnTo>
                  <a:lnTo>
                    <a:pt x="293404" y="191770"/>
                  </a:lnTo>
                  <a:lnTo>
                    <a:pt x="293279" y="187960"/>
                  </a:lnTo>
                  <a:lnTo>
                    <a:pt x="293111" y="186690"/>
                  </a:lnTo>
                  <a:lnTo>
                    <a:pt x="292629" y="185420"/>
                  </a:lnTo>
                  <a:lnTo>
                    <a:pt x="292252" y="184150"/>
                  </a:lnTo>
                  <a:lnTo>
                    <a:pt x="291959" y="182880"/>
                  </a:lnTo>
                  <a:lnTo>
                    <a:pt x="291760" y="182880"/>
                  </a:lnTo>
                  <a:lnTo>
                    <a:pt x="291425" y="180340"/>
                  </a:lnTo>
                  <a:close/>
                </a:path>
                <a:path w="333375" h="398779">
                  <a:moveTo>
                    <a:pt x="165617" y="198120"/>
                  </a:moveTo>
                  <a:lnTo>
                    <a:pt x="162466" y="198120"/>
                  </a:lnTo>
                  <a:lnTo>
                    <a:pt x="162748" y="199390"/>
                  </a:lnTo>
                  <a:lnTo>
                    <a:pt x="163157" y="200660"/>
                  </a:lnTo>
                  <a:lnTo>
                    <a:pt x="162566" y="204431"/>
                  </a:lnTo>
                  <a:lnTo>
                    <a:pt x="161838" y="205740"/>
                  </a:lnTo>
                  <a:lnTo>
                    <a:pt x="162989" y="205740"/>
                  </a:lnTo>
                  <a:lnTo>
                    <a:pt x="164140" y="204431"/>
                  </a:lnTo>
                  <a:lnTo>
                    <a:pt x="165450" y="203200"/>
                  </a:lnTo>
                  <a:lnTo>
                    <a:pt x="165806" y="201930"/>
                  </a:lnTo>
                  <a:lnTo>
                    <a:pt x="165712" y="200660"/>
                  </a:lnTo>
                  <a:lnTo>
                    <a:pt x="165617" y="198120"/>
                  </a:lnTo>
                  <a:close/>
                </a:path>
                <a:path w="333375" h="398779">
                  <a:moveTo>
                    <a:pt x="96206" y="199390"/>
                  </a:moveTo>
                  <a:lnTo>
                    <a:pt x="83599" y="199390"/>
                  </a:lnTo>
                  <a:lnTo>
                    <a:pt x="83138" y="200660"/>
                  </a:lnTo>
                  <a:lnTo>
                    <a:pt x="84311" y="200660"/>
                  </a:lnTo>
                  <a:lnTo>
                    <a:pt x="87306" y="203200"/>
                  </a:lnTo>
                  <a:lnTo>
                    <a:pt x="93243" y="203200"/>
                  </a:lnTo>
                  <a:lnTo>
                    <a:pt x="96492" y="199584"/>
                  </a:lnTo>
                  <a:lnTo>
                    <a:pt x="96206" y="199390"/>
                  </a:lnTo>
                  <a:close/>
                </a:path>
                <a:path w="333375" h="398779">
                  <a:moveTo>
                    <a:pt x="168822" y="198120"/>
                  </a:moveTo>
                  <a:lnTo>
                    <a:pt x="165712" y="198120"/>
                  </a:lnTo>
                  <a:lnTo>
                    <a:pt x="166047" y="200660"/>
                  </a:lnTo>
                  <a:lnTo>
                    <a:pt x="166214" y="200660"/>
                  </a:lnTo>
                  <a:lnTo>
                    <a:pt x="166047" y="201930"/>
                  </a:lnTo>
                  <a:lnTo>
                    <a:pt x="165712" y="203200"/>
                  </a:lnTo>
                  <a:lnTo>
                    <a:pt x="168078" y="200660"/>
                  </a:lnTo>
                  <a:lnTo>
                    <a:pt x="168822" y="198120"/>
                  </a:lnTo>
                  <a:close/>
                </a:path>
                <a:path w="333375" h="398779">
                  <a:moveTo>
                    <a:pt x="187449" y="196850"/>
                  </a:moveTo>
                  <a:lnTo>
                    <a:pt x="180685" y="199390"/>
                  </a:lnTo>
                  <a:lnTo>
                    <a:pt x="169272" y="199390"/>
                  </a:lnTo>
                  <a:lnTo>
                    <a:pt x="168937" y="200660"/>
                  </a:lnTo>
                  <a:lnTo>
                    <a:pt x="168507" y="201930"/>
                  </a:lnTo>
                  <a:lnTo>
                    <a:pt x="168120" y="201930"/>
                  </a:lnTo>
                  <a:lnTo>
                    <a:pt x="167785" y="203200"/>
                  </a:lnTo>
                  <a:lnTo>
                    <a:pt x="195229" y="203200"/>
                  </a:lnTo>
                  <a:lnTo>
                    <a:pt x="187449" y="196850"/>
                  </a:lnTo>
                  <a:close/>
                </a:path>
                <a:path w="333375" h="398779">
                  <a:moveTo>
                    <a:pt x="199835" y="167640"/>
                  </a:moveTo>
                  <a:lnTo>
                    <a:pt x="178476" y="167640"/>
                  </a:lnTo>
                  <a:lnTo>
                    <a:pt x="177219" y="172720"/>
                  </a:lnTo>
                  <a:lnTo>
                    <a:pt x="177049" y="177859"/>
                  </a:lnTo>
                  <a:lnTo>
                    <a:pt x="178591" y="182880"/>
                  </a:lnTo>
                  <a:lnTo>
                    <a:pt x="182731" y="189230"/>
                  </a:lnTo>
                  <a:lnTo>
                    <a:pt x="188351" y="195580"/>
                  </a:lnTo>
                  <a:lnTo>
                    <a:pt x="195496" y="200660"/>
                  </a:lnTo>
                  <a:lnTo>
                    <a:pt x="204213" y="203200"/>
                  </a:lnTo>
                  <a:lnTo>
                    <a:pt x="200978" y="200660"/>
                  </a:lnTo>
                  <a:lnTo>
                    <a:pt x="197690" y="196850"/>
                  </a:lnTo>
                  <a:lnTo>
                    <a:pt x="196622" y="193040"/>
                  </a:lnTo>
                  <a:lnTo>
                    <a:pt x="192988" y="184150"/>
                  </a:lnTo>
                  <a:lnTo>
                    <a:pt x="206771" y="184150"/>
                  </a:lnTo>
                  <a:lnTo>
                    <a:pt x="205670" y="181565"/>
                  </a:lnTo>
                  <a:lnTo>
                    <a:pt x="202919" y="173990"/>
                  </a:lnTo>
                  <a:lnTo>
                    <a:pt x="199835" y="167640"/>
                  </a:lnTo>
                  <a:close/>
                </a:path>
                <a:path w="333375" h="398779">
                  <a:moveTo>
                    <a:pt x="89777" y="177800"/>
                  </a:moveTo>
                  <a:lnTo>
                    <a:pt x="79913" y="191770"/>
                  </a:lnTo>
                  <a:lnTo>
                    <a:pt x="77578" y="194310"/>
                  </a:lnTo>
                  <a:lnTo>
                    <a:pt x="74468" y="196850"/>
                  </a:lnTo>
                  <a:lnTo>
                    <a:pt x="69338" y="196850"/>
                  </a:lnTo>
                  <a:lnTo>
                    <a:pt x="70594" y="198120"/>
                  </a:lnTo>
                  <a:lnTo>
                    <a:pt x="73746" y="200660"/>
                  </a:lnTo>
                  <a:lnTo>
                    <a:pt x="80395" y="201930"/>
                  </a:lnTo>
                  <a:lnTo>
                    <a:pt x="84918" y="198120"/>
                  </a:lnTo>
                  <a:lnTo>
                    <a:pt x="88719" y="193040"/>
                  </a:lnTo>
                  <a:lnTo>
                    <a:pt x="92457" y="186690"/>
                  </a:lnTo>
                  <a:lnTo>
                    <a:pt x="96258" y="182880"/>
                  </a:lnTo>
                  <a:lnTo>
                    <a:pt x="95368" y="181610"/>
                  </a:lnTo>
                  <a:lnTo>
                    <a:pt x="93463" y="181610"/>
                  </a:lnTo>
                  <a:lnTo>
                    <a:pt x="92698" y="180340"/>
                  </a:lnTo>
                  <a:lnTo>
                    <a:pt x="91955" y="180340"/>
                  </a:lnTo>
                  <a:lnTo>
                    <a:pt x="89777" y="177800"/>
                  </a:lnTo>
                  <a:close/>
                </a:path>
                <a:path w="333375" h="398779">
                  <a:moveTo>
                    <a:pt x="107138" y="184150"/>
                  </a:moveTo>
                  <a:lnTo>
                    <a:pt x="106415" y="184150"/>
                  </a:lnTo>
                  <a:lnTo>
                    <a:pt x="102614" y="194310"/>
                  </a:lnTo>
                  <a:lnTo>
                    <a:pt x="101410" y="196850"/>
                  </a:lnTo>
                  <a:lnTo>
                    <a:pt x="99672" y="198120"/>
                  </a:lnTo>
                  <a:lnTo>
                    <a:pt x="97871" y="199390"/>
                  </a:lnTo>
                  <a:lnTo>
                    <a:pt x="96667" y="199390"/>
                  </a:lnTo>
                  <a:lnTo>
                    <a:pt x="96492" y="199584"/>
                  </a:lnTo>
                  <a:lnTo>
                    <a:pt x="99944" y="201930"/>
                  </a:lnTo>
                  <a:lnTo>
                    <a:pt x="104897" y="201930"/>
                  </a:lnTo>
                  <a:lnTo>
                    <a:pt x="107253" y="198120"/>
                  </a:lnTo>
                  <a:lnTo>
                    <a:pt x="108970" y="194310"/>
                  </a:lnTo>
                  <a:lnTo>
                    <a:pt x="110310" y="189230"/>
                  </a:lnTo>
                  <a:lnTo>
                    <a:pt x="111881" y="185420"/>
                  </a:lnTo>
                  <a:lnTo>
                    <a:pt x="108216" y="185420"/>
                  </a:lnTo>
                  <a:lnTo>
                    <a:pt x="107138" y="184150"/>
                  </a:lnTo>
                  <a:close/>
                </a:path>
                <a:path w="333375" h="398779">
                  <a:moveTo>
                    <a:pt x="81599" y="172720"/>
                  </a:moveTo>
                  <a:lnTo>
                    <a:pt x="78175" y="172720"/>
                  </a:lnTo>
                  <a:lnTo>
                    <a:pt x="62186" y="184150"/>
                  </a:lnTo>
                  <a:lnTo>
                    <a:pt x="58343" y="187960"/>
                  </a:lnTo>
                  <a:lnTo>
                    <a:pt x="53548" y="189230"/>
                  </a:lnTo>
                  <a:lnTo>
                    <a:pt x="47045" y="189230"/>
                  </a:lnTo>
                  <a:lnTo>
                    <a:pt x="51265" y="194310"/>
                  </a:lnTo>
                  <a:lnTo>
                    <a:pt x="59013" y="199390"/>
                  </a:lnTo>
                  <a:lnTo>
                    <a:pt x="66144" y="194310"/>
                  </a:lnTo>
                  <a:lnTo>
                    <a:pt x="71698" y="190500"/>
                  </a:lnTo>
                  <a:lnTo>
                    <a:pt x="83047" y="180340"/>
                  </a:lnTo>
                  <a:lnTo>
                    <a:pt x="88583" y="176530"/>
                  </a:lnTo>
                  <a:lnTo>
                    <a:pt x="85526" y="176530"/>
                  </a:lnTo>
                  <a:lnTo>
                    <a:pt x="84510" y="175260"/>
                  </a:lnTo>
                  <a:lnTo>
                    <a:pt x="82897" y="173990"/>
                  </a:lnTo>
                  <a:lnTo>
                    <a:pt x="82248" y="173990"/>
                  </a:lnTo>
                  <a:lnTo>
                    <a:pt x="81599" y="172720"/>
                  </a:lnTo>
                  <a:close/>
                </a:path>
                <a:path w="333375" h="398779">
                  <a:moveTo>
                    <a:pt x="103452" y="182880"/>
                  </a:moveTo>
                  <a:lnTo>
                    <a:pt x="98112" y="182880"/>
                  </a:lnTo>
                  <a:lnTo>
                    <a:pt x="91609" y="193040"/>
                  </a:lnTo>
                  <a:lnTo>
                    <a:pt x="89923" y="196850"/>
                  </a:lnTo>
                  <a:lnTo>
                    <a:pt x="87473" y="199390"/>
                  </a:lnTo>
                  <a:lnTo>
                    <a:pt x="96667" y="199390"/>
                  </a:lnTo>
                  <a:lnTo>
                    <a:pt x="99441" y="194310"/>
                  </a:lnTo>
                  <a:lnTo>
                    <a:pt x="102080" y="187960"/>
                  </a:lnTo>
                  <a:lnTo>
                    <a:pt x="104897" y="184150"/>
                  </a:lnTo>
                  <a:lnTo>
                    <a:pt x="104248" y="184150"/>
                  </a:lnTo>
                  <a:lnTo>
                    <a:pt x="103452" y="182880"/>
                  </a:lnTo>
                  <a:close/>
                </a:path>
                <a:path w="333375" h="398779">
                  <a:moveTo>
                    <a:pt x="170358" y="193040"/>
                  </a:moveTo>
                  <a:lnTo>
                    <a:pt x="167670" y="193040"/>
                  </a:lnTo>
                  <a:lnTo>
                    <a:pt x="168413" y="194310"/>
                  </a:lnTo>
                  <a:lnTo>
                    <a:pt x="170476" y="194310"/>
                  </a:lnTo>
                  <a:lnTo>
                    <a:pt x="170539" y="194789"/>
                  </a:lnTo>
                  <a:lnTo>
                    <a:pt x="171230" y="195580"/>
                  </a:lnTo>
                  <a:lnTo>
                    <a:pt x="171324" y="198120"/>
                  </a:lnTo>
                  <a:lnTo>
                    <a:pt x="169586" y="199390"/>
                  </a:lnTo>
                  <a:lnTo>
                    <a:pt x="180685" y="199390"/>
                  </a:lnTo>
                  <a:lnTo>
                    <a:pt x="174622" y="196850"/>
                  </a:lnTo>
                  <a:lnTo>
                    <a:pt x="170358" y="193040"/>
                  </a:lnTo>
                  <a:close/>
                </a:path>
                <a:path w="333375" h="398779">
                  <a:moveTo>
                    <a:pt x="170120" y="194310"/>
                  </a:moveTo>
                  <a:lnTo>
                    <a:pt x="168937" y="194310"/>
                  </a:lnTo>
                  <a:lnTo>
                    <a:pt x="169324" y="195580"/>
                  </a:lnTo>
                  <a:lnTo>
                    <a:pt x="169471" y="196850"/>
                  </a:lnTo>
                  <a:lnTo>
                    <a:pt x="168937" y="198120"/>
                  </a:lnTo>
                  <a:lnTo>
                    <a:pt x="169471" y="198120"/>
                  </a:lnTo>
                  <a:lnTo>
                    <a:pt x="170120" y="196850"/>
                  </a:lnTo>
                  <a:lnTo>
                    <a:pt x="170476" y="196850"/>
                  </a:lnTo>
                  <a:lnTo>
                    <a:pt x="170696" y="195580"/>
                  </a:lnTo>
                  <a:lnTo>
                    <a:pt x="170539" y="194789"/>
                  </a:lnTo>
                  <a:lnTo>
                    <a:pt x="170120" y="194310"/>
                  </a:lnTo>
                  <a:close/>
                </a:path>
                <a:path w="333375" h="398779">
                  <a:moveTo>
                    <a:pt x="325016" y="172720"/>
                  </a:moveTo>
                  <a:lnTo>
                    <a:pt x="319644" y="172720"/>
                  </a:lnTo>
                  <a:lnTo>
                    <a:pt x="314693" y="177859"/>
                  </a:lnTo>
                  <a:lnTo>
                    <a:pt x="313435" y="179070"/>
                  </a:lnTo>
                  <a:lnTo>
                    <a:pt x="311529" y="182880"/>
                  </a:lnTo>
                  <a:lnTo>
                    <a:pt x="311236" y="184150"/>
                  </a:lnTo>
                  <a:lnTo>
                    <a:pt x="309529" y="184150"/>
                  </a:lnTo>
                  <a:lnTo>
                    <a:pt x="308042" y="185420"/>
                  </a:lnTo>
                  <a:lnTo>
                    <a:pt x="307435" y="186690"/>
                  </a:lnTo>
                  <a:lnTo>
                    <a:pt x="306859" y="189230"/>
                  </a:lnTo>
                  <a:lnTo>
                    <a:pt x="306022" y="191770"/>
                  </a:lnTo>
                  <a:lnTo>
                    <a:pt x="304357" y="195580"/>
                  </a:lnTo>
                  <a:lnTo>
                    <a:pt x="302001" y="198120"/>
                  </a:lnTo>
                  <a:lnTo>
                    <a:pt x="316231" y="198120"/>
                  </a:lnTo>
                  <a:lnTo>
                    <a:pt x="317110" y="196850"/>
                  </a:lnTo>
                  <a:lnTo>
                    <a:pt x="317958" y="195580"/>
                  </a:lnTo>
                  <a:lnTo>
                    <a:pt x="318314" y="194310"/>
                  </a:lnTo>
                  <a:lnTo>
                    <a:pt x="318440" y="193040"/>
                  </a:lnTo>
                  <a:lnTo>
                    <a:pt x="323204" y="193040"/>
                  </a:lnTo>
                  <a:lnTo>
                    <a:pt x="324597" y="190500"/>
                  </a:lnTo>
                  <a:lnTo>
                    <a:pt x="325812" y="187960"/>
                  </a:lnTo>
                  <a:lnTo>
                    <a:pt x="325613" y="185420"/>
                  </a:lnTo>
                  <a:lnTo>
                    <a:pt x="325016" y="184150"/>
                  </a:lnTo>
                  <a:lnTo>
                    <a:pt x="323833" y="180340"/>
                  </a:lnTo>
                  <a:lnTo>
                    <a:pt x="327466" y="179070"/>
                  </a:lnTo>
                  <a:lnTo>
                    <a:pt x="332487" y="179070"/>
                  </a:lnTo>
                  <a:lnTo>
                    <a:pt x="331989" y="177800"/>
                  </a:lnTo>
                  <a:lnTo>
                    <a:pt x="329110" y="175260"/>
                  </a:lnTo>
                  <a:lnTo>
                    <a:pt x="325016" y="172720"/>
                  </a:lnTo>
                  <a:close/>
                </a:path>
                <a:path w="333375" h="398779">
                  <a:moveTo>
                    <a:pt x="176208" y="171450"/>
                  </a:moveTo>
                  <a:lnTo>
                    <a:pt x="165806" y="171450"/>
                  </a:lnTo>
                  <a:lnTo>
                    <a:pt x="167418" y="185420"/>
                  </a:lnTo>
                  <a:lnTo>
                    <a:pt x="169638" y="191770"/>
                  </a:lnTo>
                  <a:lnTo>
                    <a:pt x="174570" y="194310"/>
                  </a:lnTo>
                  <a:lnTo>
                    <a:pt x="178936" y="196850"/>
                  </a:lnTo>
                  <a:lnTo>
                    <a:pt x="183910" y="196850"/>
                  </a:lnTo>
                  <a:lnTo>
                    <a:pt x="187208" y="195580"/>
                  </a:lnTo>
                  <a:lnTo>
                    <a:pt x="182392" y="194310"/>
                  </a:lnTo>
                  <a:lnTo>
                    <a:pt x="179272" y="190500"/>
                  </a:lnTo>
                  <a:lnTo>
                    <a:pt x="177963" y="187960"/>
                  </a:lnTo>
                  <a:lnTo>
                    <a:pt x="175251" y="180340"/>
                  </a:lnTo>
                  <a:lnTo>
                    <a:pt x="176105" y="174382"/>
                  </a:lnTo>
                  <a:lnTo>
                    <a:pt x="176208" y="171450"/>
                  </a:lnTo>
                  <a:close/>
                </a:path>
                <a:path w="333375" h="398779">
                  <a:moveTo>
                    <a:pt x="308084" y="160020"/>
                  </a:moveTo>
                  <a:lnTo>
                    <a:pt x="299969" y="160020"/>
                  </a:lnTo>
                  <a:lnTo>
                    <a:pt x="295069" y="162560"/>
                  </a:lnTo>
                  <a:lnTo>
                    <a:pt x="294263" y="170180"/>
                  </a:lnTo>
                  <a:lnTo>
                    <a:pt x="294095" y="171450"/>
                  </a:lnTo>
                  <a:lnTo>
                    <a:pt x="294095" y="175260"/>
                  </a:lnTo>
                  <a:lnTo>
                    <a:pt x="295017" y="176530"/>
                  </a:lnTo>
                  <a:lnTo>
                    <a:pt x="294441" y="176530"/>
                  </a:lnTo>
                  <a:lnTo>
                    <a:pt x="293938" y="177800"/>
                  </a:lnTo>
                  <a:lnTo>
                    <a:pt x="292870" y="179070"/>
                  </a:lnTo>
                  <a:lnTo>
                    <a:pt x="293446" y="181610"/>
                  </a:lnTo>
                  <a:lnTo>
                    <a:pt x="294095" y="182880"/>
                  </a:lnTo>
                  <a:lnTo>
                    <a:pt x="295069" y="186690"/>
                  </a:lnTo>
                  <a:lnTo>
                    <a:pt x="295634" y="190500"/>
                  </a:lnTo>
                  <a:lnTo>
                    <a:pt x="295069" y="193040"/>
                  </a:lnTo>
                  <a:lnTo>
                    <a:pt x="303341" y="193040"/>
                  </a:lnTo>
                  <a:lnTo>
                    <a:pt x="303844" y="191770"/>
                  </a:lnTo>
                  <a:lnTo>
                    <a:pt x="304692" y="189230"/>
                  </a:lnTo>
                  <a:lnTo>
                    <a:pt x="305268" y="187960"/>
                  </a:lnTo>
                  <a:lnTo>
                    <a:pt x="305414" y="186690"/>
                  </a:lnTo>
                  <a:lnTo>
                    <a:pt x="306116" y="185420"/>
                  </a:lnTo>
                  <a:lnTo>
                    <a:pt x="306524" y="184150"/>
                  </a:lnTo>
                  <a:lnTo>
                    <a:pt x="306692" y="184150"/>
                  </a:lnTo>
                  <a:lnTo>
                    <a:pt x="306618" y="182880"/>
                  </a:lnTo>
                  <a:lnTo>
                    <a:pt x="306459" y="181565"/>
                  </a:lnTo>
                  <a:lnTo>
                    <a:pt x="306116" y="180340"/>
                  </a:lnTo>
                  <a:lnTo>
                    <a:pt x="308084" y="179070"/>
                  </a:lnTo>
                  <a:lnTo>
                    <a:pt x="309529" y="176530"/>
                  </a:lnTo>
                  <a:lnTo>
                    <a:pt x="309289" y="173990"/>
                  </a:lnTo>
                  <a:lnTo>
                    <a:pt x="309236" y="171450"/>
                  </a:lnTo>
                  <a:lnTo>
                    <a:pt x="307896" y="170180"/>
                  </a:lnTo>
                  <a:lnTo>
                    <a:pt x="306116" y="168910"/>
                  </a:lnTo>
                  <a:lnTo>
                    <a:pt x="303341" y="166370"/>
                  </a:lnTo>
                  <a:lnTo>
                    <a:pt x="305749" y="163830"/>
                  </a:lnTo>
                  <a:lnTo>
                    <a:pt x="312639" y="163830"/>
                  </a:lnTo>
                  <a:lnTo>
                    <a:pt x="310828" y="161290"/>
                  </a:lnTo>
                  <a:lnTo>
                    <a:pt x="308084" y="160020"/>
                  </a:lnTo>
                  <a:close/>
                </a:path>
                <a:path w="333375" h="398779">
                  <a:moveTo>
                    <a:pt x="158828" y="184150"/>
                  </a:moveTo>
                  <a:lnTo>
                    <a:pt x="140236" y="184150"/>
                  </a:lnTo>
                  <a:lnTo>
                    <a:pt x="139158" y="185420"/>
                  </a:lnTo>
                  <a:lnTo>
                    <a:pt x="138215" y="186690"/>
                  </a:lnTo>
                  <a:lnTo>
                    <a:pt x="137880" y="187960"/>
                  </a:lnTo>
                  <a:lnTo>
                    <a:pt x="136152" y="187960"/>
                  </a:lnTo>
                  <a:lnTo>
                    <a:pt x="134152" y="189230"/>
                  </a:lnTo>
                  <a:lnTo>
                    <a:pt x="131786" y="189230"/>
                  </a:lnTo>
                  <a:lnTo>
                    <a:pt x="130592" y="190500"/>
                  </a:lnTo>
                  <a:lnTo>
                    <a:pt x="166722" y="190500"/>
                  </a:lnTo>
                  <a:lnTo>
                    <a:pt x="164508" y="189230"/>
                  </a:lnTo>
                  <a:lnTo>
                    <a:pt x="158828" y="184150"/>
                  </a:lnTo>
                  <a:close/>
                </a:path>
                <a:path w="333375" h="398779">
                  <a:moveTo>
                    <a:pt x="136314" y="180340"/>
                  </a:moveTo>
                  <a:lnTo>
                    <a:pt x="131095" y="180340"/>
                  </a:lnTo>
                  <a:lnTo>
                    <a:pt x="130498" y="181610"/>
                  </a:lnTo>
                  <a:lnTo>
                    <a:pt x="129765" y="182880"/>
                  </a:lnTo>
                  <a:lnTo>
                    <a:pt x="127388" y="185420"/>
                  </a:lnTo>
                  <a:lnTo>
                    <a:pt x="125357" y="186690"/>
                  </a:lnTo>
                  <a:lnTo>
                    <a:pt x="122854" y="186690"/>
                  </a:lnTo>
                  <a:lnTo>
                    <a:pt x="124226" y="187960"/>
                  </a:lnTo>
                  <a:lnTo>
                    <a:pt x="126446" y="189230"/>
                  </a:lnTo>
                  <a:lnTo>
                    <a:pt x="128928" y="187960"/>
                  </a:lnTo>
                  <a:lnTo>
                    <a:pt x="131692" y="187960"/>
                  </a:lnTo>
                  <a:lnTo>
                    <a:pt x="133692" y="185420"/>
                  </a:lnTo>
                  <a:lnTo>
                    <a:pt x="136314" y="180340"/>
                  </a:lnTo>
                  <a:close/>
                </a:path>
                <a:path w="333375" h="398779">
                  <a:moveTo>
                    <a:pt x="186203" y="154940"/>
                  </a:moveTo>
                  <a:lnTo>
                    <a:pt x="157115" y="154940"/>
                  </a:lnTo>
                  <a:lnTo>
                    <a:pt x="158152" y="156210"/>
                  </a:lnTo>
                  <a:lnTo>
                    <a:pt x="156497" y="158750"/>
                  </a:lnTo>
                  <a:lnTo>
                    <a:pt x="155377" y="161290"/>
                  </a:lnTo>
                  <a:lnTo>
                    <a:pt x="155077" y="163830"/>
                  </a:lnTo>
                  <a:lnTo>
                    <a:pt x="154984" y="165528"/>
                  </a:lnTo>
                  <a:lnTo>
                    <a:pt x="155948" y="172720"/>
                  </a:lnTo>
                  <a:lnTo>
                    <a:pt x="158424" y="179070"/>
                  </a:lnTo>
                  <a:lnTo>
                    <a:pt x="162486" y="184150"/>
                  </a:lnTo>
                  <a:lnTo>
                    <a:pt x="168267" y="189230"/>
                  </a:lnTo>
                  <a:lnTo>
                    <a:pt x="166675" y="186690"/>
                  </a:lnTo>
                  <a:lnTo>
                    <a:pt x="165398" y="181610"/>
                  </a:lnTo>
                  <a:lnTo>
                    <a:pt x="165508" y="180340"/>
                  </a:lnTo>
                  <a:lnTo>
                    <a:pt x="165450" y="171450"/>
                  </a:lnTo>
                  <a:lnTo>
                    <a:pt x="176208" y="171450"/>
                  </a:lnTo>
                  <a:lnTo>
                    <a:pt x="176277" y="167640"/>
                  </a:lnTo>
                  <a:lnTo>
                    <a:pt x="199835" y="167640"/>
                  </a:lnTo>
                  <a:lnTo>
                    <a:pt x="199219" y="166370"/>
                  </a:lnTo>
                  <a:lnTo>
                    <a:pt x="215564" y="166370"/>
                  </a:lnTo>
                  <a:lnTo>
                    <a:pt x="215183" y="156210"/>
                  </a:lnTo>
                  <a:lnTo>
                    <a:pt x="187062" y="156210"/>
                  </a:lnTo>
                  <a:lnTo>
                    <a:pt x="186203" y="154940"/>
                  </a:lnTo>
                  <a:close/>
                </a:path>
                <a:path w="333375" h="398779">
                  <a:moveTo>
                    <a:pt x="156314" y="179070"/>
                  </a:moveTo>
                  <a:lnTo>
                    <a:pt x="137063" y="179070"/>
                  </a:lnTo>
                  <a:lnTo>
                    <a:pt x="135618" y="182880"/>
                  </a:lnTo>
                  <a:lnTo>
                    <a:pt x="135231" y="184150"/>
                  </a:lnTo>
                  <a:lnTo>
                    <a:pt x="133985" y="186690"/>
                  </a:lnTo>
                  <a:lnTo>
                    <a:pt x="132603" y="187960"/>
                  </a:lnTo>
                  <a:lnTo>
                    <a:pt x="135472" y="186690"/>
                  </a:lnTo>
                  <a:lnTo>
                    <a:pt x="137713" y="185420"/>
                  </a:lnTo>
                  <a:lnTo>
                    <a:pt x="139524" y="184150"/>
                  </a:lnTo>
                  <a:lnTo>
                    <a:pt x="158828" y="184150"/>
                  </a:lnTo>
                  <a:lnTo>
                    <a:pt x="157408" y="182880"/>
                  </a:lnTo>
                  <a:lnTo>
                    <a:pt x="156314" y="179070"/>
                  </a:lnTo>
                  <a:close/>
                </a:path>
                <a:path w="333375" h="398779">
                  <a:moveTo>
                    <a:pt x="155585" y="176530"/>
                  </a:moveTo>
                  <a:lnTo>
                    <a:pt x="122404" y="176530"/>
                  </a:lnTo>
                  <a:lnTo>
                    <a:pt x="121418" y="177859"/>
                  </a:lnTo>
                  <a:lnTo>
                    <a:pt x="120457" y="180340"/>
                  </a:lnTo>
                  <a:lnTo>
                    <a:pt x="118331" y="182880"/>
                  </a:lnTo>
                  <a:lnTo>
                    <a:pt x="116991" y="184150"/>
                  </a:lnTo>
                  <a:lnTo>
                    <a:pt x="112457" y="184150"/>
                  </a:lnTo>
                  <a:lnTo>
                    <a:pt x="113713" y="185420"/>
                  </a:lnTo>
                  <a:lnTo>
                    <a:pt x="115860" y="186690"/>
                  </a:lnTo>
                  <a:lnTo>
                    <a:pt x="121169" y="185420"/>
                  </a:lnTo>
                  <a:lnTo>
                    <a:pt x="123409" y="184150"/>
                  </a:lnTo>
                  <a:lnTo>
                    <a:pt x="125026" y="181565"/>
                  </a:lnTo>
                  <a:lnTo>
                    <a:pt x="127168" y="177800"/>
                  </a:lnTo>
                  <a:lnTo>
                    <a:pt x="155949" y="177800"/>
                  </a:lnTo>
                  <a:lnTo>
                    <a:pt x="155585" y="176530"/>
                  </a:lnTo>
                  <a:close/>
                </a:path>
                <a:path w="333375" h="398779">
                  <a:moveTo>
                    <a:pt x="24083" y="171450"/>
                  </a:moveTo>
                  <a:lnTo>
                    <a:pt x="23025" y="171450"/>
                  </a:lnTo>
                  <a:lnTo>
                    <a:pt x="23894" y="173990"/>
                  </a:lnTo>
                  <a:lnTo>
                    <a:pt x="26572" y="179070"/>
                  </a:lnTo>
                  <a:lnTo>
                    <a:pt x="31078" y="182880"/>
                  </a:lnTo>
                  <a:lnTo>
                    <a:pt x="37048" y="185420"/>
                  </a:lnTo>
                  <a:lnTo>
                    <a:pt x="44113" y="184150"/>
                  </a:lnTo>
                  <a:lnTo>
                    <a:pt x="51613" y="181610"/>
                  </a:lnTo>
                  <a:lnTo>
                    <a:pt x="64478" y="175260"/>
                  </a:lnTo>
                  <a:lnTo>
                    <a:pt x="30585" y="175260"/>
                  </a:lnTo>
                  <a:lnTo>
                    <a:pt x="26753" y="172720"/>
                  </a:lnTo>
                  <a:lnTo>
                    <a:pt x="24083" y="171450"/>
                  </a:lnTo>
                  <a:close/>
                </a:path>
                <a:path w="333375" h="398779">
                  <a:moveTo>
                    <a:pt x="110603" y="184150"/>
                  </a:moveTo>
                  <a:lnTo>
                    <a:pt x="110436" y="184150"/>
                  </a:lnTo>
                  <a:lnTo>
                    <a:pt x="109305" y="185420"/>
                  </a:lnTo>
                  <a:lnTo>
                    <a:pt x="110719" y="185420"/>
                  </a:lnTo>
                  <a:lnTo>
                    <a:pt x="110603" y="184150"/>
                  </a:lnTo>
                  <a:close/>
                </a:path>
                <a:path w="333375" h="398779">
                  <a:moveTo>
                    <a:pt x="155949" y="177800"/>
                  </a:moveTo>
                  <a:lnTo>
                    <a:pt x="127221" y="177800"/>
                  </a:lnTo>
                  <a:lnTo>
                    <a:pt x="125462" y="181610"/>
                  </a:lnTo>
                  <a:lnTo>
                    <a:pt x="125001" y="182880"/>
                  </a:lnTo>
                  <a:lnTo>
                    <a:pt x="123462" y="184150"/>
                  </a:lnTo>
                  <a:lnTo>
                    <a:pt x="122111" y="185420"/>
                  </a:lnTo>
                  <a:lnTo>
                    <a:pt x="125912" y="185420"/>
                  </a:lnTo>
                  <a:lnTo>
                    <a:pt x="128928" y="182880"/>
                  </a:lnTo>
                  <a:lnTo>
                    <a:pt x="131095" y="180340"/>
                  </a:lnTo>
                  <a:lnTo>
                    <a:pt x="136314" y="180340"/>
                  </a:lnTo>
                  <a:lnTo>
                    <a:pt x="136969" y="179070"/>
                  </a:lnTo>
                  <a:lnTo>
                    <a:pt x="156314" y="179070"/>
                  </a:lnTo>
                  <a:lnTo>
                    <a:pt x="155949" y="177800"/>
                  </a:lnTo>
                  <a:close/>
                </a:path>
                <a:path w="333375" h="398779">
                  <a:moveTo>
                    <a:pt x="215564" y="166370"/>
                  </a:moveTo>
                  <a:lnTo>
                    <a:pt x="201386" y="166370"/>
                  </a:lnTo>
                  <a:lnTo>
                    <a:pt x="202088" y="167640"/>
                  </a:lnTo>
                  <a:lnTo>
                    <a:pt x="202904" y="168910"/>
                  </a:lnTo>
                  <a:lnTo>
                    <a:pt x="203585" y="171450"/>
                  </a:lnTo>
                  <a:lnTo>
                    <a:pt x="204108" y="172720"/>
                  </a:lnTo>
                  <a:lnTo>
                    <a:pt x="204684" y="173990"/>
                  </a:lnTo>
                  <a:lnTo>
                    <a:pt x="205313" y="175260"/>
                  </a:lnTo>
                  <a:lnTo>
                    <a:pt x="205815" y="176530"/>
                  </a:lnTo>
                  <a:lnTo>
                    <a:pt x="206372" y="177859"/>
                  </a:lnTo>
                  <a:lnTo>
                    <a:pt x="207313" y="180340"/>
                  </a:lnTo>
                  <a:lnTo>
                    <a:pt x="207836" y="181610"/>
                  </a:lnTo>
                  <a:lnTo>
                    <a:pt x="208422" y="184150"/>
                  </a:lnTo>
                  <a:lnTo>
                    <a:pt x="208873" y="185420"/>
                  </a:lnTo>
                  <a:lnTo>
                    <a:pt x="209281" y="185420"/>
                  </a:lnTo>
                  <a:lnTo>
                    <a:pt x="213471" y="176530"/>
                  </a:lnTo>
                  <a:lnTo>
                    <a:pt x="215564" y="166370"/>
                  </a:lnTo>
                  <a:close/>
                </a:path>
                <a:path w="333375" h="398779">
                  <a:moveTo>
                    <a:pt x="332487" y="179070"/>
                  </a:moveTo>
                  <a:lnTo>
                    <a:pt x="327466" y="179070"/>
                  </a:lnTo>
                  <a:lnTo>
                    <a:pt x="329989" y="181610"/>
                  </a:lnTo>
                  <a:lnTo>
                    <a:pt x="331005" y="181610"/>
                  </a:lnTo>
                  <a:lnTo>
                    <a:pt x="331770" y="182880"/>
                  </a:lnTo>
                  <a:lnTo>
                    <a:pt x="332377" y="184150"/>
                  </a:lnTo>
                  <a:lnTo>
                    <a:pt x="332984" y="184150"/>
                  </a:lnTo>
                  <a:lnTo>
                    <a:pt x="332984" y="180340"/>
                  </a:lnTo>
                  <a:lnTo>
                    <a:pt x="332487" y="179070"/>
                  </a:lnTo>
                  <a:close/>
                </a:path>
                <a:path w="333375" h="398779">
                  <a:moveTo>
                    <a:pt x="102227" y="181610"/>
                  </a:moveTo>
                  <a:lnTo>
                    <a:pt x="100059" y="181610"/>
                  </a:lnTo>
                  <a:lnTo>
                    <a:pt x="98688" y="182880"/>
                  </a:lnTo>
                  <a:lnTo>
                    <a:pt x="102614" y="182880"/>
                  </a:lnTo>
                  <a:lnTo>
                    <a:pt x="102227" y="181610"/>
                  </a:lnTo>
                  <a:close/>
                </a:path>
                <a:path w="333375" h="398779">
                  <a:moveTo>
                    <a:pt x="113907" y="181610"/>
                  </a:moveTo>
                  <a:lnTo>
                    <a:pt x="104080" y="181610"/>
                  </a:lnTo>
                  <a:lnTo>
                    <a:pt x="105431" y="182880"/>
                  </a:lnTo>
                  <a:lnTo>
                    <a:pt x="112897" y="182880"/>
                  </a:lnTo>
                  <a:lnTo>
                    <a:pt x="113907" y="181610"/>
                  </a:lnTo>
                  <a:close/>
                </a:path>
                <a:path w="333375" h="398779">
                  <a:moveTo>
                    <a:pt x="147487" y="172720"/>
                  </a:moveTo>
                  <a:lnTo>
                    <a:pt x="113368" y="172720"/>
                  </a:lnTo>
                  <a:lnTo>
                    <a:pt x="112946" y="173343"/>
                  </a:lnTo>
                  <a:lnTo>
                    <a:pt x="112401" y="174382"/>
                  </a:lnTo>
                  <a:lnTo>
                    <a:pt x="111808" y="176530"/>
                  </a:lnTo>
                  <a:lnTo>
                    <a:pt x="109839" y="179070"/>
                  </a:lnTo>
                  <a:lnTo>
                    <a:pt x="108530" y="180340"/>
                  </a:lnTo>
                  <a:lnTo>
                    <a:pt x="106593" y="181610"/>
                  </a:lnTo>
                  <a:lnTo>
                    <a:pt x="113808" y="181610"/>
                  </a:lnTo>
                  <a:lnTo>
                    <a:pt x="114269" y="181154"/>
                  </a:lnTo>
                  <a:lnTo>
                    <a:pt x="114917" y="180340"/>
                  </a:lnTo>
                  <a:lnTo>
                    <a:pt x="116237" y="177800"/>
                  </a:lnTo>
                  <a:lnTo>
                    <a:pt x="118111" y="173990"/>
                  </a:lnTo>
                  <a:lnTo>
                    <a:pt x="148445" y="173990"/>
                  </a:lnTo>
                  <a:lnTo>
                    <a:pt x="147487" y="172720"/>
                  </a:lnTo>
                  <a:close/>
                </a:path>
                <a:path w="333375" h="398779">
                  <a:moveTo>
                    <a:pt x="113942" y="181565"/>
                  </a:moveTo>
                  <a:lnTo>
                    <a:pt x="113808" y="181610"/>
                  </a:lnTo>
                  <a:lnTo>
                    <a:pt x="113942" y="181565"/>
                  </a:lnTo>
                  <a:close/>
                </a:path>
                <a:path w="333375" h="398779">
                  <a:moveTo>
                    <a:pt x="148445" y="173990"/>
                  </a:moveTo>
                  <a:lnTo>
                    <a:pt x="118310" y="173990"/>
                  </a:lnTo>
                  <a:lnTo>
                    <a:pt x="116793" y="177859"/>
                  </a:lnTo>
                  <a:lnTo>
                    <a:pt x="116383" y="179070"/>
                  </a:lnTo>
                  <a:lnTo>
                    <a:pt x="114269" y="181154"/>
                  </a:lnTo>
                  <a:lnTo>
                    <a:pt x="121441" y="177800"/>
                  </a:lnTo>
                  <a:lnTo>
                    <a:pt x="122404" y="176530"/>
                  </a:lnTo>
                  <a:lnTo>
                    <a:pt x="155585" y="176530"/>
                  </a:lnTo>
                  <a:lnTo>
                    <a:pt x="155220" y="175260"/>
                  </a:lnTo>
                  <a:lnTo>
                    <a:pt x="153241" y="175260"/>
                  </a:lnTo>
                  <a:lnTo>
                    <a:pt x="148445" y="173990"/>
                  </a:lnTo>
                  <a:close/>
                </a:path>
                <a:path w="333375" h="398779">
                  <a:moveTo>
                    <a:pt x="92698" y="177800"/>
                  </a:moveTo>
                  <a:lnTo>
                    <a:pt x="93892" y="179070"/>
                  </a:lnTo>
                  <a:lnTo>
                    <a:pt x="96038" y="180340"/>
                  </a:lnTo>
                  <a:lnTo>
                    <a:pt x="101410" y="180340"/>
                  </a:lnTo>
                  <a:lnTo>
                    <a:pt x="102504" y="179070"/>
                  </a:lnTo>
                  <a:lnTo>
                    <a:pt x="95107" y="179070"/>
                  </a:lnTo>
                  <a:lnTo>
                    <a:pt x="92698" y="177800"/>
                  </a:lnTo>
                  <a:close/>
                </a:path>
                <a:path w="333375" h="398779">
                  <a:moveTo>
                    <a:pt x="113274" y="172720"/>
                  </a:moveTo>
                  <a:lnTo>
                    <a:pt x="107504" y="172720"/>
                  </a:lnTo>
                  <a:lnTo>
                    <a:pt x="105766" y="175260"/>
                  </a:lnTo>
                  <a:lnTo>
                    <a:pt x="105190" y="176530"/>
                  </a:lnTo>
                  <a:lnTo>
                    <a:pt x="103745" y="179070"/>
                  </a:lnTo>
                  <a:lnTo>
                    <a:pt x="102321" y="180340"/>
                  </a:lnTo>
                  <a:lnTo>
                    <a:pt x="107567" y="179070"/>
                  </a:lnTo>
                  <a:lnTo>
                    <a:pt x="111274" y="176530"/>
                  </a:lnTo>
                  <a:lnTo>
                    <a:pt x="112401" y="174382"/>
                  </a:lnTo>
                  <a:lnTo>
                    <a:pt x="112509" y="173990"/>
                  </a:lnTo>
                  <a:lnTo>
                    <a:pt x="112946" y="173343"/>
                  </a:lnTo>
                  <a:lnTo>
                    <a:pt x="113274" y="172720"/>
                  </a:lnTo>
                  <a:close/>
                </a:path>
                <a:path w="333375" h="398779">
                  <a:moveTo>
                    <a:pt x="278525" y="157480"/>
                  </a:moveTo>
                  <a:lnTo>
                    <a:pt x="275803" y="160020"/>
                  </a:lnTo>
                  <a:lnTo>
                    <a:pt x="271949" y="162560"/>
                  </a:lnTo>
                  <a:lnTo>
                    <a:pt x="269227" y="167640"/>
                  </a:lnTo>
                  <a:lnTo>
                    <a:pt x="272818" y="173990"/>
                  </a:lnTo>
                  <a:lnTo>
                    <a:pt x="273729" y="176530"/>
                  </a:lnTo>
                  <a:lnTo>
                    <a:pt x="275614" y="179070"/>
                  </a:lnTo>
                  <a:lnTo>
                    <a:pt x="277509" y="180340"/>
                  </a:lnTo>
                  <a:lnTo>
                    <a:pt x="291331" y="180340"/>
                  </a:lnTo>
                  <a:lnTo>
                    <a:pt x="291331" y="179070"/>
                  </a:lnTo>
                  <a:lnTo>
                    <a:pt x="290996" y="179070"/>
                  </a:lnTo>
                  <a:lnTo>
                    <a:pt x="290053" y="177800"/>
                  </a:lnTo>
                  <a:lnTo>
                    <a:pt x="289237" y="176530"/>
                  </a:lnTo>
                  <a:lnTo>
                    <a:pt x="288609" y="176530"/>
                  </a:lnTo>
                  <a:lnTo>
                    <a:pt x="289572" y="173990"/>
                  </a:lnTo>
                  <a:lnTo>
                    <a:pt x="289425" y="171450"/>
                  </a:lnTo>
                  <a:lnTo>
                    <a:pt x="286368" y="167640"/>
                  </a:lnTo>
                  <a:lnTo>
                    <a:pt x="284305" y="167640"/>
                  </a:lnTo>
                  <a:lnTo>
                    <a:pt x="282064" y="166370"/>
                  </a:lnTo>
                  <a:lnTo>
                    <a:pt x="278766" y="166370"/>
                  </a:lnTo>
                  <a:lnTo>
                    <a:pt x="279080" y="162560"/>
                  </a:lnTo>
                  <a:lnTo>
                    <a:pt x="281300" y="161290"/>
                  </a:lnTo>
                  <a:lnTo>
                    <a:pt x="282399" y="160020"/>
                  </a:lnTo>
                  <a:lnTo>
                    <a:pt x="284902" y="160020"/>
                  </a:lnTo>
                  <a:lnTo>
                    <a:pt x="281949" y="158750"/>
                  </a:lnTo>
                  <a:lnTo>
                    <a:pt x="278525" y="157480"/>
                  </a:lnTo>
                  <a:close/>
                </a:path>
                <a:path w="333375" h="398779">
                  <a:moveTo>
                    <a:pt x="146103" y="168910"/>
                  </a:moveTo>
                  <a:lnTo>
                    <a:pt x="103043" y="168910"/>
                  </a:lnTo>
                  <a:lnTo>
                    <a:pt x="101944" y="171450"/>
                  </a:lnTo>
                  <a:lnTo>
                    <a:pt x="100981" y="173990"/>
                  </a:lnTo>
                  <a:lnTo>
                    <a:pt x="98520" y="176530"/>
                  </a:lnTo>
                  <a:lnTo>
                    <a:pt x="97222" y="177800"/>
                  </a:lnTo>
                  <a:lnTo>
                    <a:pt x="95107" y="179070"/>
                  </a:lnTo>
                  <a:lnTo>
                    <a:pt x="102504" y="179070"/>
                  </a:lnTo>
                  <a:lnTo>
                    <a:pt x="103598" y="177800"/>
                  </a:lnTo>
                  <a:lnTo>
                    <a:pt x="105190" y="175260"/>
                  </a:lnTo>
                  <a:lnTo>
                    <a:pt x="107326" y="172720"/>
                  </a:lnTo>
                  <a:lnTo>
                    <a:pt x="147487" y="172720"/>
                  </a:lnTo>
                  <a:lnTo>
                    <a:pt x="146529" y="171450"/>
                  </a:lnTo>
                  <a:lnTo>
                    <a:pt x="146103" y="168910"/>
                  </a:lnTo>
                  <a:close/>
                </a:path>
                <a:path w="333375" h="398779">
                  <a:moveTo>
                    <a:pt x="96426" y="175260"/>
                  </a:moveTo>
                  <a:lnTo>
                    <a:pt x="96258" y="175260"/>
                  </a:lnTo>
                  <a:lnTo>
                    <a:pt x="94552" y="176530"/>
                  </a:lnTo>
                  <a:lnTo>
                    <a:pt x="96038" y="176530"/>
                  </a:lnTo>
                  <a:lnTo>
                    <a:pt x="96426" y="175260"/>
                  </a:lnTo>
                  <a:close/>
                </a:path>
                <a:path w="333375" h="398779">
                  <a:moveTo>
                    <a:pt x="66385" y="161290"/>
                  </a:moveTo>
                  <a:lnTo>
                    <a:pt x="42553" y="171450"/>
                  </a:lnTo>
                  <a:lnTo>
                    <a:pt x="36962" y="173990"/>
                  </a:lnTo>
                  <a:lnTo>
                    <a:pt x="30585" y="175260"/>
                  </a:lnTo>
                  <a:lnTo>
                    <a:pt x="64478" y="175260"/>
                  </a:lnTo>
                  <a:lnTo>
                    <a:pt x="67051" y="173990"/>
                  </a:lnTo>
                  <a:lnTo>
                    <a:pt x="74468" y="171450"/>
                  </a:lnTo>
                  <a:lnTo>
                    <a:pt x="73264" y="171450"/>
                  </a:lnTo>
                  <a:lnTo>
                    <a:pt x="72489" y="170180"/>
                  </a:lnTo>
                  <a:lnTo>
                    <a:pt x="71746" y="170180"/>
                  </a:lnTo>
                  <a:lnTo>
                    <a:pt x="71149" y="168910"/>
                  </a:lnTo>
                  <a:lnTo>
                    <a:pt x="67422" y="163830"/>
                  </a:lnTo>
                  <a:lnTo>
                    <a:pt x="72259" y="163830"/>
                  </a:lnTo>
                  <a:lnTo>
                    <a:pt x="71149" y="162560"/>
                  </a:lnTo>
                  <a:lnTo>
                    <a:pt x="67055" y="162560"/>
                  </a:lnTo>
                  <a:lnTo>
                    <a:pt x="66385" y="161290"/>
                  </a:lnTo>
                  <a:close/>
                </a:path>
                <a:path w="333375" h="398779">
                  <a:moveTo>
                    <a:pt x="142466" y="162560"/>
                  </a:moveTo>
                  <a:lnTo>
                    <a:pt x="95421" y="162560"/>
                  </a:lnTo>
                  <a:lnTo>
                    <a:pt x="93989" y="164511"/>
                  </a:lnTo>
                  <a:lnTo>
                    <a:pt x="93756" y="165100"/>
                  </a:lnTo>
                  <a:lnTo>
                    <a:pt x="93433" y="165528"/>
                  </a:lnTo>
                  <a:lnTo>
                    <a:pt x="92457" y="168910"/>
                  </a:lnTo>
                  <a:lnTo>
                    <a:pt x="89180" y="171450"/>
                  </a:lnTo>
                  <a:lnTo>
                    <a:pt x="87735" y="172720"/>
                  </a:lnTo>
                  <a:lnTo>
                    <a:pt x="84311" y="172720"/>
                  </a:lnTo>
                  <a:lnTo>
                    <a:pt x="86269" y="175260"/>
                  </a:lnTo>
                  <a:lnTo>
                    <a:pt x="91609" y="175260"/>
                  </a:lnTo>
                  <a:lnTo>
                    <a:pt x="93997" y="172720"/>
                  </a:lnTo>
                  <a:lnTo>
                    <a:pt x="85620" y="172720"/>
                  </a:lnTo>
                  <a:lnTo>
                    <a:pt x="83191" y="171450"/>
                  </a:lnTo>
                  <a:lnTo>
                    <a:pt x="95086" y="171450"/>
                  </a:lnTo>
                  <a:lnTo>
                    <a:pt x="98353" y="167640"/>
                  </a:lnTo>
                  <a:lnTo>
                    <a:pt x="145890" y="167640"/>
                  </a:lnTo>
                  <a:lnTo>
                    <a:pt x="142602" y="163830"/>
                  </a:lnTo>
                  <a:lnTo>
                    <a:pt x="142466" y="162560"/>
                  </a:lnTo>
                  <a:close/>
                </a:path>
                <a:path w="333375" h="398779">
                  <a:moveTo>
                    <a:pt x="145890" y="167640"/>
                  </a:moveTo>
                  <a:lnTo>
                    <a:pt x="98478" y="167640"/>
                  </a:lnTo>
                  <a:lnTo>
                    <a:pt x="96426" y="170180"/>
                  </a:lnTo>
                  <a:lnTo>
                    <a:pt x="95756" y="171450"/>
                  </a:lnTo>
                  <a:lnTo>
                    <a:pt x="94185" y="173990"/>
                  </a:lnTo>
                  <a:lnTo>
                    <a:pt x="97117" y="173990"/>
                  </a:lnTo>
                  <a:lnTo>
                    <a:pt x="100635" y="172720"/>
                  </a:lnTo>
                  <a:lnTo>
                    <a:pt x="103043" y="168910"/>
                  </a:lnTo>
                  <a:lnTo>
                    <a:pt x="146103" y="168910"/>
                  </a:lnTo>
                  <a:lnTo>
                    <a:pt x="145890" y="167640"/>
                  </a:lnTo>
                  <a:close/>
                </a:path>
                <a:path w="333375" h="398779">
                  <a:moveTo>
                    <a:pt x="176591" y="153670"/>
                  </a:moveTo>
                  <a:lnTo>
                    <a:pt x="150278" y="153670"/>
                  </a:lnTo>
                  <a:lnTo>
                    <a:pt x="148208" y="158879"/>
                  </a:lnTo>
                  <a:lnTo>
                    <a:pt x="146812" y="162560"/>
                  </a:lnTo>
                  <a:lnTo>
                    <a:pt x="146403" y="166370"/>
                  </a:lnTo>
                  <a:lnTo>
                    <a:pt x="148351" y="168910"/>
                  </a:lnTo>
                  <a:lnTo>
                    <a:pt x="149984" y="172720"/>
                  </a:lnTo>
                  <a:lnTo>
                    <a:pt x="152937" y="173990"/>
                  </a:lnTo>
                  <a:lnTo>
                    <a:pt x="155377" y="173990"/>
                  </a:lnTo>
                  <a:lnTo>
                    <a:pt x="152937" y="171450"/>
                  </a:lnTo>
                  <a:lnTo>
                    <a:pt x="152110" y="168910"/>
                  </a:lnTo>
                  <a:lnTo>
                    <a:pt x="152445" y="166370"/>
                  </a:lnTo>
                  <a:lnTo>
                    <a:pt x="152979" y="161290"/>
                  </a:lnTo>
                  <a:lnTo>
                    <a:pt x="155220" y="158750"/>
                  </a:lnTo>
                  <a:lnTo>
                    <a:pt x="157115" y="154940"/>
                  </a:lnTo>
                  <a:lnTo>
                    <a:pt x="178591" y="154940"/>
                  </a:lnTo>
                  <a:lnTo>
                    <a:pt x="177393" y="153796"/>
                  </a:lnTo>
                  <a:lnTo>
                    <a:pt x="176591" y="153670"/>
                  </a:lnTo>
                  <a:close/>
                </a:path>
                <a:path w="333375" h="398779">
                  <a:moveTo>
                    <a:pt x="141978" y="156210"/>
                  </a:moveTo>
                  <a:lnTo>
                    <a:pt x="86552" y="156210"/>
                  </a:lnTo>
                  <a:lnTo>
                    <a:pt x="86604" y="157480"/>
                  </a:lnTo>
                  <a:lnTo>
                    <a:pt x="86772" y="157480"/>
                  </a:lnTo>
                  <a:lnTo>
                    <a:pt x="85110" y="158879"/>
                  </a:lnTo>
                  <a:lnTo>
                    <a:pt x="84217" y="160020"/>
                  </a:lnTo>
                  <a:lnTo>
                    <a:pt x="83631" y="160419"/>
                  </a:lnTo>
                  <a:lnTo>
                    <a:pt x="82562" y="163830"/>
                  </a:lnTo>
                  <a:lnTo>
                    <a:pt x="78322" y="166370"/>
                  </a:lnTo>
                  <a:lnTo>
                    <a:pt x="76803" y="167640"/>
                  </a:lnTo>
                  <a:lnTo>
                    <a:pt x="72259" y="167640"/>
                  </a:lnTo>
                  <a:lnTo>
                    <a:pt x="73264" y="168910"/>
                  </a:lnTo>
                  <a:lnTo>
                    <a:pt x="75191" y="170180"/>
                  </a:lnTo>
                  <a:lnTo>
                    <a:pt x="80489" y="170180"/>
                  </a:lnTo>
                  <a:lnTo>
                    <a:pt x="82992" y="168910"/>
                  </a:lnTo>
                  <a:lnTo>
                    <a:pt x="85034" y="166370"/>
                  </a:lnTo>
                  <a:lnTo>
                    <a:pt x="87808" y="163830"/>
                  </a:lnTo>
                  <a:lnTo>
                    <a:pt x="94258" y="163830"/>
                  </a:lnTo>
                  <a:lnTo>
                    <a:pt x="95054" y="162560"/>
                  </a:lnTo>
                  <a:lnTo>
                    <a:pt x="142466" y="162560"/>
                  </a:lnTo>
                  <a:lnTo>
                    <a:pt x="142058" y="158750"/>
                  </a:lnTo>
                  <a:lnTo>
                    <a:pt x="141978" y="156210"/>
                  </a:lnTo>
                  <a:close/>
                </a:path>
                <a:path w="333375" h="398779">
                  <a:moveTo>
                    <a:pt x="94258" y="163830"/>
                  </a:moveTo>
                  <a:lnTo>
                    <a:pt x="87976" y="163830"/>
                  </a:lnTo>
                  <a:lnTo>
                    <a:pt x="85526" y="167640"/>
                  </a:lnTo>
                  <a:lnTo>
                    <a:pt x="84803" y="168910"/>
                  </a:lnTo>
                  <a:lnTo>
                    <a:pt x="82992" y="170180"/>
                  </a:lnTo>
                  <a:lnTo>
                    <a:pt x="86772" y="170180"/>
                  </a:lnTo>
                  <a:lnTo>
                    <a:pt x="90887" y="168910"/>
                  </a:lnTo>
                  <a:lnTo>
                    <a:pt x="93433" y="165528"/>
                  </a:lnTo>
                  <a:lnTo>
                    <a:pt x="93557" y="165100"/>
                  </a:lnTo>
                  <a:lnTo>
                    <a:pt x="93989" y="164511"/>
                  </a:lnTo>
                  <a:lnTo>
                    <a:pt x="94258" y="163830"/>
                  </a:lnTo>
                  <a:close/>
                </a:path>
                <a:path w="333375" h="398779">
                  <a:moveTo>
                    <a:pt x="7999" y="144780"/>
                  </a:moveTo>
                  <a:lnTo>
                    <a:pt x="6753" y="144780"/>
                  </a:lnTo>
                  <a:lnTo>
                    <a:pt x="6973" y="147320"/>
                  </a:lnTo>
                  <a:lnTo>
                    <a:pt x="8574" y="153670"/>
                  </a:lnTo>
                  <a:lnTo>
                    <a:pt x="12415" y="160020"/>
                  </a:lnTo>
                  <a:lnTo>
                    <a:pt x="18397" y="163830"/>
                  </a:lnTo>
                  <a:lnTo>
                    <a:pt x="26418" y="166370"/>
                  </a:lnTo>
                  <a:lnTo>
                    <a:pt x="35650" y="165100"/>
                  </a:lnTo>
                  <a:lnTo>
                    <a:pt x="54895" y="161290"/>
                  </a:lnTo>
                  <a:lnTo>
                    <a:pt x="64092" y="160020"/>
                  </a:lnTo>
                  <a:lnTo>
                    <a:pt x="63642" y="160020"/>
                  </a:lnTo>
                  <a:lnTo>
                    <a:pt x="62364" y="158750"/>
                  </a:lnTo>
                  <a:lnTo>
                    <a:pt x="61872" y="157480"/>
                  </a:lnTo>
                  <a:lnTo>
                    <a:pt x="61495" y="156210"/>
                  </a:lnTo>
                  <a:lnTo>
                    <a:pt x="60071" y="151130"/>
                  </a:lnTo>
                  <a:lnTo>
                    <a:pt x="14156" y="151130"/>
                  </a:lnTo>
                  <a:lnTo>
                    <a:pt x="10481" y="147320"/>
                  </a:lnTo>
                  <a:lnTo>
                    <a:pt x="7999" y="144780"/>
                  </a:lnTo>
                  <a:close/>
                </a:path>
                <a:path w="333375" h="398779">
                  <a:moveTo>
                    <a:pt x="78583" y="163830"/>
                  </a:moveTo>
                  <a:lnTo>
                    <a:pt x="67422" y="163830"/>
                  </a:lnTo>
                  <a:lnTo>
                    <a:pt x="74280" y="165100"/>
                  </a:lnTo>
                  <a:lnTo>
                    <a:pt x="78008" y="165100"/>
                  </a:lnTo>
                  <a:lnTo>
                    <a:pt x="78583" y="163830"/>
                  </a:lnTo>
                  <a:close/>
                </a:path>
                <a:path w="333375" h="398779">
                  <a:moveTo>
                    <a:pt x="154646" y="144780"/>
                  </a:moveTo>
                  <a:lnTo>
                    <a:pt x="146477" y="144780"/>
                  </a:lnTo>
                  <a:lnTo>
                    <a:pt x="145608" y="146050"/>
                  </a:lnTo>
                  <a:lnTo>
                    <a:pt x="143053" y="152400"/>
                  </a:lnTo>
                  <a:lnTo>
                    <a:pt x="142783" y="156210"/>
                  </a:lnTo>
                  <a:lnTo>
                    <a:pt x="142674" y="158879"/>
                  </a:lnTo>
                  <a:lnTo>
                    <a:pt x="146110" y="165100"/>
                  </a:lnTo>
                  <a:lnTo>
                    <a:pt x="146110" y="162560"/>
                  </a:lnTo>
                  <a:lnTo>
                    <a:pt x="146665" y="160020"/>
                  </a:lnTo>
                  <a:lnTo>
                    <a:pt x="147681" y="157480"/>
                  </a:lnTo>
                  <a:lnTo>
                    <a:pt x="150089" y="153670"/>
                  </a:lnTo>
                  <a:lnTo>
                    <a:pt x="168214" y="153670"/>
                  </a:lnTo>
                  <a:lnTo>
                    <a:pt x="167492" y="152400"/>
                  </a:lnTo>
                  <a:lnTo>
                    <a:pt x="165010" y="152400"/>
                  </a:lnTo>
                  <a:lnTo>
                    <a:pt x="163638" y="151130"/>
                  </a:lnTo>
                  <a:lnTo>
                    <a:pt x="163084" y="151130"/>
                  </a:lnTo>
                  <a:lnTo>
                    <a:pt x="162555" y="149943"/>
                  </a:lnTo>
                  <a:lnTo>
                    <a:pt x="162340" y="149860"/>
                  </a:lnTo>
                  <a:lnTo>
                    <a:pt x="160927" y="149860"/>
                  </a:lnTo>
                  <a:lnTo>
                    <a:pt x="159555" y="148590"/>
                  </a:lnTo>
                  <a:lnTo>
                    <a:pt x="157471" y="147320"/>
                  </a:lnTo>
                  <a:lnTo>
                    <a:pt x="156098" y="146399"/>
                  </a:lnTo>
                  <a:lnTo>
                    <a:pt x="155262" y="146050"/>
                  </a:lnTo>
                  <a:lnTo>
                    <a:pt x="154646" y="144780"/>
                  </a:lnTo>
                  <a:close/>
                </a:path>
                <a:path w="333375" h="398779">
                  <a:moveTo>
                    <a:pt x="312639" y="163830"/>
                  </a:moveTo>
                  <a:lnTo>
                    <a:pt x="311048" y="163830"/>
                  </a:lnTo>
                  <a:lnTo>
                    <a:pt x="312158" y="165100"/>
                  </a:lnTo>
                  <a:lnTo>
                    <a:pt x="312733" y="165100"/>
                  </a:lnTo>
                  <a:lnTo>
                    <a:pt x="312639" y="163830"/>
                  </a:lnTo>
                  <a:close/>
                </a:path>
                <a:path w="333375" h="398779">
                  <a:moveTo>
                    <a:pt x="139733" y="151130"/>
                  </a:moveTo>
                  <a:lnTo>
                    <a:pt x="77631" y="151130"/>
                  </a:lnTo>
                  <a:lnTo>
                    <a:pt x="74908" y="153670"/>
                  </a:lnTo>
                  <a:lnTo>
                    <a:pt x="72793" y="154940"/>
                  </a:lnTo>
                  <a:lnTo>
                    <a:pt x="68982" y="156210"/>
                  </a:lnTo>
                  <a:lnTo>
                    <a:pt x="67202" y="157480"/>
                  </a:lnTo>
                  <a:lnTo>
                    <a:pt x="78919" y="157480"/>
                  </a:lnTo>
                  <a:lnTo>
                    <a:pt x="75725" y="158750"/>
                  </a:lnTo>
                  <a:lnTo>
                    <a:pt x="74615" y="160020"/>
                  </a:lnTo>
                  <a:lnTo>
                    <a:pt x="72594" y="161290"/>
                  </a:lnTo>
                  <a:lnTo>
                    <a:pt x="70929" y="161290"/>
                  </a:lnTo>
                  <a:lnTo>
                    <a:pt x="75767" y="162560"/>
                  </a:lnTo>
                  <a:lnTo>
                    <a:pt x="80489" y="162560"/>
                  </a:lnTo>
                  <a:lnTo>
                    <a:pt x="83631" y="160419"/>
                  </a:lnTo>
                  <a:lnTo>
                    <a:pt x="83756" y="160020"/>
                  </a:lnTo>
                  <a:lnTo>
                    <a:pt x="85110" y="158879"/>
                  </a:lnTo>
                  <a:lnTo>
                    <a:pt x="85212" y="158750"/>
                  </a:lnTo>
                  <a:lnTo>
                    <a:pt x="85955" y="157480"/>
                  </a:lnTo>
                  <a:lnTo>
                    <a:pt x="86552" y="156210"/>
                  </a:lnTo>
                  <a:lnTo>
                    <a:pt x="141978" y="156210"/>
                  </a:lnTo>
                  <a:lnTo>
                    <a:pt x="142089" y="153670"/>
                  </a:lnTo>
                  <a:lnTo>
                    <a:pt x="139733" y="151130"/>
                  </a:lnTo>
                  <a:close/>
                </a:path>
                <a:path w="333375" h="398779">
                  <a:moveTo>
                    <a:pt x="63128" y="154940"/>
                  </a:moveTo>
                  <a:lnTo>
                    <a:pt x="63558" y="156210"/>
                  </a:lnTo>
                  <a:lnTo>
                    <a:pt x="64888" y="158750"/>
                  </a:lnTo>
                  <a:lnTo>
                    <a:pt x="67202" y="160020"/>
                  </a:lnTo>
                  <a:lnTo>
                    <a:pt x="69830" y="161290"/>
                  </a:lnTo>
                  <a:lnTo>
                    <a:pt x="72667" y="160020"/>
                  </a:lnTo>
                  <a:lnTo>
                    <a:pt x="75317" y="158750"/>
                  </a:lnTo>
                  <a:lnTo>
                    <a:pt x="78824" y="157480"/>
                  </a:lnTo>
                  <a:lnTo>
                    <a:pt x="67202" y="157480"/>
                  </a:lnTo>
                  <a:lnTo>
                    <a:pt x="65055" y="156210"/>
                  </a:lnTo>
                  <a:lnTo>
                    <a:pt x="63128" y="154940"/>
                  </a:lnTo>
                  <a:close/>
                </a:path>
                <a:path w="333375" h="398779">
                  <a:moveTo>
                    <a:pt x="203093" y="124460"/>
                  </a:moveTo>
                  <a:lnTo>
                    <a:pt x="171439" y="124460"/>
                  </a:lnTo>
                  <a:lnTo>
                    <a:pt x="172623" y="125730"/>
                  </a:lnTo>
                  <a:lnTo>
                    <a:pt x="173879" y="125730"/>
                  </a:lnTo>
                  <a:lnTo>
                    <a:pt x="176067" y="127000"/>
                  </a:lnTo>
                  <a:lnTo>
                    <a:pt x="177722" y="129540"/>
                  </a:lnTo>
                  <a:lnTo>
                    <a:pt x="178591" y="129540"/>
                  </a:lnTo>
                  <a:lnTo>
                    <a:pt x="179387" y="130810"/>
                  </a:lnTo>
                  <a:lnTo>
                    <a:pt x="180036" y="132080"/>
                  </a:lnTo>
                  <a:lnTo>
                    <a:pt x="181240" y="133350"/>
                  </a:lnTo>
                  <a:lnTo>
                    <a:pt x="181774" y="134620"/>
                  </a:lnTo>
                  <a:lnTo>
                    <a:pt x="182277" y="134620"/>
                  </a:lnTo>
                  <a:lnTo>
                    <a:pt x="182706" y="135890"/>
                  </a:lnTo>
                  <a:lnTo>
                    <a:pt x="183240" y="137160"/>
                  </a:lnTo>
                  <a:lnTo>
                    <a:pt x="183617" y="137160"/>
                  </a:lnTo>
                  <a:lnTo>
                    <a:pt x="184486" y="139700"/>
                  </a:lnTo>
                  <a:lnTo>
                    <a:pt x="184873" y="139700"/>
                  </a:lnTo>
                  <a:lnTo>
                    <a:pt x="185743" y="142240"/>
                  </a:lnTo>
                  <a:lnTo>
                    <a:pt x="186297" y="142240"/>
                  </a:lnTo>
                  <a:lnTo>
                    <a:pt x="186612" y="143510"/>
                  </a:lnTo>
                  <a:lnTo>
                    <a:pt x="187167" y="143510"/>
                  </a:lnTo>
                  <a:lnTo>
                    <a:pt x="187763" y="144780"/>
                  </a:lnTo>
                  <a:lnTo>
                    <a:pt x="188266" y="146050"/>
                  </a:lnTo>
                  <a:lnTo>
                    <a:pt x="188968" y="146050"/>
                  </a:lnTo>
                  <a:lnTo>
                    <a:pt x="189596" y="147320"/>
                  </a:lnTo>
                  <a:lnTo>
                    <a:pt x="190266" y="147320"/>
                  </a:lnTo>
                  <a:lnTo>
                    <a:pt x="191135" y="148590"/>
                  </a:lnTo>
                  <a:lnTo>
                    <a:pt x="202789" y="148590"/>
                  </a:lnTo>
                  <a:lnTo>
                    <a:pt x="199941" y="152400"/>
                  </a:lnTo>
                  <a:lnTo>
                    <a:pt x="199533" y="152400"/>
                  </a:lnTo>
                  <a:lnTo>
                    <a:pt x="198507" y="153670"/>
                  </a:lnTo>
                  <a:lnTo>
                    <a:pt x="197920" y="153670"/>
                  </a:lnTo>
                  <a:lnTo>
                    <a:pt x="197512" y="154940"/>
                  </a:lnTo>
                  <a:lnTo>
                    <a:pt x="195658" y="154940"/>
                  </a:lnTo>
                  <a:lnTo>
                    <a:pt x="194967" y="156210"/>
                  </a:lnTo>
                  <a:lnTo>
                    <a:pt x="215183" y="156210"/>
                  </a:lnTo>
                  <a:lnTo>
                    <a:pt x="215136" y="154940"/>
                  </a:lnTo>
                  <a:lnTo>
                    <a:pt x="211763" y="140970"/>
                  </a:lnTo>
                  <a:lnTo>
                    <a:pt x="211333" y="140970"/>
                  </a:lnTo>
                  <a:lnTo>
                    <a:pt x="210998" y="139700"/>
                  </a:lnTo>
                  <a:lnTo>
                    <a:pt x="210590" y="138430"/>
                  </a:lnTo>
                  <a:lnTo>
                    <a:pt x="223445" y="138430"/>
                  </a:lnTo>
                  <a:lnTo>
                    <a:pt x="222338" y="134620"/>
                  </a:lnTo>
                  <a:lnTo>
                    <a:pt x="217166" y="130810"/>
                  </a:lnTo>
                  <a:lnTo>
                    <a:pt x="210998" y="128270"/>
                  </a:lnTo>
                  <a:lnTo>
                    <a:pt x="204046" y="124766"/>
                  </a:lnTo>
                  <a:lnTo>
                    <a:pt x="203093" y="124460"/>
                  </a:lnTo>
                  <a:close/>
                </a:path>
                <a:path w="333375" h="398779">
                  <a:moveTo>
                    <a:pt x="65966" y="153670"/>
                  </a:moveTo>
                  <a:lnTo>
                    <a:pt x="64992" y="153670"/>
                  </a:lnTo>
                  <a:lnTo>
                    <a:pt x="65422" y="154940"/>
                  </a:lnTo>
                  <a:lnTo>
                    <a:pt x="68280" y="154940"/>
                  </a:lnTo>
                  <a:lnTo>
                    <a:pt x="65966" y="153670"/>
                  </a:lnTo>
                  <a:close/>
                </a:path>
                <a:path w="333375" h="398779">
                  <a:moveTo>
                    <a:pt x="181618" y="137160"/>
                  </a:moveTo>
                  <a:lnTo>
                    <a:pt x="165806" y="137160"/>
                  </a:lnTo>
                  <a:lnTo>
                    <a:pt x="165806" y="138430"/>
                  </a:lnTo>
                  <a:lnTo>
                    <a:pt x="173513" y="151130"/>
                  </a:lnTo>
                  <a:lnTo>
                    <a:pt x="172661" y="151130"/>
                  </a:lnTo>
                  <a:lnTo>
                    <a:pt x="174626" y="152400"/>
                  </a:lnTo>
                  <a:lnTo>
                    <a:pt x="174759" y="152400"/>
                  </a:lnTo>
                  <a:lnTo>
                    <a:pt x="175023" y="152656"/>
                  </a:lnTo>
                  <a:lnTo>
                    <a:pt x="176591" y="153670"/>
                  </a:lnTo>
                  <a:lnTo>
                    <a:pt x="177261" y="153670"/>
                  </a:lnTo>
                  <a:lnTo>
                    <a:pt x="177393" y="153796"/>
                  </a:lnTo>
                  <a:lnTo>
                    <a:pt x="184654" y="154940"/>
                  </a:lnTo>
                  <a:lnTo>
                    <a:pt x="182538" y="152400"/>
                  </a:lnTo>
                  <a:lnTo>
                    <a:pt x="180130" y="151130"/>
                  </a:lnTo>
                  <a:lnTo>
                    <a:pt x="179219" y="148590"/>
                  </a:lnTo>
                  <a:lnTo>
                    <a:pt x="176162" y="143510"/>
                  </a:lnTo>
                  <a:lnTo>
                    <a:pt x="185098" y="143510"/>
                  </a:lnTo>
                  <a:lnTo>
                    <a:pt x="181618" y="137160"/>
                  </a:lnTo>
                  <a:close/>
                </a:path>
                <a:path w="333375" h="398779">
                  <a:moveTo>
                    <a:pt x="185098" y="143510"/>
                  </a:moveTo>
                  <a:lnTo>
                    <a:pt x="176444" y="143510"/>
                  </a:lnTo>
                  <a:lnTo>
                    <a:pt x="182633" y="152400"/>
                  </a:lnTo>
                  <a:lnTo>
                    <a:pt x="186203" y="154940"/>
                  </a:lnTo>
                  <a:lnTo>
                    <a:pt x="194412" y="154940"/>
                  </a:lnTo>
                  <a:lnTo>
                    <a:pt x="197564" y="153670"/>
                  </a:lnTo>
                  <a:lnTo>
                    <a:pt x="198418" y="152400"/>
                  </a:lnTo>
                  <a:lnTo>
                    <a:pt x="195658" y="152400"/>
                  </a:lnTo>
                  <a:lnTo>
                    <a:pt x="192392" y="151130"/>
                  </a:lnTo>
                  <a:lnTo>
                    <a:pt x="190266" y="149860"/>
                  </a:lnTo>
                  <a:lnTo>
                    <a:pt x="185098" y="143510"/>
                  </a:lnTo>
                  <a:close/>
                </a:path>
                <a:path w="333375" h="398779">
                  <a:moveTo>
                    <a:pt x="139524" y="147320"/>
                  </a:moveTo>
                  <a:lnTo>
                    <a:pt x="72133" y="147320"/>
                  </a:lnTo>
                  <a:lnTo>
                    <a:pt x="67652" y="148590"/>
                  </a:lnTo>
                  <a:lnTo>
                    <a:pt x="66050" y="149860"/>
                  </a:lnTo>
                  <a:lnTo>
                    <a:pt x="61160" y="149860"/>
                  </a:lnTo>
                  <a:lnTo>
                    <a:pt x="66720" y="153670"/>
                  </a:lnTo>
                  <a:lnTo>
                    <a:pt x="72594" y="153670"/>
                  </a:lnTo>
                  <a:lnTo>
                    <a:pt x="77631" y="151130"/>
                  </a:lnTo>
                  <a:lnTo>
                    <a:pt x="139733" y="151130"/>
                  </a:lnTo>
                  <a:lnTo>
                    <a:pt x="139367" y="148590"/>
                  </a:lnTo>
                  <a:lnTo>
                    <a:pt x="139524" y="147320"/>
                  </a:lnTo>
                  <a:close/>
                </a:path>
                <a:path w="333375" h="398779">
                  <a:moveTo>
                    <a:pt x="174626" y="152400"/>
                  </a:moveTo>
                  <a:lnTo>
                    <a:pt x="171178" y="152400"/>
                  </a:lnTo>
                  <a:lnTo>
                    <a:pt x="170549" y="153670"/>
                  </a:lnTo>
                  <a:lnTo>
                    <a:pt x="176067" y="153670"/>
                  </a:lnTo>
                  <a:lnTo>
                    <a:pt x="175023" y="152656"/>
                  </a:lnTo>
                  <a:lnTo>
                    <a:pt x="174626" y="152400"/>
                  </a:lnTo>
                  <a:close/>
                </a:path>
                <a:path w="333375" h="398779">
                  <a:moveTo>
                    <a:pt x="223445" y="138430"/>
                  </a:moveTo>
                  <a:lnTo>
                    <a:pt x="210590" y="138430"/>
                  </a:lnTo>
                  <a:lnTo>
                    <a:pt x="212391" y="139700"/>
                  </a:lnTo>
                  <a:lnTo>
                    <a:pt x="214244" y="140970"/>
                  </a:lnTo>
                  <a:lnTo>
                    <a:pt x="215951" y="142240"/>
                  </a:lnTo>
                  <a:lnTo>
                    <a:pt x="219134" y="143510"/>
                  </a:lnTo>
                  <a:lnTo>
                    <a:pt x="221731" y="148590"/>
                  </a:lnTo>
                  <a:lnTo>
                    <a:pt x="221689" y="153670"/>
                  </a:lnTo>
                  <a:lnTo>
                    <a:pt x="224097" y="151130"/>
                  </a:lnTo>
                  <a:lnTo>
                    <a:pt x="225658" y="146050"/>
                  </a:lnTo>
                  <a:lnTo>
                    <a:pt x="223445" y="138430"/>
                  </a:lnTo>
                  <a:close/>
                </a:path>
                <a:path w="333375" h="398779">
                  <a:moveTo>
                    <a:pt x="164727" y="137160"/>
                  </a:moveTo>
                  <a:lnTo>
                    <a:pt x="158372" y="137160"/>
                  </a:lnTo>
                  <a:lnTo>
                    <a:pt x="159555" y="142240"/>
                  </a:lnTo>
                  <a:lnTo>
                    <a:pt x="160487" y="146050"/>
                  </a:lnTo>
                  <a:lnTo>
                    <a:pt x="162340" y="149860"/>
                  </a:lnTo>
                  <a:lnTo>
                    <a:pt x="162518" y="149860"/>
                  </a:lnTo>
                  <a:lnTo>
                    <a:pt x="165617" y="151130"/>
                  </a:lnTo>
                  <a:lnTo>
                    <a:pt x="168528" y="152400"/>
                  </a:lnTo>
                  <a:lnTo>
                    <a:pt x="171586" y="151130"/>
                  </a:lnTo>
                  <a:lnTo>
                    <a:pt x="172661" y="151130"/>
                  </a:lnTo>
                  <a:lnTo>
                    <a:pt x="171186" y="150176"/>
                  </a:lnTo>
                  <a:lnTo>
                    <a:pt x="170413" y="149860"/>
                  </a:lnTo>
                  <a:lnTo>
                    <a:pt x="168214" y="148590"/>
                  </a:lnTo>
                  <a:lnTo>
                    <a:pt x="167136" y="146050"/>
                  </a:lnTo>
                  <a:lnTo>
                    <a:pt x="165398" y="143510"/>
                  </a:lnTo>
                  <a:lnTo>
                    <a:pt x="165010" y="139700"/>
                  </a:lnTo>
                  <a:lnTo>
                    <a:pt x="164727" y="137160"/>
                  </a:lnTo>
                  <a:close/>
                </a:path>
                <a:path w="333375" h="398779">
                  <a:moveTo>
                    <a:pt x="199271" y="151130"/>
                  </a:moveTo>
                  <a:lnTo>
                    <a:pt x="195658" y="152400"/>
                  </a:lnTo>
                  <a:lnTo>
                    <a:pt x="198418" y="152400"/>
                  </a:lnTo>
                  <a:lnTo>
                    <a:pt x="199271" y="151130"/>
                  </a:lnTo>
                  <a:close/>
                </a:path>
                <a:path w="333375" h="398779">
                  <a:moveTo>
                    <a:pt x="53600" y="147320"/>
                  </a:moveTo>
                  <a:lnTo>
                    <a:pt x="53265" y="147320"/>
                  </a:lnTo>
                  <a:lnTo>
                    <a:pt x="28679" y="149860"/>
                  </a:lnTo>
                  <a:lnTo>
                    <a:pt x="21768" y="151130"/>
                  </a:lnTo>
                  <a:lnTo>
                    <a:pt x="58678" y="151130"/>
                  </a:lnTo>
                  <a:lnTo>
                    <a:pt x="57139" y="149860"/>
                  </a:lnTo>
                  <a:lnTo>
                    <a:pt x="55746" y="149860"/>
                  </a:lnTo>
                  <a:lnTo>
                    <a:pt x="53600" y="147320"/>
                  </a:lnTo>
                  <a:close/>
                </a:path>
                <a:path w="333375" h="398779">
                  <a:moveTo>
                    <a:pt x="148403" y="139700"/>
                  </a:moveTo>
                  <a:lnTo>
                    <a:pt x="145890" y="139700"/>
                  </a:lnTo>
                  <a:lnTo>
                    <a:pt x="143608" y="142240"/>
                  </a:lnTo>
                  <a:lnTo>
                    <a:pt x="141922" y="143510"/>
                  </a:lnTo>
                  <a:lnTo>
                    <a:pt x="140718" y="144780"/>
                  </a:lnTo>
                  <a:lnTo>
                    <a:pt x="140843" y="148590"/>
                  </a:lnTo>
                  <a:lnTo>
                    <a:pt x="141996" y="149943"/>
                  </a:lnTo>
                  <a:lnTo>
                    <a:pt x="143053" y="151130"/>
                  </a:lnTo>
                  <a:lnTo>
                    <a:pt x="142414" y="149860"/>
                  </a:lnTo>
                  <a:lnTo>
                    <a:pt x="142791" y="147320"/>
                  </a:lnTo>
                  <a:lnTo>
                    <a:pt x="143608" y="146050"/>
                  </a:lnTo>
                  <a:lnTo>
                    <a:pt x="144917" y="144780"/>
                  </a:lnTo>
                  <a:lnTo>
                    <a:pt x="146477" y="143510"/>
                  </a:lnTo>
                  <a:lnTo>
                    <a:pt x="148110" y="142240"/>
                  </a:lnTo>
                  <a:lnTo>
                    <a:pt x="152634" y="142240"/>
                  </a:lnTo>
                  <a:lnTo>
                    <a:pt x="152110" y="140970"/>
                  </a:lnTo>
                  <a:lnTo>
                    <a:pt x="149922" y="140970"/>
                  </a:lnTo>
                  <a:lnTo>
                    <a:pt x="148403" y="139700"/>
                  </a:lnTo>
                  <a:close/>
                </a:path>
                <a:path w="333375" h="398779">
                  <a:moveTo>
                    <a:pt x="52804" y="140970"/>
                  </a:moveTo>
                  <a:lnTo>
                    <a:pt x="53014" y="143510"/>
                  </a:lnTo>
                  <a:lnTo>
                    <a:pt x="54155" y="146050"/>
                  </a:lnTo>
                  <a:lnTo>
                    <a:pt x="56825" y="147320"/>
                  </a:lnTo>
                  <a:lnTo>
                    <a:pt x="59882" y="149860"/>
                  </a:lnTo>
                  <a:lnTo>
                    <a:pt x="63558" y="149860"/>
                  </a:lnTo>
                  <a:lnTo>
                    <a:pt x="67181" y="148590"/>
                  </a:lnTo>
                  <a:lnTo>
                    <a:pt x="71893" y="147320"/>
                  </a:lnTo>
                  <a:lnTo>
                    <a:pt x="139524" y="147320"/>
                  </a:lnTo>
                  <a:lnTo>
                    <a:pt x="136309" y="146050"/>
                  </a:lnTo>
                  <a:lnTo>
                    <a:pt x="131189" y="144780"/>
                  </a:lnTo>
                  <a:lnTo>
                    <a:pt x="57516" y="144780"/>
                  </a:lnTo>
                  <a:lnTo>
                    <a:pt x="54846" y="143510"/>
                  </a:lnTo>
                  <a:lnTo>
                    <a:pt x="52804" y="140970"/>
                  </a:lnTo>
                  <a:close/>
                </a:path>
                <a:path w="333375" h="398779">
                  <a:moveTo>
                    <a:pt x="202789" y="148590"/>
                  </a:moveTo>
                  <a:lnTo>
                    <a:pt x="192234" y="148590"/>
                  </a:lnTo>
                  <a:lnTo>
                    <a:pt x="192601" y="149860"/>
                  </a:lnTo>
                  <a:lnTo>
                    <a:pt x="198329" y="149860"/>
                  </a:lnTo>
                  <a:lnTo>
                    <a:pt x="202789" y="148590"/>
                  </a:lnTo>
                  <a:close/>
                </a:path>
                <a:path w="333375" h="398779">
                  <a:moveTo>
                    <a:pt x="174706" y="128270"/>
                  </a:moveTo>
                  <a:lnTo>
                    <a:pt x="152445" y="128270"/>
                  </a:lnTo>
                  <a:lnTo>
                    <a:pt x="151660" y="130810"/>
                  </a:lnTo>
                  <a:lnTo>
                    <a:pt x="151168" y="132080"/>
                  </a:lnTo>
                  <a:lnTo>
                    <a:pt x="151241" y="134620"/>
                  </a:lnTo>
                  <a:lnTo>
                    <a:pt x="152183" y="139700"/>
                  </a:lnTo>
                  <a:lnTo>
                    <a:pt x="154646" y="144780"/>
                  </a:lnTo>
                  <a:lnTo>
                    <a:pt x="154812" y="144780"/>
                  </a:lnTo>
                  <a:lnTo>
                    <a:pt x="155576" y="146050"/>
                  </a:lnTo>
                  <a:lnTo>
                    <a:pt x="156098" y="146399"/>
                  </a:lnTo>
                  <a:lnTo>
                    <a:pt x="161335" y="148590"/>
                  </a:lnTo>
                  <a:lnTo>
                    <a:pt x="160120" y="146050"/>
                  </a:lnTo>
                  <a:lnTo>
                    <a:pt x="158968" y="143510"/>
                  </a:lnTo>
                  <a:lnTo>
                    <a:pt x="158927" y="142240"/>
                  </a:lnTo>
                  <a:lnTo>
                    <a:pt x="158277" y="137160"/>
                  </a:lnTo>
                  <a:lnTo>
                    <a:pt x="181618" y="137160"/>
                  </a:lnTo>
                  <a:lnTo>
                    <a:pt x="176915" y="129540"/>
                  </a:lnTo>
                  <a:lnTo>
                    <a:pt x="174706" y="128270"/>
                  </a:lnTo>
                  <a:close/>
                </a:path>
                <a:path w="333375" h="398779">
                  <a:moveTo>
                    <a:pt x="108182" y="138430"/>
                  </a:moveTo>
                  <a:lnTo>
                    <a:pt x="72489" y="138430"/>
                  </a:lnTo>
                  <a:lnTo>
                    <a:pt x="72489" y="139700"/>
                  </a:lnTo>
                  <a:lnTo>
                    <a:pt x="68479" y="140970"/>
                  </a:lnTo>
                  <a:lnTo>
                    <a:pt x="65149" y="143510"/>
                  </a:lnTo>
                  <a:lnTo>
                    <a:pt x="57516" y="144780"/>
                  </a:lnTo>
                  <a:lnTo>
                    <a:pt x="110719" y="144780"/>
                  </a:lnTo>
                  <a:lnTo>
                    <a:pt x="108876" y="139700"/>
                  </a:lnTo>
                  <a:lnTo>
                    <a:pt x="108182" y="138430"/>
                  </a:lnTo>
                  <a:close/>
                </a:path>
                <a:path w="333375" h="398779">
                  <a:moveTo>
                    <a:pt x="121776" y="143510"/>
                  </a:moveTo>
                  <a:lnTo>
                    <a:pt x="116122" y="143510"/>
                  </a:lnTo>
                  <a:lnTo>
                    <a:pt x="110719" y="144780"/>
                  </a:lnTo>
                  <a:lnTo>
                    <a:pt x="127671" y="144780"/>
                  </a:lnTo>
                  <a:lnTo>
                    <a:pt x="121776" y="143510"/>
                  </a:lnTo>
                  <a:close/>
                </a:path>
                <a:path w="333375" h="398779">
                  <a:moveTo>
                    <a:pt x="152634" y="142240"/>
                  </a:moveTo>
                  <a:lnTo>
                    <a:pt x="148110" y="142240"/>
                  </a:lnTo>
                  <a:lnTo>
                    <a:pt x="148445" y="143510"/>
                  </a:lnTo>
                  <a:lnTo>
                    <a:pt x="147461" y="144780"/>
                  </a:lnTo>
                  <a:lnTo>
                    <a:pt x="154005" y="144780"/>
                  </a:lnTo>
                  <a:lnTo>
                    <a:pt x="153241" y="143510"/>
                  </a:lnTo>
                  <a:lnTo>
                    <a:pt x="152634" y="142240"/>
                  </a:lnTo>
                  <a:close/>
                </a:path>
                <a:path w="333375" h="398779">
                  <a:moveTo>
                    <a:pt x="3067" y="114300"/>
                  </a:moveTo>
                  <a:lnTo>
                    <a:pt x="2795" y="116840"/>
                  </a:lnTo>
                  <a:lnTo>
                    <a:pt x="2708" y="119380"/>
                  </a:lnTo>
                  <a:lnTo>
                    <a:pt x="2903" y="124460"/>
                  </a:lnTo>
                  <a:lnTo>
                    <a:pt x="5447" y="132080"/>
                  </a:lnTo>
                  <a:lnTo>
                    <a:pt x="10516" y="137160"/>
                  </a:lnTo>
                  <a:lnTo>
                    <a:pt x="18334" y="140970"/>
                  </a:lnTo>
                  <a:lnTo>
                    <a:pt x="26236" y="142240"/>
                  </a:lnTo>
                  <a:lnTo>
                    <a:pt x="34572" y="142240"/>
                  </a:lnTo>
                  <a:lnTo>
                    <a:pt x="43021" y="143510"/>
                  </a:lnTo>
                  <a:lnTo>
                    <a:pt x="51265" y="143510"/>
                  </a:lnTo>
                  <a:lnTo>
                    <a:pt x="50155" y="135890"/>
                  </a:lnTo>
                  <a:lnTo>
                    <a:pt x="51820" y="135890"/>
                  </a:lnTo>
                  <a:lnTo>
                    <a:pt x="49747" y="134620"/>
                  </a:lnTo>
                  <a:lnTo>
                    <a:pt x="46427" y="132080"/>
                  </a:lnTo>
                  <a:lnTo>
                    <a:pt x="45056" y="130810"/>
                  </a:lnTo>
                  <a:lnTo>
                    <a:pt x="44082" y="129540"/>
                  </a:lnTo>
                  <a:lnTo>
                    <a:pt x="43537" y="129540"/>
                  </a:lnTo>
                  <a:lnTo>
                    <a:pt x="42888" y="128270"/>
                  </a:lnTo>
                  <a:lnTo>
                    <a:pt x="24250" y="125730"/>
                  </a:lnTo>
                  <a:lnTo>
                    <a:pt x="16962" y="125730"/>
                  </a:lnTo>
                  <a:lnTo>
                    <a:pt x="9393" y="123174"/>
                  </a:lnTo>
                  <a:lnTo>
                    <a:pt x="6261" y="118110"/>
                  </a:lnTo>
                  <a:lnTo>
                    <a:pt x="4219" y="115570"/>
                  </a:lnTo>
                  <a:lnTo>
                    <a:pt x="3067" y="114300"/>
                  </a:lnTo>
                  <a:close/>
                </a:path>
                <a:path w="333375" h="398779">
                  <a:moveTo>
                    <a:pt x="145252" y="135890"/>
                  </a:moveTo>
                  <a:lnTo>
                    <a:pt x="144697" y="135890"/>
                  </a:lnTo>
                  <a:lnTo>
                    <a:pt x="142414" y="137160"/>
                  </a:lnTo>
                  <a:lnTo>
                    <a:pt x="140843" y="140970"/>
                  </a:lnTo>
                  <a:lnTo>
                    <a:pt x="140938" y="143510"/>
                  </a:lnTo>
                  <a:lnTo>
                    <a:pt x="141472" y="143510"/>
                  </a:lnTo>
                  <a:lnTo>
                    <a:pt x="142602" y="142240"/>
                  </a:lnTo>
                  <a:lnTo>
                    <a:pt x="145890" y="139700"/>
                  </a:lnTo>
                  <a:lnTo>
                    <a:pt x="146979" y="139700"/>
                  </a:lnTo>
                  <a:lnTo>
                    <a:pt x="146403" y="138430"/>
                  </a:lnTo>
                  <a:lnTo>
                    <a:pt x="145775" y="137160"/>
                  </a:lnTo>
                  <a:lnTo>
                    <a:pt x="145294" y="137160"/>
                  </a:lnTo>
                  <a:lnTo>
                    <a:pt x="145252" y="135890"/>
                  </a:lnTo>
                  <a:close/>
                </a:path>
                <a:path w="333375" h="398779">
                  <a:moveTo>
                    <a:pt x="63223" y="140970"/>
                  </a:moveTo>
                  <a:lnTo>
                    <a:pt x="56218" y="140970"/>
                  </a:lnTo>
                  <a:lnTo>
                    <a:pt x="56877" y="142240"/>
                  </a:lnTo>
                  <a:lnTo>
                    <a:pt x="62186" y="142240"/>
                  </a:lnTo>
                  <a:lnTo>
                    <a:pt x="63223" y="140970"/>
                  </a:lnTo>
                  <a:close/>
                </a:path>
                <a:path w="333375" h="398779">
                  <a:moveTo>
                    <a:pt x="51820" y="135890"/>
                  </a:moveTo>
                  <a:lnTo>
                    <a:pt x="50155" y="135890"/>
                  </a:lnTo>
                  <a:lnTo>
                    <a:pt x="54919" y="140970"/>
                  </a:lnTo>
                  <a:lnTo>
                    <a:pt x="59882" y="140970"/>
                  </a:lnTo>
                  <a:lnTo>
                    <a:pt x="58490" y="139788"/>
                  </a:lnTo>
                  <a:lnTo>
                    <a:pt x="57977" y="139700"/>
                  </a:lnTo>
                  <a:lnTo>
                    <a:pt x="55746" y="139700"/>
                  </a:lnTo>
                  <a:lnTo>
                    <a:pt x="53014" y="137160"/>
                  </a:lnTo>
                  <a:lnTo>
                    <a:pt x="51820" y="135890"/>
                  </a:lnTo>
                  <a:close/>
                </a:path>
                <a:path w="333375" h="398779">
                  <a:moveTo>
                    <a:pt x="103581" y="132080"/>
                  </a:moveTo>
                  <a:lnTo>
                    <a:pt x="65704" y="132080"/>
                  </a:lnTo>
                  <a:lnTo>
                    <a:pt x="59882" y="134620"/>
                  </a:lnTo>
                  <a:lnTo>
                    <a:pt x="51935" y="134620"/>
                  </a:lnTo>
                  <a:lnTo>
                    <a:pt x="57977" y="139700"/>
                  </a:lnTo>
                  <a:lnTo>
                    <a:pt x="58385" y="139700"/>
                  </a:lnTo>
                  <a:lnTo>
                    <a:pt x="65317" y="140970"/>
                  </a:lnTo>
                  <a:lnTo>
                    <a:pt x="72039" y="139700"/>
                  </a:lnTo>
                  <a:lnTo>
                    <a:pt x="72395" y="138430"/>
                  </a:lnTo>
                  <a:lnTo>
                    <a:pt x="108182" y="138430"/>
                  </a:lnTo>
                  <a:lnTo>
                    <a:pt x="106101" y="134620"/>
                  </a:lnTo>
                  <a:lnTo>
                    <a:pt x="103581" y="132080"/>
                  </a:lnTo>
                  <a:close/>
                </a:path>
                <a:path w="333375" h="398779">
                  <a:moveTo>
                    <a:pt x="172497" y="127000"/>
                  </a:moveTo>
                  <a:lnTo>
                    <a:pt x="147325" y="127000"/>
                  </a:lnTo>
                  <a:lnTo>
                    <a:pt x="145890" y="133350"/>
                  </a:lnTo>
                  <a:lnTo>
                    <a:pt x="145943" y="135890"/>
                  </a:lnTo>
                  <a:lnTo>
                    <a:pt x="147440" y="137160"/>
                  </a:lnTo>
                  <a:lnTo>
                    <a:pt x="148665" y="139700"/>
                  </a:lnTo>
                  <a:lnTo>
                    <a:pt x="152183" y="139700"/>
                  </a:lnTo>
                  <a:lnTo>
                    <a:pt x="150424" y="138430"/>
                  </a:lnTo>
                  <a:lnTo>
                    <a:pt x="149775" y="137160"/>
                  </a:lnTo>
                  <a:lnTo>
                    <a:pt x="149775" y="132080"/>
                  </a:lnTo>
                  <a:lnTo>
                    <a:pt x="150833" y="130810"/>
                  </a:lnTo>
                  <a:lnTo>
                    <a:pt x="151754" y="128270"/>
                  </a:lnTo>
                  <a:lnTo>
                    <a:pt x="174706" y="128270"/>
                  </a:lnTo>
                  <a:lnTo>
                    <a:pt x="172497" y="127000"/>
                  </a:lnTo>
                  <a:close/>
                </a:path>
                <a:path w="333375" h="398779">
                  <a:moveTo>
                    <a:pt x="189020" y="95250"/>
                  </a:moveTo>
                  <a:lnTo>
                    <a:pt x="182633" y="96520"/>
                  </a:lnTo>
                  <a:lnTo>
                    <a:pt x="180371" y="96520"/>
                  </a:lnTo>
                  <a:lnTo>
                    <a:pt x="178674" y="97656"/>
                  </a:lnTo>
                  <a:lnTo>
                    <a:pt x="178591" y="97790"/>
                  </a:lnTo>
                  <a:lnTo>
                    <a:pt x="178137" y="98069"/>
                  </a:lnTo>
                  <a:lnTo>
                    <a:pt x="176937" y="99060"/>
                  </a:lnTo>
                  <a:lnTo>
                    <a:pt x="128823" y="99060"/>
                  </a:lnTo>
                  <a:lnTo>
                    <a:pt x="129598" y="105410"/>
                  </a:lnTo>
                  <a:lnTo>
                    <a:pt x="131043" y="110490"/>
                  </a:lnTo>
                  <a:lnTo>
                    <a:pt x="134152" y="116840"/>
                  </a:lnTo>
                  <a:lnTo>
                    <a:pt x="137304" y="121920"/>
                  </a:lnTo>
                  <a:lnTo>
                    <a:pt x="142697" y="127000"/>
                  </a:lnTo>
                  <a:lnTo>
                    <a:pt x="144917" y="133350"/>
                  </a:lnTo>
                  <a:lnTo>
                    <a:pt x="145032" y="134620"/>
                  </a:lnTo>
                  <a:lnTo>
                    <a:pt x="145608" y="134620"/>
                  </a:lnTo>
                  <a:lnTo>
                    <a:pt x="145461" y="133350"/>
                  </a:lnTo>
                  <a:lnTo>
                    <a:pt x="145608" y="132080"/>
                  </a:lnTo>
                  <a:lnTo>
                    <a:pt x="146110" y="130810"/>
                  </a:lnTo>
                  <a:lnTo>
                    <a:pt x="147220" y="127000"/>
                  </a:lnTo>
                  <a:lnTo>
                    <a:pt x="172497" y="127000"/>
                  </a:lnTo>
                  <a:lnTo>
                    <a:pt x="168078" y="124460"/>
                  </a:lnTo>
                  <a:lnTo>
                    <a:pt x="167492" y="124460"/>
                  </a:lnTo>
                  <a:lnTo>
                    <a:pt x="167209" y="123190"/>
                  </a:lnTo>
                  <a:lnTo>
                    <a:pt x="216240" y="123190"/>
                  </a:lnTo>
                  <a:lnTo>
                    <a:pt x="212572" y="119380"/>
                  </a:lnTo>
                  <a:lnTo>
                    <a:pt x="206616" y="114300"/>
                  </a:lnTo>
                  <a:lnTo>
                    <a:pt x="199941" y="111760"/>
                  </a:lnTo>
                  <a:lnTo>
                    <a:pt x="191617" y="111760"/>
                  </a:lnTo>
                  <a:lnTo>
                    <a:pt x="191135" y="110490"/>
                  </a:lnTo>
                  <a:lnTo>
                    <a:pt x="190214" y="110490"/>
                  </a:lnTo>
                  <a:lnTo>
                    <a:pt x="197135" y="107950"/>
                  </a:lnTo>
                  <a:lnTo>
                    <a:pt x="208422" y="107950"/>
                  </a:lnTo>
                  <a:lnTo>
                    <a:pt x="205815" y="105410"/>
                  </a:lnTo>
                  <a:lnTo>
                    <a:pt x="202904" y="102870"/>
                  </a:lnTo>
                  <a:lnTo>
                    <a:pt x="188266" y="102870"/>
                  </a:lnTo>
                  <a:lnTo>
                    <a:pt x="193805" y="101600"/>
                  </a:lnTo>
                  <a:lnTo>
                    <a:pt x="201438" y="101600"/>
                  </a:lnTo>
                  <a:lnTo>
                    <a:pt x="195920" y="96520"/>
                  </a:lnTo>
                  <a:lnTo>
                    <a:pt x="189020" y="95250"/>
                  </a:lnTo>
                  <a:close/>
                </a:path>
                <a:path w="333375" h="398779">
                  <a:moveTo>
                    <a:pt x="43653" y="120650"/>
                  </a:moveTo>
                  <a:lnTo>
                    <a:pt x="43431" y="123174"/>
                  </a:lnTo>
                  <a:lnTo>
                    <a:pt x="43382" y="124766"/>
                  </a:lnTo>
                  <a:lnTo>
                    <a:pt x="44113" y="128270"/>
                  </a:lnTo>
                  <a:lnTo>
                    <a:pt x="47045" y="130810"/>
                  </a:lnTo>
                  <a:lnTo>
                    <a:pt x="50270" y="133350"/>
                  </a:lnTo>
                  <a:lnTo>
                    <a:pt x="59422" y="133350"/>
                  </a:lnTo>
                  <a:lnTo>
                    <a:pt x="65516" y="132080"/>
                  </a:lnTo>
                  <a:lnTo>
                    <a:pt x="103581" y="132080"/>
                  </a:lnTo>
                  <a:lnTo>
                    <a:pt x="102321" y="130810"/>
                  </a:lnTo>
                  <a:lnTo>
                    <a:pt x="99483" y="127000"/>
                  </a:lnTo>
                  <a:lnTo>
                    <a:pt x="51474" y="127000"/>
                  </a:lnTo>
                  <a:lnTo>
                    <a:pt x="48668" y="125730"/>
                  </a:lnTo>
                  <a:lnTo>
                    <a:pt x="45611" y="124460"/>
                  </a:lnTo>
                  <a:lnTo>
                    <a:pt x="43653" y="120650"/>
                  </a:lnTo>
                  <a:close/>
                </a:path>
                <a:path w="333375" h="398779">
                  <a:moveTo>
                    <a:pt x="216240" y="123190"/>
                  </a:moveTo>
                  <a:lnTo>
                    <a:pt x="168507" y="123190"/>
                  </a:lnTo>
                  <a:lnTo>
                    <a:pt x="170068" y="124460"/>
                  </a:lnTo>
                  <a:lnTo>
                    <a:pt x="203438" y="124460"/>
                  </a:lnTo>
                  <a:lnTo>
                    <a:pt x="204046" y="124766"/>
                  </a:lnTo>
                  <a:lnTo>
                    <a:pt x="210998" y="127000"/>
                  </a:lnTo>
                  <a:lnTo>
                    <a:pt x="214108" y="127000"/>
                  </a:lnTo>
                  <a:lnTo>
                    <a:pt x="218139" y="129540"/>
                  </a:lnTo>
                  <a:lnTo>
                    <a:pt x="220946" y="132080"/>
                  </a:lnTo>
                  <a:lnTo>
                    <a:pt x="217463" y="124460"/>
                  </a:lnTo>
                  <a:lnTo>
                    <a:pt x="216240" y="123190"/>
                  </a:lnTo>
                  <a:close/>
                </a:path>
                <a:path w="333375" h="398779">
                  <a:moveTo>
                    <a:pt x="42113" y="114300"/>
                  </a:moveTo>
                  <a:lnTo>
                    <a:pt x="47841" y="121920"/>
                  </a:lnTo>
                  <a:lnTo>
                    <a:pt x="55746" y="124460"/>
                  </a:lnTo>
                  <a:lnTo>
                    <a:pt x="63558" y="124460"/>
                  </a:lnTo>
                  <a:lnTo>
                    <a:pt x="56103" y="127000"/>
                  </a:lnTo>
                  <a:lnTo>
                    <a:pt x="99483" y="127000"/>
                  </a:lnTo>
                  <a:lnTo>
                    <a:pt x="96520" y="124460"/>
                  </a:lnTo>
                  <a:lnTo>
                    <a:pt x="93148" y="121920"/>
                  </a:lnTo>
                  <a:lnTo>
                    <a:pt x="96143" y="118110"/>
                  </a:lnTo>
                  <a:lnTo>
                    <a:pt x="96682" y="116840"/>
                  </a:lnTo>
                  <a:lnTo>
                    <a:pt x="49024" y="116840"/>
                  </a:lnTo>
                  <a:lnTo>
                    <a:pt x="45056" y="115570"/>
                  </a:lnTo>
                  <a:lnTo>
                    <a:pt x="42113" y="114300"/>
                  </a:lnTo>
                  <a:close/>
                </a:path>
                <a:path w="333375" h="398779">
                  <a:moveTo>
                    <a:pt x="50542" y="123190"/>
                  </a:moveTo>
                  <a:lnTo>
                    <a:pt x="49118" y="123190"/>
                  </a:lnTo>
                  <a:lnTo>
                    <a:pt x="49527" y="124460"/>
                  </a:lnTo>
                  <a:lnTo>
                    <a:pt x="52040" y="124460"/>
                  </a:lnTo>
                  <a:lnTo>
                    <a:pt x="50542" y="123190"/>
                  </a:lnTo>
                  <a:close/>
                </a:path>
                <a:path w="333375" h="398779">
                  <a:moveTo>
                    <a:pt x="41632" y="123174"/>
                  </a:moveTo>
                  <a:close/>
                </a:path>
                <a:path w="333375" h="398779">
                  <a:moveTo>
                    <a:pt x="47673" y="121920"/>
                  </a:moveTo>
                  <a:lnTo>
                    <a:pt x="47098" y="121920"/>
                  </a:lnTo>
                  <a:lnTo>
                    <a:pt x="47391" y="123190"/>
                  </a:lnTo>
                  <a:lnTo>
                    <a:pt x="49118" y="123190"/>
                  </a:lnTo>
                  <a:lnTo>
                    <a:pt x="47673" y="121920"/>
                  </a:lnTo>
                  <a:close/>
                </a:path>
                <a:path w="333375" h="398779">
                  <a:moveTo>
                    <a:pt x="6512" y="88900"/>
                  </a:moveTo>
                  <a:lnTo>
                    <a:pt x="5476" y="91440"/>
                  </a:lnTo>
                  <a:lnTo>
                    <a:pt x="4624" y="99060"/>
                  </a:lnTo>
                  <a:lnTo>
                    <a:pt x="5981" y="105410"/>
                  </a:lnTo>
                  <a:lnTo>
                    <a:pt x="9996" y="113030"/>
                  </a:lnTo>
                  <a:lnTo>
                    <a:pt x="17119" y="116840"/>
                  </a:lnTo>
                  <a:lnTo>
                    <a:pt x="24585" y="119380"/>
                  </a:lnTo>
                  <a:lnTo>
                    <a:pt x="33307" y="120650"/>
                  </a:lnTo>
                  <a:lnTo>
                    <a:pt x="41632" y="123174"/>
                  </a:lnTo>
                  <a:lnTo>
                    <a:pt x="41747" y="120650"/>
                  </a:lnTo>
                  <a:lnTo>
                    <a:pt x="42092" y="116840"/>
                  </a:lnTo>
                  <a:lnTo>
                    <a:pt x="41799" y="116840"/>
                  </a:lnTo>
                  <a:lnTo>
                    <a:pt x="40072" y="114300"/>
                  </a:lnTo>
                  <a:lnTo>
                    <a:pt x="39778" y="114300"/>
                  </a:lnTo>
                  <a:lnTo>
                    <a:pt x="38962" y="113030"/>
                  </a:lnTo>
                  <a:lnTo>
                    <a:pt x="38145" y="113030"/>
                  </a:lnTo>
                  <a:lnTo>
                    <a:pt x="37276" y="111760"/>
                  </a:lnTo>
                  <a:lnTo>
                    <a:pt x="36501" y="111760"/>
                  </a:lnTo>
                  <a:lnTo>
                    <a:pt x="35758" y="110490"/>
                  </a:lnTo>
                  <a:lnTo>
                    <a:pt x="35255" y="109220"/>
                  </a:lnTo>
                  <a:lnTo>
                    <a:pt x="34658" y="109220"/>
                  </a:lnTo>
                  <a:lnTo>
                    <a:pt x="34218" y="107950"/>
                  </a:lnTo>
                  <a:lnTo>
                    <a:pt x="33569" y="106680"/>
                  </a:lnTo>
                  <a:lnTo>
                    <a:pt x="33402" y="105410"/>
                  </a:lnTo>
                  <a:lnTo>
                    <a:pt x="25507" y="102870"/>
                  </a:lnTo>
                  <a:lnTo>
                    <a:pt x="18376" y="101600"/>
                  </a:lnTo>
                  <a:lnTo>
                    <a:pt x="11350" y="97790"/>
                  </a:lnTo>
                  <a:lnTo>
                    <a:pt x="8984" y="92710"/>
                  </a:lnTo>
                  <a:lnTo>
                    <a:pt x="7476" y="90170"/>
                  </a:lnTo>
                  <a:lnTo>
                    <a:pt x="6512" y="88900"/>
                  </a:lnTo>
                  <a:close/>
                </a:path>
                <a:path w="333375" h="398779">
                  <a:moveTo>
                    <a:pt x="46302" y="120650"/>
                  </a:moveTo>
                  <a:lnTo>
                    <a:pt x="45988" y="120650"/>
                  </a:lnTo>
                  <a:lnTo>
                    <a:pt x="46302" y="121920"/>
                  </a:lnTo>
                  <a:lnTo>
                    <a:pt x="47045" y="121920"/>
                  </a:lnTo>
                  <a:lnTo>
                    <a:pt x="46302" y="120650"/>
                  </a:lnTo>
                  <a:close/>
                </a:path>
                <a:path w="333375" h="398779">
                  <a:moveTo>
                    <a:pt x="168413" y="91440"/>
                  </a:moveTo>
                  <a:lnTo>
                    <a:pt x="119221" y="91440"/>
                  </a:lnTo>
                  <a:lnTo>
                    <a:pt x="116478" y="99060"/>
                  </a:lnTo>
                  <a:lnTo>
                    <a:pt x="114404" y="105410"/>
                  </a:lnTo>
                  <a:lnTo>
                    <a:pt x="113996" y="110490"/>
                  </a:lnTo>
                  <a:lnTo>
                    <a:pt x="116813" y="115570"/>
                  </a:lnTo>
                  <a:lnTo>
                    <a:pt x="119441" y="119380"/>
                  </a:lnTo>
                  <a:lnTo>
                    <a:pt x="123849" y="121920"/>
                  </a:lnTo>
                  <a:lnTo>
                    <a:pt x="127336" y="121920"/>
                  </a:lnTo>
                  <a:lnTo>
                    <a:pt x="124006" y="116840"/>
                  </a:lnTo>
                  <a:lnTo>
                    <a:pt x="123560" y="110490"/>
                  </a:lnTo>
                  <a:lnTo>
                    <a:pt x="125373" y="104140"/>
                  </a:lnTo>
                  <a:lnTo>
                    <a:pt x="128823" y="99060"/>
                  </a:lnTo>
                  <a:lnTo>
                    <a:pt x="176528" y="99060"/>
                  </a:lnTo>
                  <a:lnTo>
                    <a:pt x="178137" y="98069"/>
                  </a:lnTo>
                  <a:lnTo>
                    <a:pt x="178476" y="97790"/>
                  </a:lnTo>
                  <a:lnTo>
                    <a:pt x="178674" y="97656"/>
                  </a:lnTo>
                  <a:lnTo>
                    <a:pt x="180182" y="95250"/>
                  </a:lnTo>
                  <a:lnTo>
                    <a:pt x="183366" y="93980"/>
                  </a:lnTo>
                  <a:lnTo>
                    <a:pt x="170120" y="93980"/>
                  </a:lnTo>
                  <a:lnTo>
                    <a:pt x="168413" y="91440"/>
                  </a:lnTo>
                  <a:close/>
                </a:path>
                <a:path w="333375" h="398779">
                  <a:moveTo>
                    <a:pt x="35255" y="97790"/>
                  </a:moveTo>
                  <a:lnTo>
                    <a:pt x="34313" y="100330"/>
                  </a:lnTo>
                  <a:lnTo>
                    <a:pt x="34459" y="105410"/>
                  </a:lnTo>
                  <a:lnTo>
                    <a:pt x="40553" y="113030"/>
                  </a:lnTo>
                  <a:lnTo>
                    <a:pt x="45653" y="114300"/>
                  </a:lnTo>
                  <a:lnTo>
                    <a:pt x="51139" y="115570"/>
                  </a:lnTo>
                  <a:lnTo>
                    <a:pt x="51600" y="115570"/>
                  </a:lnTo>
                  <a:lnTo>
                    <a:pt x="49024" y="116840"/>
                  </a:lnTo>
                  <a:lnTo>
                    <a:pt x="96682" y="116840"/>
                  </a:lnTo>
                  <a:lnTo>
                    <a:pt x="98300" y="113030"/>
                  </a:lnTo>
                  <a:lnTo>
                    <a:pt x="99347" y="107950"/>
                  </a:lnTo>
                  <a:lnTo>
                    <a:pt x="50584" y="107950"/>
                  </a:lnTo>
                  <a:lnTo>
                    <a:pt x="43202" y="105410"/>
                  </a:lnTo>
                  <a:lnTo>
                    <a:pt x="40072" y="104140"/>
                  </a:lnTo>
                  <a:lnTo>
                    <a:pt x="36847" y="101600"/>
                  </a:lnTo>
                  <a:lnTo>
                    <a:pt x="35255" y="97790"/>
                  </a:lnTo>
                  <a:close/>
                </a:path>
                <a:path w="333375" h="398779">
                  <a:moveTo>
                    <a:pt x="208422" y="107950"/>
                  </a:moveTo>
                  <a:lnTo>
                    <a:pt x="197135" y="107950"/>
                  </a:lnTo>
                  <a:lnTo>
                    <a:pt x="201491" y="109220"/>
                  </a:lnTo>
                  <a:lnTo>
                    <a:pt x="204108" y="109220"/>
                  </a:lnTo>
                  <a:lnTo>
                    <a:pt x="206873" y="110490"/>
                  </a:lnTo>
                  <a:lnTo>
                    <a:pt x="208569" y="114300"/>
                  </a:lnTo>
                  <a:lnTo>
                    <a:pt x="208998" y="111760"/>
                  </a:lnTo>
                  <a:lnTo>
                    <a:pt x="208422" y="107950"/>
                  </a:lnTo>
                  <a:close/>
                </a:path>
                <a:path w="333375" h="398779">
                  <a:moveTo>
                    <a:pt x="196915" y="110490"/>
                  </a:moveTo>
                  <a:lnTo>
                    <a:pt x="194140" y="110490"/>
                  </a:lnTo>
                  <a:lnTo>
                    <a:pt x="191617" y="111760"/>
                  </a:lnTo>
                  <a:lnTo>
                    <a:pt x="199941" y="111760"/>
                  </a:lnTo>
                  <a:lnTo>
                    <a:pt x="196915" y="110490"/>
                  </a:lnTo>
                  <a:close/>
                </a:path>
                <a:path w="333375" h="398779">
                  <a:moveTo>
                    <a:pt x="46762" y="90170"/>
                  </a:moveTo>
                  <a:lnTo>
                    <a:pt x="49747" y="97790"/>
                  </a:lnTo>
                  <a:lnTo>
                    <a:pt x="55914" y="102870"/>
                  </a:lnTo>
                  <a:lnTo>
                    <a:pt x="62689" y="105410"/>
                  </a:lnTo>
                  <a:lnTo>
                    <a:pt x="56417" y="105410"/>
                  </a:lnTo>
                  <a:lnTo>
                    <a:pt x="50584" y="107950"/>
                  </a:lnTo>
                  <a:lnTo>
                    <a:pt x="99347" y="107950"/>
                  </a:lnTo>
                  <a:lnTo>
                    <a:pt x="99609" y="106680"/>
                  </a:lnTo>
                  <a:lnTo>
                    <a:pt x="101031" y="96520"/>
                  </a:lnTo>
                  <a:lnTo>
                    <a:pt x="61443" y="96520"/>
                  </a:lnTo>
                  <a:lnTo>
                    <a:pt x="54846" y="93980"/>
                  </a:lnTo>
                  <a:lnTo>
                    <a:pt x="52343" y="93980"/>
                  </a:lnTo>
                  <a:lnTo>
                    <a:pt x="49024" y="92710"/>
                  </a:lnTo>
                  <a:lnTo>
                    <a:pt x="46762" y="90170"/>
                  </a:lnTo>
                  <a:close/>
                </a:path>
                <a:path w="333375" h="398779">
                  <a:moveTo>
                    <a:pt x="165411" y="71120"/>
                  </a:moveTo>
                  <a:lnTo>
                    <a:pt x="122289" y="71120"/>
                  </a:lnTo>
                  <a:lnTo>
                    <a:pt x="122289" y="73660"/>
                  </a:lnTo>
                  <a:lnTo>
                    <a:pt x="118614" y="74930"/>
                  </a:lnTo>
                  <a:lnTo>
                    <a:pt x="115211" y="77470"/>
                  </a:lnTo>
                  <a:lnTo>
                    <a:pt x="112415" y="82550"/>
                  </a:lnTo>
                  <a:lnTo>
                    <a:pt x="110324" y="88900"/>
                  </a:lnTo>
                  <a:lnTo>
                    <a:pt x="109658" y="95250"/>
                  </a:lnTo>
                  <a:lnTo>
                    <a:pt x="110654" y="101600"/>
                  </a:lnTo>
                  <a:lnTo>
                    <a:pt x="113546" y="107950"/>
                  </a:lnTo>
                  <a:lnTo>
                    <a:pt x="113493" y="105410"/>
                  </a:lnTo>
                  <a:lnTo>
                    <a:pt x="114289" y="101600"/>
                  </a:lnTo>
                  <a:lnTo>
                    <a:pt x="115609" y="99060"/>
                  </a:lnTo>
                  <a:lnTo>
                    <a:pt x="119012" y="91440"/>
                  </a:lnTo>
                  <a:lnTo>
                    <a:pt x="168413" y="91440"/>
                  </a:lnTo>
                  <a:lnTo>
                    <a:pt x="166864" y="90170"/>
                  </a:lnTo>
                  <a:lnTo>
                    <a:pt x="165712" y="88900"/>
                  </a:lnTo>
                  <a:lnTo>
                    <a:pt x="166623" y="86360"/>
                  </a:lnTo>
                  <a:lnTo>
                    <a:pt x="167953" y="85090"/>
                  </a:lnTo>
                  <a:lnTo>
                    <a:pt x="169638" y="85090"/>
                  </a:lnTo>
                  <a:lnTo>
                    <a:pt x="178380" y="81280"/>
                  </a:lnTo>
                  <a:lnTo>
                    <a:pt x="168214" y="81280"/>
                  </a:lnTo>
                  <a:lnTo>
                    <a:pt x="164727" y="80010"/>
                  </a:lnTo>
                  <a:lnTo>
                    <a:pt x="164298" y="77470"/>
                  </a:lnTo>
                  <a:lnTo>
                    <a:pt x="164735" y="76200"/>
                  </a:lnTo>
                  <a:lnTo>
                    <a:pt x="163638" y="76200"/>
                  </a:lnTo>
                  <a:lnTo>
                    <a:pt x="163900" y="74930"/>
                  </a:lnTo>
                  <a:lnTo>
                    <a:pt x="164193" y="73660"/>
                  </a:lnTo>
                  <a:lnTo>
                    <a:pt x="165411" y="71120"/>
                  </a:lnTo>
                  <a:close/>
                </a:path>
                <a:path w="333375" h="398779">
                  <a:moveTo>
                    <a:pt x="45092" y="91440"/>
                  </a:moveTo>
                  <a:lnTo>
                    <a:pt x="34941" y="91440"/>
                  </a:lnTo>
                  <a:lnTo>
                    <a:pt x="37328" y="97790"/>
                  </a:lnTo>
                  <a:lnTo>
                    <a:pt x="37716" y="99060"/>
                  </a:lnTo>
                  <a:lnTo>
                    <a:pt x="38040" y="99060"/>
                  </a:lnTo>
                  <a:lnTo>
                    <a:pt x="38679" y="100330"/>
                  </a:lnTo>
                  <a:lnTo>
                    <a:pt x="39129" y="100330"/>
                  </a:lnTo>
                  <a:lnTo>
                    <a:pt x="39443" y="101600"/>
                  </a:lnTo>
                  <a:lnTo>
                    <a:pt x="41967" y="101600"/>
                  </a:lnTo>
                  <a:lnTo>
                    <a:pt x="44522" y="102870"/>
                  </a:lnTo>
                  <a:lnTo>
                    <a:pt x="46982" y="104140"/>
                  </a:lnTo>
                  <a:lnTo>
                    <a:pt x="55568" y="104140"/>
                  </a:lnTo>
                  <a:lnTo>
                    <a:pt x="54322" y="102870"/>
                  </a:lnTo>
                  <a:lnTo>
                    <a:pt x="53139" y="102870"/>
                  </a:lnTo>
                  <a:lnTo>
                    <a:pt x="51935" y="101600"/>
                  </a:lnTo>
                  <a:lnTo>
                    <a:pt x="45611" y="92710"/>
                  </a:lnTo>
                  <a:lnTo>
                    <a:pt x="45092" y="91440"/>
                  </a:lnTo>
                  <a:close/>
                </a:path>
                <a:path w="333375" h="398779">
                  <a:moveTo>
                    <a:pt x="198601" y="101600"/>
                  </a:moveTo>
                  <a:lnTo>
                    <a:pt x="194234" y="102870"/>
                  </a:lnTo>
                  <a:lnTo>
                    <a:pt x="202904" y="102870"/>
                  </a:lnTo>
                  <a:lnTo>
                    <a:pt x="198601" y="101600"/>
                  </a:lnTo>
                  <a:close/>
                </a:path>
                <a:path w="333375" h="398779">
                  <a:moveTo>
                    <a:pt x="300284" y="87630"/>
                  </a:moveTo>
                  <a:lnTo>
                    <a:pt x="288567" y="87630"/>
                  </a:lnTo>
                  <a:lnTo>
                    <a:pt x="287792" y="91440"/>
                  </a:lnTo>
                  <a:lnTo>
                    <a:pt x="287577" y="92710"/>
                  </a:lnTo>
                  <a:lnTo>
                    <a:pt x="287457" y="95250"/>
                  </a:lnTo>
                  <a:lnTo>
                    <a:pt x="288881" y="97790"/>
                  </a:lnTo>
                  <a:lnTo>
                    <a:pt x="292200" y="101600"/>
                  </a:lnTo>
                  <a:lnTo>
                    <a:pt x="298242" y="101600"/>
                  </a:lnTo>
                  <a:lnTo>
                    <a:pt x="301519" y="97790"/>
                  </a:lnTo>
                  <a:lnTo>
                    <a:pt x="305613" y="93980"/>
                  </a:lnTo>
                  <a:lnTo>
                    <a:pt x="300284" y="87630"/>
                  </a:lnTo>
                  <a:close/>
                </a:path>
                <a:path w="333375" h="398779">
                  <a:moveTo>
                    <a:pt x="11727" y="58420"/>
                  </a:moveTo>
                  <a:lnTo>
                    <a:pt x="9999" y="60960"/>
                  </a:lnTo>
                  <a:lnTo>
                    <a:pt x="7713" y="67310"/>
                  </a:lnTo>
                  <a:lnTo>
                    <a:pt x="7638" y="76200"/>
                  </a:lnTo>
                  <a:lnTo>
                    <a:pt x="10523" y="83820"/>
                  </a:lnTo>
                  <a:lnTo>
                    <a:pt x="17119" y="90170"/>
                  </a:lnTo>
                  <a:lnTo>
                    <a:pt x="21988" y="92710"/>
                  </a:lnTo>
                  <a:lnTo>
                    <a:pt x="33161" y="97790"/>
                  </a:lnTo>
                  <a:lnTo>
                    <a:pt x="34941" y="91440"/>
                  </a:lnTo>
                  <a:lnTo>
                    <a:pt x="45092" y="91440"/>
                  </a:lnTo>
                  <a:lnTo>
                    <a:pt x="44574" y="90170"/>
                  </a:lnTo>
                  <a:lnTo>
                    <a:pt x="44909" y="88900"/>
                  </a:lnTo>
                  <a:lnTo>
                    <a:pt x="44082" y="88900"/>
                  </a:lnTo>
                  <a:lnTo>
                    <a:pt x="43537" y="87630"/>
                  </a:lnTo>
                  <a:lnTo>
                    <a:pt x="42888" y="86360"/>
                  </a:lnTo>
                  <a:lnTo>
                    <a:pt x="42459" y="85090"/>
                  </a:lnTo>
                  <a:lnTo>
                    <a:pt x="41799" y="83820"/>
                  </a:lnTo>
                  <a:lnTo>
                    <a:pt x="29014" y="77470"/>
                  </a:lnTo>
                  <a:lnTo>
                    <a:pt x="21821" y="73660"/>
                  </a:lnTo>
                  <a:lnTo>
                    <a:pt x="15099" y="68580"/>
                  </a:lnTo>
                  <a:lnTo>
                    <a:pt x="13591" y="63500"/>
                  </a:lnTo>
                  <a:lnTo>
                    <a:pt x="12554" y="59690"/>
                  </a:lnTo>
                  <a:lnTo>
                    <a:pt x="11727" y="58420"/>
                  </a:lnTo>
                  <a:close/>
                </a:path>
                <a:path w="333375" h="398779">
                  <a:moveTo>
                    <a:pt x="45223" y="73660"/>
                  </a:moveTo>
                  <a:lnTo>
                    <a:pt x="43537" y="76200"/>
                  </a:lnTo>
                  <a:lnTo>
                    <a:pt x="42407" y="80010"/>
                  </a:lnTo>
                  <a:lnTo>
                    <a:pt x="43946" y="83820"/>
                  </a:lnTo>
                  <a:lnTo>
                    <a:pt x="45611" y="88900"/>
                  </a:lnTo>
                  <a:lnTo>
                    <a:pt x="49747" y="91440"/>
                  </a:lnTo>
                  <a:lnTo>
                    <a:pt x="54699" y="92710"/>
                  </a:lnTo>
                  <a:lnTo>
                    <a:pt x="61348" y="95250"/>
                  </a:lnTo>
                  <a:lnTo>
                    <a:pt x="61443" y="96520"/>
                  </a:lnTo>
                  <a:lnTo>
                    <a:pt x="101031" y="96520"/>
                  </a:lnTo>
                  <a:lnTo>
                    <a:pt x="100572" y="87630"/>
                  </a:lnTo>
                  <a:lnTo>
                    <a:pt x="67652" y="87630"/>
                  </a:lnTo>
                  <a:lnTo>
                    <a:pt x="61872" y="86360"/>
                  </a:lnTo>
                  <a:lnTo>
                    <a:pt x="56218" y="86360"/>
                  </a:lnTo>
                  <a:lnTo>
                    <a:pt x="50270" y="82550"/>
                  </a:lnTo>
                  <a:lnTo>
                    <a:pt x="47673" y="81280"/>
                  </a:lnTo>
                  <a:lnTo>
                    <a:pt x="45464" y="77470"/>
                  </a:lnTo>
                  <a:lnTo>
                    <a:pt x="45223" y="73660"/>
                  </a:lnTo>
                  <a:close/>
                </a:path>
                <a:path w="333375" h="398779">
                  <a:moveTo>
                    <a:pt x="182392" y="90170"/>
                  </a:moveTo>
                  <a:lnTo>
                    <a:pt x="180130" y="91440"/>
                  </a:lnTo>
                  <a:lnTo>
                    <a:pt x="178130" y="92710"/>
                  </a:lnTo>
                  <a:lnTo>
                    <a:pt x="175366" y="93980"/>
                  </a:lnTo>
                  <a:lnTo>
                    <a:pt x="186612" y="93980"/>
                  </a:lnTo>
                  <a:lnTo>
                    <a:pt x="188266" y="95250"/>
                  </a:lnTo>
                  <a:lnTo>
                    <a:pt x="187763" y="93980"/>
                  </a:lnTo>
                  <a:lnTo>
                    <a:pt x="186612" y="91440"/>
                  </a:lnTo>
                  <a:lnTo>
                    <a:pt x="184559" y="91440"/>
                  </a:lnTo>
                  <a:lnTo>
                    <a:pt x="182392" y="90170"/>
                  </a:lnTo>
                  <a:close/>
                </a:path>
                <a:path w="333375" h="398779">
                  <a:moveTo>
                    <a:pt x="177366" y="88900"/>
                  </a:moveTo>
                  <a:lnTo>
                    <a:pt x="173659" y="90170"/>
                  </a:lnTo>
                  <a:lnTo>
                    <a:pt x="170549" y="92710"/>
                  </a:lnTo>
                  <a:lnTo>
                    <a:pt x="170120" y="93980"/>
                  </a:lnTo>
                  <a:lnTo>
                    <a:pt x="175251" y="93980"/>
                  </a:lnTo>
                  <a:lnTo>
                    <a:pt x="177680" y="92710"/>
                  </a:lnTo>
                  <a:lnTo>
                    <a:pt x="178518" y="91440"/>
                  </a:lnTo>
                  <a:lnTo>
                    <a:pt x="180130" y="91440"/>
                  </a:lnTo>
                  <a:lnTo>
                    <a:pt x="181481" y="90170"/>
                  </a:lnTo>
                  <a:lnTo>
                    <a:pt x="177366" y="88900"/>
                  </a:lnTo>
                  <a:close/>
                </a:path>
                <a:path w="333375" h="398779">
                  <a:moveTo>
                    <a:pt x="291611" y="78748"/>
                  </a:moveTo>
                  <a:lnTo>
                    <a:pt x="286493" y="80010"/>
                  </a:lnTo>
                  <a:lnTo>
                    <a:pt x="280085" y="85090"/>
                  </a:lnTo>
                  <a:lnTo>
                    <a:pt x="279415" y="88900"/>
                  </a:lnTo>
                  <a:lnTo>
                    <a:pt x="279844" y="92710"/>
                  </a:lnTo>
                  <a:lnTo>
                    <a:pt x="280431" y="92710"/>
                  </a:lnTo>
                  <a:lnTo>
                    <a:pt x="280860" y="91440"/>
                  </a:lnTo>
                  <a:lnTo>
                    <a:pt x="281530" y="90170"/>
                  </a:lnTo>
                  <a:lnTo>
                    <a:pt x="282494" y="88900"/>
                  </a:lnTo>
                  <a:lnTo>
                    <a:pt x="284808" y="87630"/>
                  </a:lnTo>
                  <a:lnTo>
                    <a:pt x="300284" y="87630"/>
                  </a:lnTo>
                  <a:lnTo>
                    <a:pt x="297320" y="83820"/>
                  </a:lnTo>
                  <a:lnTo>
                    <a:pt x="293064" y="80010"/>
                  </a:lnTo>
                  <a:lnTo>
                    <a:pt x="292755" y="80010"/>
                  </a:lnTo>
                  <a:lnTo>
                    <a:pt x="291611" y="78748"/>
                  </a:lnTo>
                  <a:close/>
                </a:path>
                <a:path w="333375" h="398779">
                  <a:moveTo>
                    <a:pt x="166020" y="69850"/>
                  </a:moveTo>
                  <a:lnTo>
                    <a:pt x="113661" y="69850"/>
                  </a:lnTo>
                  <a:lnTo>
                    <a:pt x="109839" y="73660"/>
                  </a:lnTo>
                  <a:lnTo>
                    <a:pt x="106876" y="76200"/>
                  </a:lnTo>
                  <a:lnTo>
                    <a:pt x="104855" y="78740"/>
                  </a:lnTo>
                  <a:lnTo>
                    <a:pt x="105064" y="83820"/>
                  </a:lnTo>
                  <a:lnTo>
                    <a:pt x="105190" y="86360"/>
                  </a:lnTo>
                  <a:lnTo>
                    <a:pt x="107138" y="88900"/>
                  </a:lnTo>
                  <a:lnTo>
                    <a:pt x="109085" y="90170"/>
                  </a:lnTo>
                  <a:lnTo>
                    <a:pt x="107965" y="86360"/>
                  </a:lnTo>
                  <a:lnTo>
                    <a:pt x="108530" y="83820"/>
                  </a:lnTo>
                  <a:lnTo>
                    <a:pt x="109839" y="81280"/>
                  </a:lnTo>
                  <a:lnTo>
                    <a:pt x="113368" y="76200"/>
                  </a:lnTo>
                  <a:lnTo>
                    <a:pt x="118205" y="74930"/>
                  </a:lnTo>
                  <a:lnTo>
                    <a:pt x="122289" y="71120"/>
                  </a:lnTo>
                  <a:lnTo>
                    <a:pt x="165411" y="71120"/>
                  </a:lnTo>
                  <a:lnTo>
                    <a:pt x="166020" y="69850"/>
                  </a:lnTo>
                  <a:close/>
                </a:path>
                <a:path w="333375" h="398779">
                  <a:moveTo>
                    <a:pt x="59013" y="71120"/>
                  </a:moveTo>
                  <a:lnTo>
                    <a:pt x="59428" y="78748"/>
                  </a:lnTo>
                  <a:lnTo>
                    <a:pt x="62888" y="83820"/>
                  </a:lnTo>
                  <a:lnTo>
                    <a:pt x="67652" y="87630"/>
                  </a:lnTo>
                  <a:lnTo>
                    <a:pt x="100572" y="87630"/>
                  </a:lnTo>
                  <a:lnTo>
                    <a:pt x="98692" y="80010"/>
                  </a:lnTo>
                  <a:lnTo>
                    <a:pt x="70353" y="80010"/>
                  </a:lnTo>
                  <a:lnTo>
                    <a:pt x="65055" y="76200"/>
                  </a:lnTo>
                  <a:lnTo>
                    <a:pt x="62992" y="76200"/>
                  </a:lnTo>
                  <a:lnTo>
                    <a:pt x="60532" y="73660"/>
                  </a:lnTo>
                  <a:lnTo>
                    <a:pt x="59013" y="71120"/>
                  </a:lnTo>
                  <a:close/>
                </a:path>
                <a:path w="333375" h="398779">
                  <a:moveTo>
                    <a:pt x="56783" y="67310"/>
                  </a:moveTo>
                  <a:lnTo>
                    <a:pt x="46762" y="67310"/>
                  </a:lnTo>
                  <a:lnTo>
                    <a:pt x="47391" y="74930"/>
                  </a:lnTo>
                  <a:lnTo>
                    <a:pt x="47632" y="76200"/>
                  </a:lnTo>
                  <a:lnTo>
                    <a:pt x="48061" y="76200"/>
                  </a:lnTo>
                  <a:lnTo>
                    <a:pt x="48270" y="77470"/>
                  </a:lnTo>
                  <a:lnTo>
                    <a:pt x="48490" y="77470"/>
                  </a:lnTo>
                  <a:lnTo>
                    <a:pt x="48878" y="78740"/>
                  </a:lnTo>
                  <a:lnTo>
                    <a:pt x="49487" y="78748"/>
                  </a:lnTo>
                  <a:lnTo>
                    <a:pt x="49862" y="80010"/>
                  </a:lnTo>
                  <a:lnTo>
                    <a:pt x="50951" y="80010"/>
                  </a:lnTo>
                  <a:lnTo>
                    <a:pt x="51359" y="81280"/>
                  </a:lnTo>
                  <a:lnTo>
                    <a:pt x="52343" y="81280"/>
                  </a:lnTo>
                  <a:lnTo>
                    <a:pt x="56417" y="83820"/>
                  </a:lnTo>
                  <a:lnTo>
                    <a:pt x="59474" y="83820"/>
                  </a:lnTo>
                  <a:lnTo>
                    <a:pt x="60532" y="85090"/>
                  </a:lnTo>
                  <a:lnTo>
                    <a:pt x="62071" y="85090"/>
                  </a:lnTo>
                  <a:lnTo>
                    <a:pt x="61275" y="83820"/>
                  </a:lnTo>
                  <a:lnTo>
                    <a:pt x="60584" y="82550"/>
                  </a:lnTo>
                  <a:lnTo>
                    <a:pt x="59935" y="81280"/>
                  </a:lnTo>
                  <a:lnTo>
                    <a:pt x="59422" y="80010"/>
                  </a:lnTo>
                  <a:lnTo>
                    <a:pt x="58814" y="78740"/>
                  </a:lnTo>
                  <a:lnTo>
                    <a:pt x="58385" y="77470"/>
                  </a:lnTo>
                  <a:lnTo>
                    <a:pt x="58029" y="76200"/>
                  </a:lnTo>
                  <a:lnTo>
                    <a:pt x="57621" y="74930"/>
                  </a:lnTo>
                  <a:lnTo>
                    <a:pt x="57233" y="72390"/>
                  </a:lnTo>
                  <a:lnTo>
                    <a:pt x="57118" y="71120"/>
                  </a:lnTo>
                  <a:lnTo>
                    <a:pt x="57422" y="69850"/>
                  </a:lnTo>
                  <a:lnTo>
                    <a:pt x="56993" y="68580"/>
                  </a:lnTo>
                  <a:lnTo>
                    <a:pt x="56783" y="67310"/>
                  </a:lnTo>
                  <a:close/>
                </a:path>
                <a:path w="333375" h="398779">
                  <a:moveTo>
                    <a:pt x="299928" y="82550"/>
                  </a:moveTo>
                  <a:lnTo>
                    <a:pt x="298577" y="82550"/>
                  </a:lnTo>
                  <a:lnTo>
                    <a:pt x="299038" y="83820"/>
                  </a:lnTo>
                  <a:lnTo>
                    <a:pt x="299928" y="82550"/>
                  </a:lnTo>
                  <a:close/>
                </a:path>
                <a:path w="333375" h="398779">
                  <a:moveTo>
                    <a:pt x="300189" y="71120"/>
                  </a:moveTo>
                  <a:lnTo>
                    <a:pt x="284640" y="71120"/>
                  </a:lnTo>
                  <a:lnTo>
                    <a:pt x="288441" y="72390"/>
                  </a:lnTo>
                  <a:lnTo>
                    <a:pt x="287362" y="76200"/>
                  </a:lnTo>
                  <a:lnTo>
                    <a:pt x="287362" y="77470"/>
                  </a:lnTo>
                  <a:lnTo>
                    <a:pt x="287677" y="78740"/>
                  </a:lnTo>
                  <a:lnTo>
                    <a:pt x="291654" y="78748"/>
                  </a:lnTo>
                  <a:lnTo>
                    <a:pt x="293064" y="80010"/>
                  </a:lnTo>
                  <a:lnTo>
                    <a:pt x="293938" y="80010"/>
                  </a:lnTo>
                  <a:lnTo>
                    <a:pt x="296263" y="81280"/>
                  </a:lnTo>
                  <a:lnTo>
                    <a:pt x="297373" y="82550"/>
                  </a:lnTo>
                  <a:lnTo>
                    <a:pt x="300619" y="82550"/>
                  </a:lnTo>
                  <a:lnTo>
                    <a:pt x="305414" y="78740"/>
                  </a:lnTo>
                  <a:lnTo>
                    <a:pt x="300189" y="71120"/>
                  </a:lnTo>
                  <a:close/>
                </a:path>
                <a:path w="333375" h="398779">
                  <a:moveTo>
                    <a:pt x="194234" y="71120"/>
                  </a:moveTo>
                  <a:lnTo>
                    <a:pt x="187377" y="71120"/>
                  </a:lnTo>
                  <a:lnTo>
                    <a:pt x="180800" y="72390"/>
                  </a:lnTo>
                  <a:lnTo>
                    <a:pt x="174436" y="76200"/>
                  </a:lnTo>
                  <a:lnTo>
                    <a:pt x="168214" y="81280"/>
                  </a:lnTo>
                  <a:lnTo>
                    <a:pt x="178380" y="81280"/>
                  </a:lnTo>
                  <a:lnTo>
                    <a:pt x="183574" y="77470"/>
                  </a:lnTo>
                  <a:lnTo>
                    <a:pt x="187948" y="73660"/>
                  </a:lnTo>
                  <a:lnTo>
                    <a:pt x="194234" y="71120"/>
                  </a:lnTo>
                  <a:close/>
                </a:path>
                <a:path w="333375" h="398779">
                  <a:moveTo>
                    <a:pt x="62479" y="55880"/>
                  </a:moveTo>
                  <a:lnTo>
                    <a:pt x="60197" y="57150"/>
                  </a:lnTo>
                  <a:lnTo>
                    <a:pt x="58071" y="60960"/>
                  </a:lnTo>
                  <a:lnTo>
                    <a:pt x="58171" y="64585"/>
                  </a:lnTo>
                  <a:lnTo>
                    <a:pt x="58385" y="69850"/>
                  </a:lnTo>
                  <a:lnTo>
                    <a:pt x="61348" y="73660"/>
                  </a:lnTo>
                  <a:lnTo>
                    <a:pt x="65202" y="76200"/>
                  </a:lnTo>
                  <a:lnTo>
                    <a:pt x="70542" y="80010"/>
                  </a:lnTo>
                  <a:lnTo>
                    <a:pt x="98692" y="80010"/>
                  </a:lnTo>
                  <a:lnTo>
                    <a:pt x="98378" y="78740"/>
                  </a:lnTo>
                  <a:lnTo>
                    <a:pt x="95855" y="73660"/>
                  </a:lnTo>
                  <a:lnTo>
                    <a:pt x="75358" y="73660"/>
                  </a:lnTo>
                  <a:lnTo>
                    <a:pt x="71537" y="71120"/>
                  </a:lnTo>
                  <a:lnTo>
                    <a:pt x="67652" y="68580"/>
                  </a:lnTo>
                  <a:lnTo>
                    <a:pt x="62479" y="62230"/>
                  </a:lnTo>
                  <a:lnTo>
                    <a:pt x="61443" y="59690"/>
                  </a:lnTo>
                  <a:lnTo>
                    <a:pt x="62479" y="55880"/>
                  </a:lnTo>
                  <a:close/>
                </a:path>
                <a:path w="333375" h="398779">
                  <a:moveTo>
                    <a:pt x="117499" y="59690"/>
                  </a:moveTo>
                  <a:lnTo>
                    <a:pt x="116603" y="59690"/>
                  </a:lnTo>
                  <a:lnTo>
                    <a:pt x="112750" y="62230"/>
                  </a:lnTo>
                  <a:lnTo>
                    <a:pt x="108457" y="64585"/>
                  </a:lnTo>
                  <a:lnTo>
                    <a:pt x="108436" y="64770"/>
                  </a:lnTo>
                  <a:lnTo>
                    <a:pt x="108122" y="64770"/>
                  </a:lnTo>
                  <a:lnTo>
                    <a:pt x="104897" y="71120"/>
                  </a:lnTo>
                  <a:lnTo>
                    <a:pt x="105190" y="77470"/>
                  </a:lnTo>
                  <a:lnTo>
                    <a:pt x="106153" y="74930"/>
                  </a:lnTo>
                  <a:lnTo>
                    <a:pt x="107965" y="73660"/>
                  </a:lnTo>
                  <a:lnTo>
                    <a:pt x="109525" y="72390"/>
                  </a:lnTo>
                  <a:lnTo>
                    <a:pt x="113661" y="69850"/>
                  </a:lnTo>
                  <a:lnTo>
                    <a:pt x="166020" y="69850"/>
                  </a:lnTo>
                  <a:lnTo>
                    <a:pt x="167238" y="67310"/>
                  </a:lnTo>
                  <a:lnTo>
                    <a:pt x="168390" y="64770"/>
                  </a:lnTo>
                  <a:lnTo>
                    <a:pt x="108436" y="64770"/>
                  </a:lnTo>
                  <a:lnTo>
                    <a:pt x="108365" y="64636"/>
                  </a:lnTo>
                  <a:lnTo>
                    <a:pt x="168451" y="64636"/>
                  </a:lnTo>
                  <a:lnTo>
                    <a:pt x="170119" y="60960"/>
                  </a:lnTo>
                  <a:lnTo>
                    <a:pt x="119441" y="60960"/>
                  </a:lnTo>
                  <a:lnTo>
                    <a:pt x="117499" y="59690"/>
                  </a:lnTo>
                  <a:close/>
                </a:path>
                <a:path w="333375" h="398779">
                  <a:moveTo>
                    <a:pt x="25412" y="27940"/>
                  </a:moveTo>
                  <a:lnTo>
                    <a:pt x="22899" y="30480"/>
                  </a:lnTo>
                  <a:lnTo>
                    <a:pt x="19076" y="38100"/>
                  </a:lnTo>
                  <a:lnTo>
                    <a:pt x="17300" y="45720"/>
                  </a:lnTo>
                  <a:lnTo>
                    <a:pt x="18638" y="54610"/>
                  </a:lnTo>
                  <a:lnTo>
                    <a:pt x="24156" y="63500"/>
                  </a:lnTo>
                  <a:lnTo>
                    <a:pt x="29475" y="67310"/>
                  </a:lnTo>
                  <a:lnTo>
                    <a:pt x="35569" y="72390"/>
                  </a:lnTo>
                  <a:lnTo>
                    <a:pt x="41684" y="76200"/>
                  </a:lnTo>
                  <a:lnTo>
                    <a:pt x="42092" y="74930"/>
                  </a:lnTo>
                  <a:lnTo>
                    <a:pt x="42281" y="74930"/>
                  </a:lnTo>
                  <a:lnTo>
                    <a:pt x="42553" y="73660"/>
                  </a:lnTo>
                  <a:lnTo>
                    <a:pt x="42888" y="73660"/>
                  </a:lnTo>
                  <a:lnTo>
                    <a:pt x="43202" y="72390"/>
                  </a:lnTo>
                  <a:lnTo>
                    <a:pt x="46762" y="67310"/>
                  </a:lnTo>
                  <a:lnTo>
                    <a:pt x="56783" y="67310"/>
                  </a:lnTo>
                  <a:lnTo>
                    <a:pt x="56479" y="66040"/>
                  </a:lnTo>
                  <a:lnTo>
                    <a:pt x="56322" y="66040"/>
                  </a:lnTo>
                  <a:lnTo>
                    <a:pt x="56322" y="64770"/>
                  </a:lnTo>
                  <a:lnTo>
                    <a:pt x="39632" y="52070"/>
                  </a:lnTo>
                  <a:lnTo>
                    <a:pt x="32815" y="46990"/>
                  </a:lnTo>
                  <a:lnTo>
                    <a:pt x="26753" y="39370"/>
                  </a:lnTo>
                  <a:lnTo>
                    <a:pt x="26365" y="33020"/>
                  </a:lnTo>
                  <a:lnTo>
                    <a:pt x="26009" y="29210"/>
                  </a:lnTo>
                  <a:lnTo>
                    <a:pt x="25412" y="27940"/>
                  </a:lnTo>
                  <a:close/>
                </a:path>
                <a:path w="333375" h="398779">
                  <a:moveTo>
                    <a:pt x="166047" y="72390"/>
                  </a:moveTo>
                  <a:lnTo>
                    <a:pt x="165157" y="73660"/>
                  </a:lnTo>
                  <a:lnTo>
                    <a:pt x="164508" y="76200"/>
                  </a:lnTo>
                  <a:lnTo>
                    <a:pt x="164735" y="76200"/>
                  </a:lnTo>
                  <a:lnTo>
                    <a:pt x="166047" y="72390"/>
                  </a:lnTo>
                  <a:close/>
                </a:path>
                <a:path w="333375" h="398779">
                  <a:moveTo>
                    <a:pt x="291498" y="63500"/>
                  </a:moveTo>
                  <a:lnTo>
                    <a:pt x="286326" y="64770"/>
                  </a:lnTo>
                  <a:lnTo>
                    <a:pt x="282494" y="67310"/>
                  </a:lnTo>
                  <a:lnTo>
                    <a:pt x="279939" y="69850"/>
                  </a:lnTo>
                  <a:lnTo>
                    <a:pt x="279216" y="72390"/>
                  </a:lnTo>
                  <a:lnTo>
                    <a:pt x="279677" y="76200"/>
                  </a:lnTo>
                  <a:lnTo>
                    <a:pt x="280179" y="76200"/>
                  </a:lnTo>
                  <a:lnTo>
                    <a:pt x="280672" y="74930"/>
                  </a:lnTo>
                  <a:lnTo>
                    <a:pt x="281300" y="73660"/>
                  </a:lnTo>
                  <a:lnTo>
                    <a:pt x="282399" y="72390"/>
                  </a:lnTo>
                  <a:lnTo>
                    <a:pt x="284640" y="71120"/>
                  </a:lnTo>
                  <a:lnTo>
                    <a:pt x="300189" y="71120"/>
                  </a:lnTo>
                  <a:lnTo>
                    <a:pt x="291498" y="63500"/>
                  </a:lnTo>
                  <a:close/>
                </a:path>
                <a:path w="333375" h="398779">
                  <a:moveTo>
                    <a:pt x="69725" y="49530"/>
                  </a:moveTo>
                  <a:lnTo>
                    <a:pt x="67422" y="58420"/>
                  </a:lnTo>
                  <a:lnTo>
                    <a:pt x="70060" y="67310"/>
                  </a:lnTo>
                  <a:lnTo>
                    <a:pt x="75191" y="72390"/>
                  </a:lnTo>
                  <a:lnTo>
                    <a:pt x="75358" y="73660"/>
                  </a:lnTo>
                  <a:lnTo>
                    <a:pt x="95855" y="73660"/>
                  </a:lnTo>
                  <a:lnTo>
                    <a:pt x="90846" y="63500"/>
                  </a:lnTo>
                  <a:lnTo>
                    <a:pt x="78374" y="63500"/>
                  </a:lnTo>
                  <a:lnTo>
                    <a:pt x="73987" y="58420"/>
                  </a:lnTo>
                  <a:lnTo>
                    <a:pt x="72133" y="55880"/>
                  </a:lnTo>
                  <a:lnTo>
                    <a:pt x="70542" y="53340"/>
                  </a:lnTo>
                  <a:lnTo>
                    <a:pt x="69725" y="49530"/>
                  </a:lnTo>
                  <a:close/>
                </a:path>
                <a:path w="333375" h="398779">
                  <a:moveTo>
                    <a:pt x="68479" y="64770"/>
                  </a:moveTo>
                  <a:lnTo>
                    <a:pt x="66961" y="64770"/>
                  </a:lnTo>
                  <a:lnTo>
                    <a:pt x="67537" y="66040"/>
                  </a:lnTo>
                  <a:lnTo>
                    <a:pt x="68238" y="66040"/>
                  </a:lnTo>
                  <a:lnTo>
                    <a:pt x="68867" y="67310"/>
                  </a:lnTo>
                  <a:lnTo>
                    <a:pt x="69076" y="67310"/>
                  </a:lnTo>
                  <a:lnTo>
                    <a:pt x="68867" y="66040"/>
                  </a:lnTo>
                  <a:lnTo>
                    <a:pt x="68479" y="64770"/>
                  </a:lnTo>
                  <a:close/>
                </a:path>
                <a:path w="333375" h="398779">
                  <a:moveTo>
                    <a:pt x="303226" y="62230"/>
                  </a:moveTo>
                  <a:lnTo>
                    <a:pt x="290221" y="62230"/>
                  </a:lnTo>
                  <a:lnTo>
                    <a:pt x="291425" y="63500"/>
                  </a:lnTo>
                  <a:lnTo>
                    <a:pt x="294912" y="63500"/>
                  </a:lnTo>
                  <a:lnTo>
                    <a:pt x="297320" y="66040"/>
                  </a:lnTo>
                  <a:lnTo>
                    <a:pt x="298870" y="66040"/>
                  </a:lnTo>
                  <a:lnTo>
                    <a:pt x="299781" y="64770"/>
                  </a:lnTo>
                  <a:lnTo>
                    <a:pt x="300482" y="64770"/>
                  </a:lnTo>
                  <a:lnTo>
                    <a:pt x="303226" y="62230"/>
                  </a:lnTo>
                  <a:close/>
                </a:path>
                <a:path w="333375" h="398779">
                  <a:moveTo>
                    <a:pt x="67882" y="49530"/>
                  </a:moveTo>
                  <a:lnTo>
                    <a:pt x="65704" y="49530"/>
                  </a:lnTo>
                  <a:lnTo>
                    <a:pt x="64092" y="57150"/>
                  </a:lnTo>
                  <a:lnTo>
                    <a:pt x="63945" y="58420"/>
                  </a:lnTo>
                  <a:lnTo>
                    <a:pt x="64092" y="59690"/>
                  </a:lnTo>
                  <a:lnTo>
                    <a:pt x="64312" y="60960"/>
                  </a:lnTo>
                  <a:lnTo>
                    <a:pt x="64458" y="60960"/>
                  </a:lnTo>
                  <a:lnTo>
                    <a:pt x="64594" y="62230"/>
                  </a:lnTo>
                  <a:lnTo>
                    <a:pt x="65055" y="62230"/>
                  </a:lnTo>
                  <a:lnTo>
                    <a:pt x="65809" y="63500"/>
                  </a:lnTo>
                  <a:lnTo>
                    <a:pt x="66385" y="64770"/>
                  </a:lnTo>
                  <a:lnTo>
                    <a:pt x="68238" y="64770"/>
                  </a:lnTo>
                  <a:lnTo>
                    <a:pt x="67966" y="63500"/>
                  </a:lnTo>
                  <a:lnTo>
                    <a:pt x="67830" y="63500"/>
                  </a:lnTo>
                  <a:lnTo>
                    <a:pt x="67652" y="62230"/>
                  </a:lnTo>
                  <a:lnTo>
                    <a:pt x="66961" y="58420"/>
                  </a:lnTo>
                  <a:lnTo>
                    <a:pt x="67055" y="54610"/>
                  </a:lnTo>
                  <a:lnTo>
                    <a:pt x="67327" y="52070"/>
                  </a:lnTo>
                  <a:lnTo>
                    <a:pt x="67652" y="50800"/>
                  </a:lnTo>
                  <a:lnTo>
                    <a:pt x="67882" y="49530"/>
                  </a:lnTo>
                  <a:close/>
                </a:path>
                <a:path w="333375" h="398779">
                  <a:moveTo>
                    <a:pt x="124666" y="55880"/>
                  </a:moveTo>
                  <a:lnTo>
                    <a:pt x="115902" y="55880"/>
                  </a:lnTo>
                  <a:lnTo>
                    <a:pt x="113179" y="57150"/>
                  </a:lnTo>
                  <a:lnTo>
                    <a:pt x="110991" y="57150"/>
                  </a:lnTo>
                  <a:lnTo>
                    <a:pt x="109085" y="58420"/>
                  </a:lnTo>
                  <a:lnTo>
                    <a:pt x="108279" y="59690"/>
                  </a:lnTo>
                  <a:lnTo>
                    <a:pt x="107504" y="62230"/>
                  </a:lnTo>
                  <a:lnTo>
                    <a:pt x="107766" y="63500"/>
                  </a:lnTo>
                  <a:lnTo>
                    <a:pt x="108365" y="64636"/>
                  </a:lnTo>
                  <a:lnTo>
                    <a:pt x="108729" y="62230"/>
                  </a:lnTo>
                  <a:lnTo>
                    <a:pt x="109692" y="60960"/>
                  </a:lnTo>
                  <a:lnTo>
                    <a:pt x="110897" y="60960"/>
                  </a:lnTo>
                  <a:lnTo>
                    <a:pt x="115556" y="58420"/>
                  </a:lnTo>
                  <a:lnTo>
                    <a:pt x="122053" y="58420"/>
                  </a:lnTo>
                  <a:lnTo>
                    <a:pt x="124666" y="55880"/>
                  </a:lnTo>
                  <a:close/>
                </a:path>
                <a:path w="333375" h="398779">
                  <a:moveTo>
                    <a:pt x="78175" y="35560"/>
                  </a:moveTo>
                  <a:lnTo>
                    <a:pt x="75317" y="36830"/>
                  </a:lnTo>
                  <a:lnTo>
                    <a:pt x="72039" y="39370"/>
                  </a:lnTo>
                  <a:lnTo>
                    <a:pt x="70835" y="43180"/>
                  </a:lnTo>
                  <a:lnTo>
                    <a:pt x="69537" y="48260"/>
                  </a:lnTo>
                  <a:lnTo>
                    <a:pt x="71338" y="53340"/>
                  </a:lnTo>
                  <a:lnTo>
                    <a:pt x="74468" y="57150"/>
                  </a:lnTo>
                  <a:lnTo>
                    <a:pt x="78489" y="62230"/>
                  </a:lnTo>
                  <a:lnTo>
                    <a:pt x="78374" y="63500"/>
                  </a:lnTo>
                  <a:lnTo>
                    <a:pt x="90846" y="63500"/>
                  </a:lnTo>
                  <a:lnTo>
                    <a:pt x="85982" y="58420"/>
                  </a:lnTo>
                  <a:lnTo>
                    <a:pt x="81019" y="52070"/>
                  </a:lnTo>
                  <a:lnTo>
                    <a:pt x="76971" y="45720"/>
                  </a:lnTo>
                  <a:lnTo>
                    <a:pt x="75767" y="43180"/>
                  </a:lnTo>
                  <a:lnTo>
                    <a:pt x="75861" y="39370"/>
                  </a:lnTo>
                  <a:lnTo>
                    <a:pt x="78175" y="35560"/>
                  </a:lnTo>
                  <a:close/>
                </a:path>
                <a:path w="333375" h="398779">
                  <a:moveTo>
                    <a:pt x="299320" y="53340"/>
                  </a:moveTo>
                  <a:lnTo>
                    <a:pt x="283740" y="53340"/>
                  </a:lnTo>
                  <a:lnTo>
                    <a:pt x="287572" y="54610"/>
                  </a:lnTo>
                  <a:lnTo>
                    <a:pt x="286808" y="57150"/>
                  </a:lnTo>
                  <a:lnTo>
                    <a:pt x="286588" y="58420"/>
                  </a:lnTo>
                  <a:lnTo>
                    <a:pt x="286493" y="60960"/>
                  </a:lnTo>
                  <a:lnTo>
                    <a:pt x="287362" y="63500"/>
                  </a:lnTo>
                  <a:lnTo>
                    <a:pt x="287980" y="62230"/>
                  </a:lnTo>
                  <a:lnTo>
                    <a:pt x="303226" y="62230"/>
                  </a:lnTo>
                  <a:lnTo>
                    <a:pt x="304598" y="60960"/>
                  </a:lnTo>
                  <a:lnTo>
                    <a:pt x="299320" y="53340"/>
                  </a:lnTo>
                  <a:close/>
                </a:path>
                <a:path w="333375" h="398779">
                  <a:moveTo>
                    <a:pt x="173272" y="55880"/>
                  </a:moveTo>
                  <a:lnTo>
                    <a:pt x="124666" y="55880"/>
                  </a:lnTo>
                  <a:lnTo>
                    <a:pt x="123943" y="58420"/>
                  </a:lnTo>
                  <a:lnTo>
                    <a:pt x="123755" y="59690"/>
                  </a:lnTo>
                  <a:lnTo>
                    <a:pt x="120747" y="59690"/>
                  </a:lnTo>
                  <a:lnTo>
                    <a:pt x="119441" y="60960"/>
                  </a:lnTo>
                  <a:lnTo>
                    <a:pt x="170119" y="60960"/>
                  </a:lnTo>
                  <a:lnTo>
                    <a:pt x="173272" y="55880"/>
                  </a:lnTo>
                  <a:close/>
                </a:path>
                <a:path w="333375" h="398779">
                  <a:moveTo>
                    <a:pt x="122053" y="58420"/>
                  </a:moveTo>
                  <a:lnTo>
                    <a:pt x="115556" y="58420"/>
                  </a:lnTo>
                  <a:lnTo>
                    <a:pt x="117499" y="59690"/>
                  </a:lnTo>
                  <a:lnTo>
                    <a:pt x="120747" y="59690"/>
                  </a:lnTo>
                  <a:lnTo>
                    <a:pt x="122053" y="58420"/>
                  </a:lnTo>
                  <a:close/>
                </a:path>
                <a:path w="333375" h="398779">
                  <a:moveTo>
                    <a:pt x="47098" y="0"/>
                  </a:moveTo>
                  <a:lnTo>
                    <a:pt x="43946" y="2540"/>
                  </a:lnTo>
                  <a:lnTo>
                    <a:pt x="38601" y="8890"/>
                  </a:lnTo>
                  <a:lnTo>
                    <a:pt x="34940" y="16510"/>
                  </a:lnTo>
                  <a:lnTo>
                    <a:pt x="34276" y="25400"/>
                  </a:lnTo>
                  <a:lnTo>
                    <a:pt x="37925" y="35560"/>
                  </a:lnTo>
                  <a:lnTo>
                    <a:pt x="42524" y="40640"/>
                  </a:lnTo>
                  <a:lnTo>
                    <a:pt x="47484" y="46990"/>
                  </a:lnTo>
                  <a:lnTo>
                    <a:pt x="52645" y="52070"/>
                  </a:lnTo>
                  <a:lnTo>
                    <a:pt x="57851" y="58420"/>
                  </a:lnTo>
                  <a:lnTo>
                    <a:pt x="58385" y="57150"/>
                  </a:lnTo>
                  <a:lnTo>
                    <a:pt x="58814" y="55880"/>
                  </a:lnTo>
                  <a:lnTo>
                    <a:pt x="59380" y="55880"/>
                  </a:lnTo>
                  <a:lnTo>
                    <a:pt x="59757" y="54610"/>
                  </a:lnTo>
                  <a:lnTo>
                    <a:pt x="60793" y="54610"/>
                  </a:lnTo>
                  <a:lnTo>
                    <a:pt x="65704" y="49530"/>
                  </a:lnTo>
                  <a:lnTo>
                    <a:pt x="67882" y="49530"/>
                  </a:lnTo>
                  <a:lnTo>
                    <a:pt x="68113" y="48260"/>
                  </a:lnTo>
                  <a:lnTo>
                    <a:pt x="68615" y="48260"/>
                  </a:lnTo>
                  <a:lnTo>
                    <a:pt x="68479" y="46990"/>
                  </a:lnTo>
                  <a:lnTo>
                    <a:pt x="68573" y="44450"/>
                  </a:lnTo>
                  <a:lnTo>
                    <a:pt x="68741" y="44450"/>
                  </a:lnTo>
                  <a:lnTo>
                    <a:pt x="68982" y="43180"/>
                  </a:lnTo>
                  <a:lnTo>
                    <a:pt x="55914" y="27940"/>
                  </a:lnTo>
                  <a:lnTo>
                    <a:pt x="50270" y="20320"/>
                  </a:lnTo>
                  <a:lnTo>
                    <a:pt x="45820" y="12700"/>
                  </a:lnTo>
                  <a:lnTo>
                    <a:pt x="46762" y="6350"/>
                  </a:lnTo>
                  <a:lnTo>
                    <a:pt x="47338" y="1270"/>
                  </a:lnTo>
                  <a:lnTo>
                    <a:pt x="47098" y="0"/>
                  </a:lnTo>
                  <a:close/>
                </a:path>
                <a:path w="333375" h="398779">
                  <a:moveTo>
                    <a:pt x="290734" y="45720"/>
                  </a:moveTo>
                  <a:lnTo>
                    <a:pt x="285509" y="46990"/>
                  </a:lnTo>
                  <a:lnTo>
                    <a:pt x="281677" y="49530"/>
                  </a:lnTo>
                  <a:lnTo>
                    <a:pt x="279080" y="52070"/>
                  </a:lnTo>
                  <a:lnTo>
                    <a:pt x="278431" y="55880"/>
                  </a:lnTo>
                  <a:lnTo>
                    <a:pt x="278892" y="58420"/>
                  </a:lnTo>
                  <a:lnTo>
                    <a:pt x="279342" y="58420"/>
                  </a:lnTo>
                  <a:lnTo>
                    <a:pt x="279844" y="57150"/>
                  </a:lnTo>
                  <a:lnTo>
                    <a:pt x="280431" y="55880"/>
                  </a:lnTo>
                  <a:lnTo>
                    <a:pt x="283740" y="53340"/>
                  </a:lnTo>
                  <a:lnTo>
                    <a:pt x="299320" y="53340"/>
                  </a:lnTo>
                  <a:lnTo>
                    <a:pt x="296263" y="50800"/>
                  </a:lnTo>
                  <a:lnTo>
                    <a:pt x="290734" y="45720"/>
                  </a:lnTo>
                  <a:close/>
                </a:path>
                <a:path w="333375" h="398779">
                  <a:moveTo>
                    <a:pt x="120645" y="52070"/>
                  </a:moveTo>
                  <a:lnTo>
                    <a:pt x="114342" y="52070"/>
                  </a:lnTo>
                  <a:lnTo>
                    <a:pt x="111347" y="54610"/>
                  </a:lnTo>
                  <a:lnTo>
                    <a:pt x="109692" y="57150"/>
                  </a:lnTo>
                  <a:lnTo>
                    <a:pt x="110719" y="57150"/>
                  </a:lnTo>
                  <a:lnTo>
                    <a:pt x="112143" y="55880"/>
                  </a:lnTo>
                  <a:lnTo>
                    <a:pt x="173272" y="55880"/>
                  </a:lnTo>
                  <a:lnTo>
                    <a:pt x="174133" y="54610"/>
                  </a:lnTo>
                  <a:lnTo>
                    <a:pt x="124278" y="54610"/>
                  </a:lnTo>
                  <a:lnTo>
                    <a:pt x="122813" y="53340"/>
                  </a:lnTo>
                  <a:lnTo>
                    <a:pt x="120645" y="52070"/>
                  </a:lnTo>
                  <a:close/>
                </a:path>
                <a:path w="333375" h="398779">
                  <a:moveTo>
                    <a:pt x="176717" y="50800"/>
                  </a:moveTo>
                  <a:lnTo>
                    <a:pt x="126299" y="50800"/>
                  </a:lnTo>
                  <a:lnTo>
                    <a:pt x="125577" y="53340"/>
                  </a:lnTo>
                  <a:lnTo>
                    <a:pt x="125346" y="54610"/>
                  </a:lnTo>
                  <a:lnTo>
                    <a:pt x="174133" y="54610"/>
                  </a:lnTo>
                  <a:lnTo>
                    <a:pt x="176717" y="50800"/>
                  </a:lnTo>
                  <a:close/>
                </a:path>
                <a:path w="333375" h="398779">
                  <a:moveTo>
                    <a:pt x="176884" y="34290"/>
                  </a:moveTo>
                  <a:lnTo>
                    <a:pt x="178183" y="36830"/>
                  </a:lnTo>
                  <a:lnTo>
                    <a:pt x="178518" y="38100"/>
                  </a:lnTo>
                  <a:lnTo>
                    <a:pt x="178591" y="39370"/>
                  </a:lnTo>
                  <a:lnTo>
                    <a:pt x="178350" y="40640"/>
                  </a:lnTo>
                  <a:lnTo>
                    <a:pt x="177847" y="41910"/>
                  </a:lnTo>
                  <a:lnTo>
                    <a:pt x="177219" y="43180"/>
                  </a:lnTo>
                  <a:lnTo>
                    <a:pt x="176277" y="43180"/>
                  </a:lnTo>
                  <a:lnTo>
                    <a:pt x="175198" y="44450"/>
                  </a:lnTo>
                  <a:lnTo>
                    <a:pt x="173827" y="44450"/>
                  </a:lnTo>
                  <a:lnTo>
                    <a:pt x="172507" y="45720"/>
                  </a:lnTo>
                  <a:lnTo>
                    <a:pt x="127985" y="45720"/>
                  </a:lnTo>
                  <a:lnTo>
                    <a:pt x="127074" y="48260"/>
                  </a:lnTo>
                  <a:lnTo>
                    <a:pt x="126718" y="49530"/>
                  </a:lnTo>
                  <a:lnTo>
                    <a:pt x="126572" y="50800"/>
                  </a:lnTo>
                  <a:lnTo>
                    <a:pt x="176884" y="50800"/>
                  </a:lnTo>
                  <a:lnTo>
                    <a:pt x="176937" y="49530"/>
                  </a:lnTo>
                  <a:lnTo>
                    <a:pt x="177722" y="49530"/>
                  </a:lnTo>
                  <a:lnTo>
                    <a:pt x="177963" y="48260"/>
                  </a:lnTo>
                  <a:lnTo>
                    <a:pt x="178779" y="48260"/>
                  </a:lnTo>
                  <a:lnTo>
                    <a:pt x="182538" y="43180"/>
                  </a:lnTo>
                  <a:lnTo>
                    <a:pt x="186612" y="40640"/>
                  </a:lnTo>
                  <a:lnTo>
                    <a:pt x="191376" y="38100"/>
                  </a:lnTo>
                  <a:lnTo>
                    <a:pt x="191617" y="38100"/>
                  </a:lnTo>
                  <a:lnTo>
                    <a:pt x="191784" y="36830"/>
                  </a:lnTo>
                  <a:lnTo>
                    <a:pt x="181408" y="36830"/>
                  </a:lnTo>
                  <a:lnTo>
                    <a:pt x="180182" y="35560"/>
                  </a:lnTo>
                  <a:lnTo>
                    <a:pt x="178591" y="35560"/>
                  </a:lnTo>
                  <a:lnTo>
                    <a:pt x="176884" y="34290"/>
                  </a:lnTo>
                  <a:close/>
                </a:path>
                <a:path w="333375" h="398779">
                  <a:moveTo>
                    <a:pt x="89511" y="21800"/>
                  </a:moveTo>
                  <a:lnTo>
                    <a:pt x="92813" y="26670"/>
                  </a:lnTo>
                  <a:lnTo>
                    <a:pt x="95703" y="31750"/>
                  </a:lnTo>
                  <a:lnTo>
                    <a:pt x="99672" y="36830"/>
                  </a:lnTo>
                  <a:lnTo>
                    <a:pt x="106486" y="41910"/>
                  </a:lnTo>
                  <a:lnTo>
                    <a:pt x="113491" y="44450"/>
                  </a:lnTo>
                  <a:lnTo>
                    <a:pt x="120460" y="45720"/>
                  </a:lnTo>
                  <a:lnTo>
                    <a:pt x="169586" y="45720"/>
                  </a:lnTo>
                  <a:lnTo>
                    <a:pt x="168267" y="44450"/>
                  </a:lnTo>
                  <a:lnTo>
                    <a:pt x="116383" y="44450"/>
                  </a:lnTo>
                  <a:lnTo>
                    <a:pt x="110122" y="41910"/>
                  </a:lnTo>
                  <a:lnTo>
                    <a:pt x="109651" y="41910"/>
                  </a:lnTo>
                  <a:lnTo>
                    <a:pt x="107431" y="40640"/>
                  </a:lnTo>
                  <a:lnTo>
                    <a:pt x="125776" y="40640"/>
                  </a:lnTo>
                  <a:lnTo>
                    <a:pt x="127168" y="39370"/>
                  </a:lnTo>
                  <a:lnTo>
                    <a:pt x="136268" y="39370"/>
                  </a:lnTo>
                  <a:lnTo>
                    <a:pt x="127891" y="35560"/>
                  </a:lnTo>
                  <a:lnTo>
                    <a:pt x="105871" y="31750"/>
                  </a:lnTo>
                  <a:lnTo>
                    <a:pt x="102080" y="30480"/>
                  </a:lnTo>
                  <a:lnTo>
                    <a:pt x="99609" y="26670"/>
                  </a:lnTo>
                  <a:lnTo>
                    <a:pt x="101284" y="24130"/>
                  </a:lnTo>
                  <a:lnTo>
                    <a:pt x="110310" y="24130"/>
                  </a:lnTo>
                  <a:lnTo>
                    <a:pt x="103227" y="22860"/>
                  </a:lnTo>
                  <a:lnTo>
                    <a:pt x="91180" y="22860"/>
                  </a:lnTo>
                  <a:lnTo>
                    <a:pt x="89511" y="21800"/>
                  </a:lnTo>
                  <a:close/>
                </a:path>
                <a:path w="333375" h="398779">
                  <a:moveTo>
                    <a:pt x="137252" y="40640"/>
                  </a:moveTo>
                  <a:lnTo>
                    <a:pt x="129022" y="40640"/>
                  </a:lnTo>
                  <a:lnTo>
                    <a:pt x="126163" y="43180"/>
                  </a:lnTo>
                  <a:lnTo>
                    <a:pt x="122038" y="44450"/>
                  </a:lnTo>
                  <a:lnTo>
                    <a:pt x="167136" y="44450"/>
                  </a:lnTo>
                  <a:lnTo>
                    <a:pt x="166047" y="43180"/>
                  </a:lnTo>
                  <a:lnTo>
                    <a:pt x="165157" y="41910"/>
                  </a:lnTo>
                  <a:lnTo>
                    <a:pt x="136823" y="41910"/>
                  </a:lnTo>
                  <a:lnTo>
                    <a:pt x="137252" y="40640"/>
                  </a:lnTo>
                  <a:close/>
                </a:path>
                <a:path w="333375" h="398779">
                  <a:moveTo>
                    <a:pt x="125776" y="40640"/>
                  </a:moveTo>
                  <a:lnTo>
                    <a:pt x="107431" y="40640"/>
                  </a:lnTo>
                  <a:lnTo>
                    <a:pt x="110122" y="41910"/>
                  </a:lnTo>
                  <a:lnTo>
                    <a:pt x="112101" y="41910"/>
                  </a:lnTo>
                  <a:lnTo>
                    <a:pt x="114457" y="43180"/>
                  </a:lnTo>
                  <a:lnTo>
                    <a:pt x="120331" y="43180"/>
                  </a:lnTo>
                  <a:lnTo>
                    <a:pt x="124383" y="41910"/>
                  </a:lnTo>
                  <a:lnTo>
                    <a:pt x="125776" y="40640"/>
                  </a:lnTo>
                  <a:close/>
                </a:path>
                <a:path w="333375" h="398779">
                  <a:moveTo>
                    <a:pt x="110310" y="24130"/>
                  </a:moveTo>
                  <a:lnTo>
                    <a:pt x="101284" y="24130"/>
                  </a:lnTo>
                  <a:lnTo>
                    <a:pt x="100981" y="27940"/>
                  </a:lnTo>
                  <a:lnTo>
                    <a:pt x="104321" y="29210"/>
                  </a:lnTo>
                  <a:lnTo>
                    <a:pt x="106876" y="30480"/>
                  </a:lnTo>
                  <a:lnTo>
                    <a:pt x="114714" y="33020"/>
                  </a:lnTo>
                  <a:lnTo>
                    <a:pt x="122162" y="33020"/>
                  </a:lnTo>
                  <a:lnTo>
                    <a:pt x="129977" y="34290"/>
                  </a:lnTo>
                  <a:lnTo>
                    <a:pt x="138917" y="39370"/>
                  </a:lnTo>
                  <a:lnTo>
                    <a:pt x="140770" y="41910"/>
                  </a:lnTo>
                  <a:lnTo>
                    <a:pt x="165157" y="41910"/>
                  </a:lnTo>
                  <a:lnTo>
                    <a:pt x="164612" y="40640"/>
                  </a:lnTo>
                  <a:lnTo>
                    <a:pt x="155042" y="40640"/>
                  </a:lnTo>
                  <a:lnTo>
                    <a:pt x="157471" y="36830"/>
                  </a:lnTo>
                  <a:lnTo>
                    <a:pt x="158644" y="35560"/>
                  </a:lnTo>
                  <a:lnTo>
                    <a:pt x="134247" y="35560"/>
                  </a:lnTo>
                  <a:lnTo>
                    <a:pt x="128207" y="31750"/>
                  </a:lnTo>
                  <a:lnTo>
                    <a:pt x="110310" y="24130"/>
                  </a:lnTo>
                  <a:close/>
                </a:path>
                <a:path w="333375" h="398779">
                  <a:moveTo>
                    <a:pt x="136268" y="39370"/>
                  </a:moveTo>
                  <a:lnTo>
                    <a:pt x="127818" y="39370"/>
                  </a:lnTo>
                  <a:lnTo>
                    <a:pt x="128509" y="40640"/>
                  </a:lnTo>
                  <a:lnTo>
                    <a:pt x="137063" y="40640"/>
                  </a:lnTo>
                  <a:lnTo>
                    <a:pt x="136268" y="39370"/>
                  </a:lnTo>
                  <a:close/>
                </a:path>
                <a:path w="333375" h="398779">
                  <a:moveTo>
                    <a:pt x="165879" y="34290"/>
                  </a:moveTo>
                  <a:lnTo>
                    <a:pt x="160927" y="35560"/>
                  </a:lnTo>
                  <a:lnTo>
                    <a:pt x="157817" y="38100"/>
                  </a:lnTo>
                  <a:lnTo>
                    <a:pt x="155576" y="40640"/>
                  </a:lnTo>
                  <a:lnTo>
                    <a:pt x="164612" y="40640"/>
                  </a:lnTo>
                  <a:lnTo>
                    <a:pt x="164298" y="39370"/>
                  </a:lnTo>
                  <a:lnTo>
                    <a:pt x="164193" y="38100"/>
                  </a:lnTo>
                  <a:lnTo>
                    <a:pt x="164361" y="36830"/>
                  </a:lnTo>
                  <a:lnTo>
                    <a:pt x="164843" y="35560"/>
                  </a:lnTo>
                  <a:lnTo>
                    <a:pt x="165617" y="35560"/>
                  </a:lnTo>
                  <a:lnTo>
                    <a:pt x="165879" y="34290"/>
                  </a:lnTo>
                  <a:close/>
                </a:path>
                <a:path w="333375" h="398779">
                  <a:moveTo>
                    <a:pt x="192486" y="35560"/>
                  </a:moveTo>
                  <a:lnTo>
                    <a:pt x="181408" y="36830"/>
                  </a:lnTo>
                  <a:lnTo>
                    <a:pt x="192768" y="36830"/>
                  </a:lnTo>
                  <a:lnTo>
                    <a:pt x="192486" y="35560"/>
                  </a:lnTo>
                  <a:close/>
                </a:path>
                <a:path w="333375" h="398779">
                  <a:moveTo>
                    <a:pt x="183554" y="20320"/>
                  </a:moveTo>
                  <a:lnTo>
                    <a:pt x="165364" y="20320"/>
                  </a:lnTo>
                  <a:lnTo>
                    <a:pt x="152303" y="22860"/>
                  </a:lnTo>
                  <a:lnTo>
                    <a:pt x="145157" y="25400"/>
                  </a:lnTo>
                  <a:lnTo>
                    <a:pt x="141367" y="27940"/>
                  </a:lnTo>
                  <a:lnTo>
                    <a:pt x="137451" y="31750"/>
                  </a:lnTo>
                  <a:lnTo>
                    <a:pt x="134247" y="35560"/>
                  </a:lnTo>
                  <a:lnTo>
                    <a:pt x="158644" y="35560"/>
                  </a:lnTo>
                  <a:lnTo>
                    <a:pt x="160989" y="33020"/>
                  </a:lnTo>
                  <a:lnTo>
                    <a:pt x="169900" y="31750"/>
                  </a:lnTo>
                  <a:lnTo>
                    <a:pt x="174853" y="30480"/>
                  </a:lnTo>
                  <a:lnTo>
                    <a:pt x="192638" y="30480"/>
                  </a:lnTo>
                  <a:lnTo>
                    <a:pt x="193323" y="29210"/>
                  </a:lnTo>
                  <a:lnTo>
                    <a:pt x="192768" y="27940"/>
                  </a:lnTo>
                  <a:lnTo>
                    <a:pt x="190988" y="25400"/>
                  </a:lnTo>
                  <a:lnTo>
                    <a:pt x="191840" y="25400"/>
                  </a:lnTo>
                  <a:lnTo>
                    <a:pt x="190988" y="24130"/>
                  </a:lnTo>
                  <a:lnTo>
                    <a:pt x="183554" y="20320"/>
                  </a:lnTo>
                  <a:close/>
                </a:path>
                <a:path w="333375" h="398779">
                  <a:moveTo>
                    <a:pt x="192638" y="30480"/>
                  </a:moveTo>
                  <a:lnTo>
                    <a:pt x="174853" y="30480"/>
                  </a:lnTo>
                  <a:lnTo>
                    <a:pt x="178664" y="33020"/>
                  </a:lnTo>
                  <a:lnTo>
                    <a:pt x="184486" y="34290"/>
                  </a:lnTo>
                  <a:lnTo>
                    <a:pt x="189784" y="33020"/>
                  </a:lnTo>
                  <a:lnTo>
                    <a:pt x="190706" y="31750"/>
                  </a:lnTo>
                  <a:lnTo>
                    <a:pt x="191952" y="31750"/>
                  </a:lnTo>
                  <a:lnTo>
                    <a:pt x="192638" y="30480"/>
                  </a:lnTo>
                  <a:close/>
                </a:path>
                <a:path w="333375" h="398779">
                  <a:moveTo>
                    <a:pt x="191840" y="25400"/>
                  </a:moveTo>
                  <a:lnTo>
                    <a:pt x="191177" y="25400"/>
                  </a:lnTo>
                  <a:lnTo>
                    <a:pt x="193543" y="27940"/>
                  </a:lnTo>
                  <a:lnTo>
                    <a:pt x="191840" y="25400"/>
                  </a:lnTo>
                  <a:close/>
                </a:path>
                <a:path w="333375" h="398779">
                  <a:moveTo>
                    <a:pt x="96143" y="21590"/>
                  </a:moveTo>
                  <a:lnTo>
                    <a:pt x="89369" y="21590"/>
                  </a:lnTo>
                  <a:lnTo>
                    <a:pt x="91180" y="22860"/>
                  </a:lnTo>
                  <a:lnTo>
                    <a:pt x="103227" y="22860"/>
                  </a:lnTo>
                  <a:lnTo>
                    <a:pt x="96143" y="21590"/>
                  </a:lnTo>
                  <a:close/>
                </a:path>
                <a:path w="333375" h="398779">
                  <a:moveTo>
                    <a:pt x="89369" y="21590"/>
                  </a:moveTo>
                  <a:lnTo>
                    <a:pt x="89180" y="21590"/>
                  </a:lnTo>
                  <a:lnTo>
                    <a:pt x="89511" y="21800"/>
                  </a:lnTo>
                  <a:lnTo>
                    <a:pt x="89369" y="21590"/>
                  </a:lnTo>
                  <a:close/>
                </a:path>
              </a:pathLst>
            </a:custGeom>
            <a:solidFill>
              <a:srgbClr val="F9C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2241950" y="3311876"/>
              <a:ext cx="243840" cy="364490"/>
            </a:xfrm>
            <a:custGeom>
              <a:avLst/>
              <a:gdLst/>
              <a:ahLst/>
              <a:cxnLst/>
              <a:rect l="l" t="t" r="r" b="b"/>
              <a:pathLst>
                <a:path w="243839" h="364489">
                  <a:moveTo>
                    <a:pt x="213612" y="54993"/>
                  </a:moveTo>
                  <a:lnTo>
                    <a:pt x="201815" y="54993"/>
                  </a:lnTo>
                  <a:lnTo>
                    <a:pt x="208360" y="56584"/>
                  </a:lnTo>
                  <a:lnTo>
                    <a:pt x="209857" y="61610"/>
                  </a:lnTo>
                  <a:lnTo>
                    <a:pt x="210506" y="64039"/>
                  </a:lnTo>
                  <a:lnTo>
                    <a:pt x="213543" y="64961"/>
                  </a:lnTo>
                  <a:lnTo>
                    <a:pt x="212988" y="59108"/>
                  </a:lnTo>
                  <a:lnTo>
                    <a:pt x="212862" y="57328"/>
                  </a:lnTo>
                  <a:lnTo>
                    <a:pt x="214359" y="55977"/>
                  </a:lnTo>
                  <a:lnTo>
                    <a:pt x="213612" y="54993"/>
                  </a:lnTo>
                  <a:close/>
                </a:path>
                <a:path w="243839" h="364489">
                  <a:moveTo>
                    <a:pt x="203187" y="51474"/>
                  </a:moveTo>
                  <a:lnTo>
                    <a:pt x="200318" y="53233"/>
                  </a:lnTo>
                  <a:lnTo>
                    <a:pt x="197501" y="56940"/>
                  </a:lnTo>
                  <a:lnTo>
                    <a:pt x="201815" y="54993"/>
                  </a:lnTo>
                  <a:lnTo>
                    <a:pt x="213612" y="54993"/>
                  </a:lnTo>
                  <a:lnTo>
                    <a:pt x="213103" y="54322"/>
                  </a:lnTo>
                  <a:lnTo>
                    <a:pt x="210328" y="52459"/>
                  </a:lnTo>
                  <a:lnTo>
                    <a:pt x="208213" y="52103"/>
                  </a:lnTo>
                  <a:lnTo>
                    <a:pt x="203187" y="51474"/>
                  </a:lnTo>
                  <a:close/>
                </a:path>
                <a:path w="243839" h="364489">
                  <a:moveTo>
                    <a:pt x="213347" y="38574"/>
                  </a:moveTo>
                  <a:lnTo>
                    <a:pt x="201564" y="38574"/>
                  </a:lnTo>
                  <a:lnTo>
                    <a:pt x="208213" y="40333"/>
                  </a:lnTo>
                  <a:lnTo>
                    <a:pt x="209679" y="45338"/>
                  </a:lnTo>
                  <a:lnTo>
                    <a:pt x="210213" y="47768"/>
                  </a:lnTo>
                  <a:lnTo>
                    <a:pt x="213323" y="48710"/>
                  </a:lnTo>
                  <a:lnTo>
                    <a:pt x="212988" y="44616"/>
                  </a:lnTo>
                  <a:lnTo>
                    <a:pt x="212862" y="42815"/>
                  </a:lnTo>
                  <a:lnTo>
                    <a:pt x="212674" y="41150"/>
                  </a:lnTo>
                  <a:lnTo>
                    <a:pt x="214307" y="39820"/>
                  </a:lnTo>
                  <a:lnTo>
                    <a:pt x="213347" y="38574"/>
                  </a:lnTo>
                  <a:close/>
                </a:path>
                <a:path w="243839" h="364489">
                  <a:moveTo>
                    <a:pt x="203040" y="35182"/>
                  </a:moveTo>
                  <a:lnTo>
                    <a:pt x="200130" y="36888"/>
                  </a:lnTo>
                  <a:lnTo>
                    <a:pt x="197313" y="40627"/>
                  </a:lnTo>
                  <a:lnTo>
                    <a:pt x="201564" y="38574"/>
                  </a:lnTo>
                  <a:lnTo>
                    <a:pt x="213347" y="38574"/>
                  </a:lnTo>
                  <a:lnTo>
                    <a:pt x="212935" y="38040"/>
                  </a:lnTo>
                  <a:lnTo>
                    <a:pt x="210213" y="36197"/>
                  </a:lnTo>
                  <a:lnTo>
                    <a:pt x="208025" y="35904"/>
                  </a:lnTo>
                  <a:lnTo>
                    <a:pt x="203040" y="35182"/>
                  </a:lnTo>
                  <a:close/>
                </a:path>
                <a:path w="243839" h="364489">
                  <a:moveTo>
                    <a:pt x="212535" y="21161"/>
                  </a:moveTo>
                  <a:lnTo>
                    <a:pt x="200747" y="21161"/>
                  </a:lnTo>
                  <a:lnTo>
                    <a:pt x="207396" y="22847"/>
                  </a:lnTo>
                  <a:lnTo>
                    <a:pt x="208820" y="27863"/>
                  </a:lnTo>
                  <a:lnTo>
                    <a:pt x="209417" y="30313"/>
                  </a:lnTo>
                  <a:lnTo>
                    <a:pt x="212527" y="31255"/>
                  </a:lnTo>
                  <a:lnTo>
                    <a:pt x="212192" y="27213"/>
                  </a:lnTo>
                  <a:lnTo>
                    <a:pt x="211857" y="23674"/>
                  </a:lnTo>
                  <a:lnTo>
                    <a:pt x="213438" y="22250"/>
                  </a:lnTo>
                  <a:lnTo>
                    <a:pt x="212535" y="21161"/>
                  </a:lnTo>
                  <a:close/>
                </a:path>
                <a:path w="243839" h="364489">
                  <a:moveTo>
                    <a:pt x="202182" y="17695"/>
                  </a:moveTo>
                  <a:lnTo>
                    <a:pt x="199334" y="19381"/>
                  </a:lnTo>
                  <a:lnTo>
                    <a:pt x="196496" y="23213"/>
                  </a:lnTo>
                  <a:lnTo>
                    <a:pt x="200747" y="21161"/>
                  </a:lnTo>
                  <a:lnTo>
                    <a:pt x="212535" y="21161"/>
                  </a:lnTo>
                  <a:lnTo>
                    <a:pt x="212066" y="20596"/>
                  </a:lnTo>
                  <a:lnTo>
                    <a:pt x="209417" y="18711"/>
                  </a:lnTo>
                  <a:lnTo>
                    <a:pt x="207208" y="18355"/>
                  </a:lnTo>
                  <a:lnTo>
                    <a:pt x="202182" y="17695"/>
                  </a:lnTo>
                  <a:close/>
                </a:path>
                <a:path w="243839" h="364489">
                  <a:moveTo>
                    <a:pt x="217291" y="196863"/>
                  </a:moveTo>
                  <a:lnTo>
                    <a:pt x="216600" y="198925"/>
                  </a:lnTo>
                  <a:lnTo>
                    <a:pt x="216454" y="202234"/>
                  </a:lnTo>
                  <a:lnTo>
                    <a:pt x="217417" y="204161"/>
                  </a:lnTo>
                  <a:lnTo>
                    <a:pt x="219312" y="208276"/>
                  </a:lnTo>
                  <a:lnTo>
                    <a:pt x="221940" y="209962"/>
                  </a:lnTo>
                  <a:lnTo>
                    <a:pt x="225741" y="210559"/>
                  </a:lnTo>
                  <a:lnTo>
                    <a:pt x="225741" y="209532"/>
                  </a:lnTo>
                  <a:lnTo>
                    <a:pt x="222809" y="206590"/>
                  </a:lnTo>
                  <a:lnTo>
                    <a:pt x="221438" y="201124"/>
                  </a:lnTo>
                  <a:lnTo>
                    <a:pt x="224832" y="197418"/>
                  </a:lnTo>
                  <a:lnTo>
                    <a:pt x="219270" y="197418"/>
                  </a:lnTo>
                  <a:lnTo>
                    <a:pt x="217291" y="196863"/>
                  </a:lnTo>
                  <a:close/>
                </a:path>
                <a:path w="243839" h="364489">
                  <a:moveTo>
                    <a:pt x="225354" y="192842"/>
                  </a:moveTo>
                  <a:lnTo>
                    <a:pt x="222087" y="195250"/>
                  </a:lnTo>
                  <a:lnTo>
                    <a:pt x="220663" y="196329"/>
                  </a:lnTo>
                  <a:lnTo>
                    <a:pt x="219270" y="197418"/>
                  </a:lnTo>
                  <a:lnTo>
                    <a:pt x="224832" y="197418"/>
                  </a:lnTo>
                  <a:lnTo>
                    <a:pt x="226223" y="195899"/>
                  </a:lnTo>
                  <a:lnTo>
                    <a:pt x="225354" y="192842"/>
                  </a:lnTo>
                  <a:close/>
                </a:path>
                <a:path w="243839" h="364489">
                  <a:moveTo>
                    <a:pt x="239249" y="144885"/>
                  </a:moveTo>
                  <a:lnTo>
                    <a:pt x="235877" y="144958"/>
                  </a:lnTo>
                  <a:lnTo>
                    <a:pt x="230212" y="149534"/>
                  </a:lnTo>
                  <a:lnTo>
                    <a:pt x="228893" y="152518"/>
                  </a:lnTo>
                  <a:lnTo>
                    <a:pt x="228631" y="154613"/>
                  </a:lnTo>
                  <a:lnTo>
                    <a:pt x="230652" y="155073"/>
                  </a:lnTo>
                  <a:lnTo>
                    <a:pt x="231427" y="156539"/>
                  </a:lnTo>
                  <a:lnTo>
                    <a:pt x="234045" y="161838"/>
                  </a:lnTo>
                  <a:lnTo>
                    <a:pt x="236191" y="159471"/>
                  </a:lnTo>
                  <a:lnTo>
                    <a:pt x="234045" y="152037"/>
                  </a:lnTo>
                  <a:lnTo>
                    <a:pt x="238861" y="147147"/>
                  </a:lnTo>
                  <a:lnTo>
                    <a:pt x="243584" y="146665"/>
                  </a:lnTo>
                  <a:lnTo>
                    <a:pt x="239249" y="144885"/>
                  </a:lnTo>
                  <a:close/>
                </a:path>
                <a:path w="243839" h="364489">
                  <a:moveTo>
                    <a:pt x="220996" y="145461"/>
                  </a:moveTo>
                  <a:lnTo>
                    <a:pt x="214517" y="145461"/>
                  </a:lnTo>
                  <a:lnTo>
                    <a:pt x="216045" y="146330"/>
                  </a:lnTo>
                  <a:lnTo>
                    <a:pt x="217626" y="147147"/>
                  </a:lnTo>
                  <a:lnTo>
                    <a:pt x="221218" y="149105"/>
                  </a:lnTo>
                  <a:lnTo>
                    <a:pt x="221553" y="145901"/>
                  </a:lnTo>
                  <a:lnTo>
                    <a:pt x="220996" y="145461"/>
                  </a:lnTo>
                  <a:close/>
                </a:path>
                <a:path w="243839" h="364489">
                  <a:moveTo>
                    <a:pt x="220129" y="131116"/>
                  </a:moveTo>
                  <a:lnTo>
                    <a:pt x="215637" y="132289"/>
                  </a:lnTo>
                  <a:lnTo>
                    <a:pt x="212862" y="134320"/>
                  </a:lnTo>
                  <a:lnTo>
                    <a:pt x="211470" y="139179"/>
                  </a:lnTo>
                  <a:lnTo>
                    <a:pt x="211030" y="141273"/>
                  </a:lnTo>
                  <a:lnTo>
                    <a:pt x="211606" y="144477"/>
                  </a:lnTo>
                  <a:lnTo>
                    <a:pt x="212674" y="146330"/>
                  </a:lnTo>
                  <a:lnTo>
                    <a:pt x="214517" y="145461"/>
                  </a:lnTo>
                  <a:lnTo>
                    <a:pt x="220996" y="145461"/>
                  </a:lnTo>
                  <a:lnTo>
                    <a:pt x="219563" y="144330"/>
                  </a:lnTo>
                  <a:lnTo>
                    <a:pt x="215585" y="141126"/>
                  </a:lnTo>
                  <a:lnTo>
                    <a:pt x="216600" y="134320"/>
                  </a:lnTo>
                  <a:lnTo>
                    <a:pt x="220129" y="131116"/>
                  </a:lnTo>
                  <a:close/>
                </a:path>
                <a:path w="243839" h="364489">
                  <a:moveTo>
                    <a:pt x="193292" y="131933"/>
                  </a:moveTo>
                  <a:lnTo>
                    <a:pt x="189973" y="135252"/>
                  </a:lnTo>
                  <a:lnTo>
                    <a:pt x="188549" y="138362"/>
                  </a:lnTo>
                  <a:lnTo>
                    <a:pt x="189973" y="143273"/>
                  </a:lnTo>
                  <a:lnTo>
                    <a:pt x="190475" y="145294"/>
                  </a:lnTo>
                  <a:lnTo>
                    <a:pt x="192664" y="147848"/>
                  </a:lnTo>
                  <a:lnTo>
                    <a:pt x="194496" y="148927"/>
                  </a:lnTo>
                  <a:lnTo>
                    <a:pt x="195627" y="147241"/>
                  </a:lnTo>
                  <a:lnTo>
                    <a:pt x="197428" y="147147"/>
                  </a:lnTo>
                  <a:lnTo>
                    <a:pt x="203302" y="146927"/>
                  </a:lnTo>
                  <a:lnTo>
                    <a:pt x="201931" y="143995"/>
                  </a:lnTo>
                  <a:lnTo>
                    <a:pt x="194276" y="142864"/>
                  </a:lnTo>
                  <a:lnTo>
                    <a:pt x="191878" y="136477"/>
                  </a:lnTo>
                  <a:lnTo>
                    <a:pt x="193292" y="131933"/>
                  </a:lnTo>
                  <a:close/>
                </a:path>
                <a:path w="243839" h="364489">
                  <a:moveTo>
                    <a:pt x="195962" y="279467"/>
                  </a:moveTo>
                  <a:lnTo>
                    <a:pt x="193941" y="280117"/>
                  </a:lnTo>
                  <a:lnTo>
                    <a:pt x="192831" y="280954"/>
                  </a:lnTo>
                  <a:lnTo>
                    <a:pt x="193460" y="283090"/>
                  </a:lnTo>
                  <a:lnTo>
                    <a:pt x="192077" y="286828"/>
                  </a:lnTo>
                  <a:lnTo>
                    <a:pt x="191219" y="289383"/>
                  </a:lnTo>
                  <a:lnTo>
                    <a:pt x="194224" y="290368"/>
                  </a:lnTo>
                  <a:lnTo>
                    <a:pt x="194664" y="288609"/>
                  </a:lnTo>
                  <a:lnTo>
                    <a:pt x="195753" y="285143"/>
                  </a:lnTo>
                  <a:lnTo>
                    <a:pt x="196632" y="283656"/>
                  </a:lnTo>
                  <a:lnTo>
                    <a:pt x="199062" y="283143"/>
                  </a:lnTo>
                  <a:lnTo>
                    <a:pt x="201564" y="282567"/>
                  </a:lnTo>
                  <a:lnTo>
                    <a:pt x="202663" y="282567"/>
                  </a:lnTo>
                  <a:lnTo>
                    <a:pt x="202276" y="281562"/>
                  </a:lnTo>
                  <a:lnTo>
                    <a:pt x="200705" y="279970"/>
                  </a:lnTo>
                  <a:lnTo>
                    <a:pt x="195962" y="279467"/>
                  </a:lnTo>
                  <a:close/>
                </a:path>
                <a:path w="243839" h="364489">
                  <a:moveTo>
                    <a:pt x="202663" y="282567"/>
                  </a:moveTo>
                  <a:lnTo>
                    <a:pt x="201564" y="282567"/>
                  </a:lnTo>
                  <a:lnTo>
                    <a:pt x="202276" y="283436"/>
                  </a:lnTo>
                  <a:lnTo>
                    <a:pt x="203376" y="284420"/>
                  </a:lnTo>
                  <a:lnTo>
                    <a:pt x="202663" y="282567"/>
                  </a:lnTo>
                  <a:close/>
                </a:path>
                <a:path w="243839" h="364489">
                  <a:moveTo>
                    <a:pt x="191219" y="265960"/>
                  </a:moveTo>
                  <a:lnTo>
                    <a:pt x="188015" y="266682"/>
                  </a:lnTo>
                  <a:lnTo>
                    <a:pt x="186643" y="267133"/>
                  </a:lnTo>
                  <a:lnTo>
                    <a:pt x="185010" y="268463"/>
                  </a:lnTo>
                  <a:lnTo>
                    <a:pt x="184381" y="269709"/>
                  </a:lnTo>
                  <a:lnTo>
                    <a:pt x="185638" y="271373"/>
                  </a:lnTo>
                  <a:lnTo>
                    <a:pt x="185687" y="276211"/>
                  </a:lnTo>
                  <a:lnTo>
                    <a:pt x="185805" y="278043"/>
                  </a:lnTo>
                  <a:lnTo>
                    <a:pt x="188978" y="277949"/>
                  </a:lnTo>
                  <a:lnTo>
                    <a:pt x="188695" y="276211"/>
                  </a:lnTo>
                  <a:lnTo>
                    <a:pt x="188549" y="272452"/>
                  </a:lnTo>
                  <a:lnTo>
                    <a:pt x="188790" y="270818"/>
                  </a:lnTo>
                  <a:lnTo>
                    <a:pt x="192947" y="268023"/>
                  </a:lnTo>
                  <a:lnTo>
                    <a:pt x="194351" y="268023"/>
                  </a:lnTo>
                  <a:lnTo>
                    <a:pt x="193166" y="266745"/>
                  </a:lnTo>
                  <a:lnTo>
                    <a:pt x="191219" y="265960"/>
                  </a:lnTo>
                  <a:close/>
                </a:path>
                <a:path w="243839" h="364489">
                  <a:moveTo>
                    <a:pt x="194351" y="268023"/>
                  </a:moveTo>
                  <a:lnTo>
                    <a:pt x="192947" y="268023"/>
                  </a:lnTo>
                  <a:lnTo>
                    <a:pt x="193889" y="268525"/>
                  </a:lnTo>
                  <a:lnTo>
                    <a:pt x="195292" y="269038"/>
                  </a:lnTo>
                  <a:lnTo>
                    <a:pt x="194351" y="268023"/>
                  </a:lnTo>
                  <a:close/>
                </a:path>
                <a:path w="243839" h="364489">
                  <a:moveTo>
                    <a:pt x="178601" y="255437"/>
                  </a:moveTo>
                  <a:lnTo>
                    <a:pt x="176413" y="255678"/>
                  </a:lnTo>
                  <a:lnTo>
                    <a:pt x="173041" y="258997"/>
                  </a:lnTo>
                  <a:lnTo>
                    <a:pt x="172319" y="260965"/>
                  </a:lnTo>
                  <a:lnTo>
                    <a:pt x="172225" y="262442"/>
                  </a:lnTo>
                  <a:lnTo>
                    <a:pt x="174225" y="263258"/>
                  </a:lnTo>
                  <a:lnTo>
                    <a:pt x="175282" y="264923"/>
                  </a:lnTo>
                  <a:lnTo>
                    <a:pt x="176245" y="266682"/>
                  </a:lnTo>
                  <a:lnTo>
                    <a:pt x="177764" y="268892"/>
                  </a:lnTo>
                  <a:lnTo>
                    <a:pt x="180381" y="267279"/>
                  </a:lnTo>
                  <a:lnTo>
                    <a:pt x="179303" y="265866"/>
                  </a:lnTo>
                  <a:lnTo>
                    <a:pt x="177209" y="262850"/>
                  </a:lnTo>
                  <a:lnTo>
                    <a:pt x="176685" y="261143"/>
                  </a:lnTo>
                  <a:lnTo>
                    <a:pt x="179010" y="256620"/>
                  </a:lnTo>
                  <a:lnTo>
                    <a:pt x="180447" y="256620"/>
                  </a:lnTo>
                  <a:lnTo>
                    <a:pt x="181523" y="256379"/>
                  </a:lnTo>
                  <a:lnTo>
                    <a:pt x="178601" y="255437"/>
                  </a:lnTo>
                  <a:close/>
                </a:path>
                <a:path w="243839" h="364489">
                  <a:moveTo>
                    <a:pt x="180447" y="256620"/>
                  </a:moveTo>
                  <a:lnTo>
                    <a:pt x="179010" y="256620"/>
                  </a:lnTo>
                  <a:lnTo>
                    <a:pt x="180120" y="256693"/>
                  </a:lnTo>
                  <a:lnTo>
                    <a:pt x="180447" y="256620"/>
                  </a:lnTo>
                  <a:close/>
                </a:path>
                <a:path w="243839" h="364489">
                  <a:moveTo>
                    <a:pt x="158602" y="257217"/>
                  </a:moveTo>
                  <a:lnTo>
                    <a:pt x="156550" y="257981"/>
                  </a:lnTo>
                  <a:lnTo>
                    <a:pt x="154801" y="260735"/>
                  </a:lnTo>
                  <a:lnTo>
                    <a:pt x="154026" y="261908"/>
                  </a:lnTo>
                  <a:lnTo>
                    <a:pt x="153660" y="264023"/>
                  </a:lnTo>
                  <a:lnTo>
                    <a:pt x="154026" y="265457"/>
                  </a:lnTo>
                  <a:lnTo>
                    <a:pt x="156089" y="265761"/>
                  </a:lnTo>
                  <a:lnTo>
                    <a:pt x="158864" y="268672"/>
                  </a:lnTo>
                  <a:lnTo>
                    <a:pt x="160832" y="270578"/>
                  </a:lnTo>
                  <a:lnTo>
                    <a:pt x="163031" y="268264"/>
                  </a:lnTo>
                  <a:lnTo>
                    <a:pt x="161659" y="267185"/>
                  </a:lnTo>
                  <a:lnTo>
                    <a:pt x="158989" y="264683"/>
                  </a:lnTo>
                  <a:lnTo>
                    <a:pt x="157995" y="263258"/>
                  </a:lnTo>
                  <a:lnTo>
                    <a:pt x="158602" y="260735"/>
                  </a:lnTo>
                  <a:lnTo>
                    <a:pt x="159324" y="258348"/>
                  </a:lnTo>
                  <a:lnTo>
                    <a:pt x="160386" y="257981"/>
                  </a:lnTo>
                  <a:lnTo>
                    <a:pt x="161680" y="257458"/>
                  </a:lnTo>
                  <a:lnTo>
                    <a:pt x="158602" y="257217"/>
                  </a:lnTo>
                  <a:close/>
                </a:path>
                <a:path w="243839" h="364489">
                  <a:moveTo>
                    <a:pt x="17379" y="359339"/>
                  </a:moveTo>
                  <a:lnTo>
                    <a:pt x="11915" y="359339"/>
                  </a:lnTo>
                  <a:lnTo>
                    <a:pt x="14229" y="360523"/>
                  </a:lnTo>
                  <a:lnTo>
                    <a:pt x="16439" y="361727"/>
                  </a:lnTo>
                  <a:lnTo>
                    <a:pt x="16491" y="363077"/>
                  </a:lnTo>
                  <a:lnTo>
                    <a:pt x="16711" y="364323"/>
                  </a:lnTo>
                  <a:lnTo>
                    <a:pt x="17536" y="361727"/>
                  </a:lnTo>
                  <a:lnTo>
                    <a:pt x="17460" y="359968"/>
                  </a:lnTo>
                  <a:lnTo>
                    <a:pt x="17379" y="359339"/>
                  </a:lnTo>
                  <a:close/>
                </a:path>
                <a:path w="243839" h="364489">
                  <a:moveTo>
                    <a:pt x="12156" y="355025"/>
                  </a:moveTo>
                  <a:lnTo>
                    <a:pt x="10711" y="355025"/>
                  </a:lnTo>
                  <a:lnTo>
                    <a:pt x="9874" y="356962"/>
                  </a:lnTo>
                  <a:lnTo>
                    <a:pt x="6408" y="358962"/>
                  </a:lnTo>
                  <a:lnTo>
                    <a:pt x="4209" y="360376"/>
                  </a:lnTo>
                  <a:lnTo>
                    <a:pt x="5779" y="363077"/>
                  </a:lnTo>
                  <a:lnTo>
                    <a:pt x="7193" y="361957"/>
                  </a:lnTo>
                  <a:lnTo>
                    <a:pt x="10282" y="359968"/>
                  </a:lnTo>
                  <a:lnTo>
                    <a:pt x="11915" y="359339"/>
                  </a:lnTo>
                  <a:lnTo>
                    <a:pt x="17379" y="359339"/>
                  </a:lnTo>
                  <a:lnTo>
                    <a:pt x="17360" y="359193"/>
                  </a:lnTo>
                  <a:lnTo>
                    <a:pt x="15088" y="356764"/>
                  </a:lnTo>
                  <a:lnTo>
                    <a:pt x="14229" y="355779"/>
                  </a:lnTo>
                  <a:lnTo>
                    <a:pt x="12156" y="355025"/>
                  </a:lnTo>
                  <a:close/>
                </a:path>
                <a:path w="243839" h="364489">
                  <a:moveTo>
                    <a:pt x="17695" y="341361"/>
                  </a:moveTo>
                  <a:lnTo>
                    <a:pt x="15643" y="341361"/>
                  </a:lnTo>
                  <a:lnTo>
                    <a:pt x="14250" y="341769"/>
                  </a:lnTo>
                  <a:lnTo>
                    <a:pt x="14125" y="343937"/>
                  </a:lnTo>
                  <a:lnTo>
                    <a:pt x="12851" y="345518"/>
                  </a:lnTo>
                  <a:lnTo>
                    <a:pt x="11496" y="347109"/>
                  </a:lnTo>
                  <a:lnTo>
                    <a:pt x="9968" y="349130"/>
                  </a:lnTo>
                  <a:lnTo>
                    <a:pt x="12523" y="351057"/>
                  </a:lnTo>
                  <a:lnTo>
                    <a:pt x="13381" y="349518"/>
                  </a:lnTo>
                  <a:lnTo>
                    <a:pt x="15643" y="346628"/>
                  </a:lnTo>
                  <a:lnTo>
                    <a:pt x="16952" y="345518"/>
                  </a:lnTo>
                  <a:lnTo>
                    <a:pt x="22880" y="345518"/>
                  </a:lnTo>
                  <a:lnTo>
                    <a:pt x="22868" y="345350"/>
                  </a:lnTo>
                  <a:lnTo>
                    <a:pt x="21999" y="343329"/>
                  </a:lnTo>
                  <a:lnTo>
                    <a:pt x="19015" y="341916"/>
                  </a:lnTo>
                  <a:lnTo>
                    <a:pt x="17695" y="341361"/>
                  </a:lnTo>
                  <a:close/>
                </a:path>
                <a:path w="243839" h="364489">
                  <a:moveTo>
                    <a:pt x="22880" y="345518"/>
                  </a:moveTo>
                  <a:lnTo>
                    <a:pt x="16952" y="345518"/>
                  </a:lnTo>
                  <a:lnTo>
                    <a:pt x="21999" y="346073"/>
                  </a:lnTo>
                  <a:lnTo>
                    <a:pt x="22292" y="347109"/>
                  </a:lnTo>
                  <a:lnTo>
                    <a:pt x="23077" y="348366"/>
                  </a:lnTo>
                  <a:lnTo>
                    <a:pt x="22880" y="345518"/>
                  </a:lnTo>
                  <a:close/>
                </a:path>
                <a:path w="243839" h="364489">
                  <a:moveTo>
                    <a:pt x="17182" y="326555"/>
                  </a:moveTo>
                  <a:lnTo>
                    <a:pt x="15182" y="327319"/>
                  </a:lnTo>
                  <a:lnTo>
                    <a:pt x="14125" y="328220"/>
                  </a:lnTo>
                  <a:lnTo>
                    <a:pt x="14753" y="330230"/>
                  </a:lnTo>
                  <a:lnTo>
                    <a:pt x="14054" y="332283"/>
                  </a:lnTo>
                  <a:lnTo>
                    <a:pt x="13381" y="334084"/>
                  </a:lnTo>
                  <a:lnTo>
                    <a:pt x="12784" y="336638"/>
                  </a:lnTo>
                  <a:lnTo>
                    <a:pt x="15695" y="337549"/>
                  </a:lnTo>
                  <a:lnTo>
                    <a:pt x="16009" y="335769"/>
                  </a:lnTo>
                  <a:lnTo>
                    <a:pt x="17046" y="332283"/>
                  </a:lnTo>
                  <a:lnTo>
                    <a:pt x="17905" y="330764"/>
                  </a:lnTo>
                  <a:lnTo>
                    <a:pt x="22826" y="329592"/>
                  </a:lnTo>
                  <a:lnTo>
                    <a:pt x="23954" y="329592"/>
                  </a:lnTo>
                  <a:lnTo>
                    <a:pt x="23517" y="328503"/>
                  </a:lnTo>
                  <a:lnTo>
                    <a:pt x="21884" y="326963"/>
                  </a:lnTo>
                  <a:lnTo>
                    <a:pt x="18554" y="326691"/>
                  </a:lnTo>
                  <a:lnTo>
                    <a:pt x="17182" y="326555"/>
                  </a:lnTo>
                  <a:close/>
                </a:path>
                <a:path w="243839" h="364489">
                  <a:moveTo>
                    <a:pt x="23954" y="329592"/>
                  </a:moveTo>
                  <a:lnTo>
                    <a:pt x="22826" y="329592"/>
                  </a:lnTo>
                  <a:lnTo>
                    <a:pt x="23517" y="330377"/>
                  </a:lnTo>
                  <a:lnTo>
                    <a:pt x="24648" y="331319"/>
                  </a:lnTo>
                  <a:lnTo>
                    <a:pt x="23954" y="329592"/>
                  </a:lnTo>
                  <a:close/>
                </a:path>
                <a:path w="243839" h="364489">
                  <a:moveTo>
                    <a:pt x="7193" y="312618"/>
                  </a:moveTo>
                  <a:lnTo>
                    <a:pt x="3916" y="313121"/>
                  </a:lnTo>
                  <a:lnTo>
                    <a:pt x="2628" y="313362"/>
                  </a:lnTo>
                  <a:lnTo>
                    <a:pt x="816" y="314639"/>
                  </a:lnTo>
                  <a:lnTo>
                    <a:pt x="0" y="315812"/>
                  </a:lnTo>
                  <a:lnTo>
                    <a:pt x="986" y="317236"/>
                  </a:lnTo>
                  <a:lnTo>
                    <a:pt x="1109" y="319498"/>
                  </a:lnTo>
                  <a:lnTo>
                    <a:pt x="910" y="321613"/>
                  </a:lnTo>
                  <a:lnTo>
                    <a:pt x="910" y="324220"/>
                  </a:lnTo>
                  <a:lnTo>
                    <a:pt x="4041" y="324356"/>
                  </a:lnTo>
                  <a:lnTo>
                    <a:pt x="3916" y="318922"/>
                  </a:lnTo>
                  <a:lnTo>
                    <a:pt x="4355" y="317236"/>
                  </a:lnTo>
                  <a:lnTo>
                    <a:pt x="6762" y="315979"/>
                  </a:lnTo>
                  <a:lnTo>
                    <a:pt x="8806" y="314775"/>
                  </a:lnTo>
                  <a:lnTo>
                    <a:pt x="10088" y="314775"/>
                  </a:lnTo>
                  <a:lnTo>
                    <a:pt x="9151" y="313623"/>
                  </a:lnTo>
                  <a:lnTo>
                    <a:pt x="7193" y="312618"/>
                  </a:lnTo>
                  <a:close/>
                </a:path>
                <a:path w="243839" h="364489">
                  <a:moveTo>
                    <a:pt x="10088" y="314775"/>
                  </a:moveTo>
                  <a:lnTo>
                    <a:pt x="8806" y="314775"/>
                  </a:lnTo>
                  <a:lnTo>
                    <a:pt x="9748" y="315383"/>
                  </a:lnTo>
                  <a:lnTo>
                    <a:pt x="11067" y="315979"/>
                  </a:lnTo>
                  <a:lnTo>
                    <a:pt x="10088" y="314775"/>
                  </a:lnTo>
                  <a:close/>
                </a:path>
                <a:path w="243839" h="364489">
                  <a:moveTo>
                    <a:pt x="113891" y="7036"/>
                  </a:moveTo>
                  <a:lnTo>
                    <a:pt x="82458" y="42407"/>
                  </a:lnTo>
                  <a:lnTo>
                    <a:pt x="80667" y="47066"/>
                  </a:lnTo>
                  <a:lnTo>
                    <a:pt x="81128" y="50364"/>
                  </a:lnTo>
                  <a:lnTo>
                    <a:pt x="84594" y="51192"/>
                  </a:lnTo>
                  <a:lnTo>
                    <a:pt x="88252" y="48302"/>
                  </a:lnTo>
                  <a:lnTo>
                    <a:pt x="85274" y="48302"/>
                  </a:lnTo>
                  <a:lnTo>
                    <a:pt x="84060" y="47768"/>
                  </a:lnTo>
                  <a:lnTo>
                    <a:pt x="84060" y="47527"/>
                  </a:lnTo>
                  <a:lnTo>
                    <a:pt x="83903" y="47359"/>
                  </a:lnTo>
                  <a:lnTo>
                    <a:pt x="83903" y="47066"/>
                  </a:lnTo>
                  <a:lnTo>
                    <a:pt x="85120" y="45045"/>
                  </a:lnTo>
                  <a:lnTo>
                    <a:pt x="84060" y="45045"/>
                  </a:lnTo>
                  <a:lnTo>
                    <a:pt x="84135" y="43906"/>
                  </a:lnTo>
                  <a:lnTo>
                    <a:pt x="115001" y="17894"/>
                  </a:lnTo>
                  <a:lnTo>
                    <a:pt x="119073" y="17894"/>
                  </a:lnTo>
                  <a:lnTo>
                    <a:pt x="119315" y="17653"/>
                  </a:lnTo>
                  <a:lnTo>
                    <a:pt x="120708" y="16858"/>
                  </a:lnTo>
                  <a:lnTo>
                    <a:pt x="122561" y="16742"/>
                  </a:lnTo>
                  <a:lnTo>
                    <a:pt x="126530" y="16407"/>
                  </a:lnTo>
                  <a:lnTo>
                    <a:pt x="132718" y="16407"/>
                  </a:lnTo>
                  <a:lnTo>
                    <a:pt x="130806" y="10910"/>
                  </a:lnTo>
                  <a:lnTo>
                    <a:pt x="117169" y="10910"/>
                  </a:lnTo>
                  <a:lnTo>
                    <a:pt x="114708" y="10387"/>
                  </a:lnTo>
                  <a:lnTo>
                    <a:pt x="116467" y="8481"/>
                  </a:lnTo>
                  <a:lnTo>
                    <a:pt x="113891" y="7036"/>
                  </a:lnTo>
                  <a:close/>
                </a:path>
                <a:path w="243839" h="364489">
                  <a:moveTo>
                    <a:pt x="117336" y="39056"/>
                  </a:moveTo>
                  <a:lnTo>
                    <a:pt x="114834" y="39056"/>
                  </a:lnTo>
                  <a:lnTo>
                    <a:pt x="103499" y="39317"/>
                  </a:lnTo>
                  <a:lnTo>
                    <a:pt x="94734" y="40922"/>
                  </a:lnTo>
                  <a:lnTo>
                    <a:pt x="88628" y="43906"/>
                  </a:lnTo>
                  <a:lnTo>
                    <a:pt x="85274" y="48302"/>
                  </a:lnTo>
                  <a:lnTo>
                    <a:pt x="88252" y="48302"/>
                  </a:lnTo>
                  <a:lnTo>
                    <a:pt x="91571" y="45680"/>
                  </a:lnTo>
                  <a:lnTo>
                    <a:pt x="98727" y="42144"/>
                  </a:lnTo>
                  <a:lnTo>
                    <a:pt x="106154" y="40530"/>
                  </a:lnTo>
                  <a:lnTo>
                    <a:pt x="116917" y="40530"/>
                  </a:lnTo>
                  <a:lnTo>
                    <a:pt x="117336" y="39056"/>
                  </a:lnTo>
                  <a:close/>
                </a:path>
                <a:path w="243839" h="364489">
                  <a:moveTo>
                    <a:pt x="115336" y="25528"/>
                  </a:moveTo>
                  <a:lnTo>
                    <a:pt x="115001" y="25528"/>
                  </a:lnTo>
                  <a:lnTo>
                    <a:pt x="115211" y="26208"/>
                  </a:lnTo>
                  <a:lnTo>
                    <a:pt x="116454" y="28584"/>
                  </a:lnTo>
                  <a:lnTo>
                    <a:pt x="117389" y="30313"/>
                  </a:lnTo>
                  <a:lnTo>
                    <a:pt x="119671" y="31999"/>
                  </a:lnTo>
                  <a:lnTo>
                    <a:pt x="93431" y="35485"/>
                  </a:lnTo>
                  <a:lnTo>
                    <a:pt x="87609" y="39223"/>
                  </a:lnTo>
                  <a:lnTo>
                    <a:pt x="84060" y="45045"/>
                  </a:lnTo>
                  <a:lnTo>
                    <a:pt x="85120" y="45045"/>
                  </a:lnTo>
                  <a:lnTo>
                    <a:pt x="86615" y="42564"/>
                  </a:lnTo>
                  <a:lnTo>
                    <a:pt x="92730" y="37422"/>
                  </a:lnTo>
                  <a:lnTo>
                    <a:pt x="126943" y="37422"/>
                  </a:lnTo>
                  <a:lnTo>
                    <a:pt x="133421" y="36340"/>
                  </a:lnTo>
                  <a:lnTo>
                    <a:pt x="139705" y="32560"/>
                  </a:lnTo>
                  <a:lnTo>
                    <a:pt x="141300" y="30627"/>
                  </a:lnTo>
                  <a:lnTo>
                    <a:pt x="125137" y="30627"/>
                  </a:lnTo>
                  <a:lnTo>
                    <a:pt x="119954" y="28491"/>
                  </a:lnTo>
                  <a:lnTo>
                    <a:pt x="115923" y="25936"/>
                  </a:lnTo>
                  <a:lnTo>
                    <a:pt x="115336" y="25528"/>
                  </a:lnTo>
                  <a:close/>
                </a:path>
                <a:path w="243839" h="364489">
                  <a:moveTo>
                    <a:pt x="116917" y="40530"/>
                  </a:moveTo>
                  <a:lnTo>
                    <a:pt x="106154" y="40530"/>
                  </a:lnTo>
                  <a:lnTo>
                    <a:pt x="113944" y="40784"/>
                  </a:lnTo>
                  <a:lnTo>
                    <a:pt x="116729" y="41192"/>
                  </a:lnTo>
                  <a:lnTo>
                    <a:pt x="116917" y="40530"/>
                  </a:lnTo>
                  <a:close/>
                </a:path>
                <a:path w="243839" h="364489">
                  <a:moveTo>
                    <a:pt x="126943" y="37422"/>
                  </a:moveTo>
                  <a:lnTo>
                    <a:pt x="92730" y="37422"/>
                  </a:lnTo>
                  <a:lnTo>
                    <a:pt x="124938" y="37758"/>
                  </a:lnTo>
                  <a:lnTo>
                    <a:pt x="126943" y="37422"/>
                  </a:lnTo>
                  <a:close/>
                </a:path>
                <a:path w="243839" h="364489">
                  <a:moveTo>
                    <a:pt x="146257" y="21339"/>
                  </a:moveTo>
                  <a:lnTo>
                    <a:pt x="145597" y="21381"/>
                  </a:lnTo>
                  <a:lnTo>
                    <a:pt x="144948" y="21967"/>
                  </a:lnTo>
                  <a:lnTo>
                    <a:pt x="141168" y="25528"/>
                  </a:lnTo>
                  <a:lnTo>
                    <a:pt x="137639" y="28899"/>
                  </a:lnTo>
                  <a:lnTo>
                    <a:pt x="131367" y="29716"/>
                  </a:lnTo>
                  <a:lnTo>
                    <a:pt x="125137" y="30627"/>
                  </a:lnTo>
                  <a:lnTo>
                    <a:pt x="141300" y="30627"/>
                  </a:lnTo>
                  <a:lnTo>
                    <a:pt x="143880" y="27502"/>
                  </a:lnTo>
                  <a:lnTo>
                    <a:pt x="146037" y="22250"/>
                  </a:lnTo>
                  <a:lnTo>
                    <a:pt x="146257" y="21339"/>
                  </a:lnTo>
                  <a:close/>
                </a:path>
                <a:path w="243839" h="364489">
                  <a:moveTo>
                    <a:pt x="132718" y="16407"/>
                  </a:moveTo>
                  <a:lnTo>
                    <a:pt x="126530" y="16407"/>
                  </a:lnTo>
                  <a:lnTo>
                    <a:pt x="129493" y="18879"/>
                  </a:lnTo>
                  <a:lnTo>
                    <a:pt x="131367" y="22732"/>
                  </a:lnTo>
                  <a:lnTo>
                    <a:pt x="131587" y="23433"/>
                  </a:lnTo>
                  <a:lnTo>
                    <a:pt x="133032" y="23674"/>
                  </a:lnTo>
                  <a:lnTo>
                    <a:pt x="132982" y="21339"/>
                  </a:lnTo>
                  <a:lnTo>
                    <a:pt x="132791" y="16617"/>
                  </a:lnTo>
                  <a:lnTo>
                    <a:pt x="132718" y="16407"/>
                  </a:lnTo>
                  <a:close/>
                </a:path>
                <a:path w="243839" h="364489">
                  <a:moveTo>
                    <a:pt x="119073" y="17894"/>
                  </a:moveTo>
                  <a:lnTo>
                    <a:pt x="115001" y="17894"/>
                  </a:lnTo>
                  <a:lnTo>
                    <a:pt x="117860" y="19098"/>
                  </a:lnTo>
                  <a:lnTo>
                    <a:pt x="119073" y="17894"/>
                  </a:lnTo>
                  <a:close/>
                </a:path>
                <a:path w="243839" h="364489">
                  <a:moveTo>
                    <a:pt x="90667" y="3277"/>
                  </a:moveTo>
                  <a:lnTo>
                    <a:pt x="87557" y="3790"/>
                  </a:lnTo>
                  <a:lnTo>
                    <a:pt x="84447" y="4198"/>
                  </a:lnTo>
                  <a:lnTo>
                    <a:pt x="82481" y="6554"/>
                  </a:lnTo>
                  <a:lnTo>
                    <a:pt x="82365" y="7256"/>
                  </a:lnTo>
                  <a:lnTo>
                    <a:pt x="83222" y="12188"/>
                  </a:lnTo>
                  <a:lnTo>
                    <a:pt x="86039" y="14020"/>
                  </a:lnTo>
                  <a:lnTo>
                    <a:pt x="89149" y="13580"/>
                  </a:lnTo>
                  <a:lnTo>
                    <a:pt x="92248" y="13078"/>
                  </a:lnTo>
                  <a:lnTo>
                    <a:pt x="93791" y="11319"/>
                  </a:lnTo>
                  <a:lnTo>
                    <a:pt x="88039" y="11319"/>
                  </a:lnTo>
                  <a:lnTo>
                    <a:pt x="86468" y="10146"/>
                  </a:lnTo>
                  <a:lnTo>
                    <a:pt x="86091" y="8481"/>
                  </a:lnTo>
                  <a:lnTo>
                    <a:pt x="85840" y="6795"/>
                  </a:lnTo>
                  <a:lnTo>
                    <a:pt x="87054" y="5204"/>
                  </a:lnTo>
                  <a:lnTo>
                    <a:pt x="88688" y="4848"/>
                  </a:lnTo>
                  <a:lnTo>
                    <a:pt x="90395" y="4607"/>
                  </a:lnTo>
                  <a:lnTo>
                    <a:pt x="92711" y="4607"/>
                  </a:lnTo>
                  <a:lnTo>
                    <a:pt x="90667" y="3277"/>
                  </a:lnTo>
                  <a:close/>
                </a:path>
                <a:path w="243839" h="364489">
                  <a:moveTo>
                    <a:pt x="92711" y="4607"/>
                  </a:moveTo>
                  <a:lnTo>
                    <a:pt x="90395" y="4607"/>
                  </a:lnTo>
                  <a:lnTo>
                    <a:pt x="92007" y="5811"/>
                  </a:lnTo>
                  <a:lnTo>
                    <a:pt x="92363" y="7465"/>
                  </a:lnTo>
                  <a:lnTo>
                    <a:pt x="92541" y="9172"/>
                  </a:lnTo>
                  <a:lnTo>
                    <a:pt x="91410" y="10743"/>
                  </a:lnTo>
                  <a:lnTo>
                    <a:pt x="89725" y="11078"/>
                  </a:lnTo>
                  <a:lnTo>
                    <a:pt x="88039" y="11319"/>
                  </a:lnTo>
                  <a:lnTo>
                    <a:pt x="93791" y="11319"/>
                  </a:lnTo>
                  <a:lnTo>
                    <a:pt x="94296" y="10743"/>
                  </a:lnTo>
                  <a:lnTo>
                    <a:pt x="94196" y="9172"/>
                  </a:lnTo>
                  <a:lnTo>
                    <a:pt x="93986" y="7800"/>
                  </a:lnTo>
                  <a:lnTo>
                    <a:pt x="93484" y="5109"/>
                  </a:lnTo>
                  <a:lnTo>
                    <a:pt x="92711" y="4607"/>
                  </a:lnTo>
                  <a:close/>
                </a:path>
                <a:path w="243839" h="364489">
                  <a:moveTo>
                    <a:pt x="126064" y="6366"/>
                  </a:moveTo>
                  <a:lnTo>
                    <a:pt x="114331" y="6366"/>
                  </a:lnTo>
                  <a:lnTo>
                    <a:pt x="116425" y="6795"/>
                  </a:lnTo>
                  <a:lnTo>
                    <a:pt x="118446" y="7256"/>
                  </a:lnTo>
                  <a:lnTo>
                    <a:pt x="120582" y="8669"/>
                  </a:lnTo>
                  <a:lnTo>
                    <a:pt x="120548" y="9172"/>
                  </a:lnTo>
                  <a:lnTo>
                    <a:pt x="120443" y="10146"/>
                  </a:lnTo>
                  <a:lnTo>
                    <a:pt x="120320" y="10910"/>
                  </a:lnTo>
                  <a:lnTo>
                    <a:pt x="130806" y="10910"/>
                  </a:lnTo>
                  <a:lnTo>
                    <a:pt x="130624" y="10387"/>
                  </a:lnTo>
                  <a:lnTo>
                    <a:pt x="126064" y="6366"/>
                  </a:lnTo>
                  <a:close/>
                </a:path>
                <a:path w="243839" h="364489">
                  <a:moveTo>
                    <a:pt x="110499" y="0"/>
                  </a:moveTo>
                  <a:lnTo>
                    <a:pt x="109012" y="2345"/>
                  </a:lnTo>
                  <a:lnTo>
                    <a:pt x="111535" y="6963"/>
                  </a:lnTo>
                  <a:lnTo>
                    <a:pt x="112373" y="6554"/>
                  </a:lnTo>
                  <a:lnTo>
                    <a:pt x="114331" y="6366"/>
                  </a:lnTo>
                  <a:lnTo>
                    <a:pt x="126064" y="6366"/>
                  </a:lnTo>
                  <a:lnTo>
                    <a:pt x="121504" y="2345"/>
                  </a:lnTo>
                  <a:lnTo>
                    <a:pt x="117043" y="408"/>
                  </a:lnTo>
                  <a:lnTo>
                    <a:pt x="112886" y="178"/>
                  </a:lnTo>
                  <a:lnTo>
                    <a:pt x="110499" y="0"/>
                  </a:lnTo>
                  <a:close/>
                </a:path>
              </a:pathLst>
            </a:custGeom>
            <a:solidFill>
              <a:srgbClr val="FFF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2134371" y="3281583"/>
              <a:ext cx="335280" cy="344170"/>
            </a:xfrm>
            <a:custGeom>
              <a:avLst/>
              <a:gdLst/>
              <a:ahLst/>
              <a:cxnLst/>
              <a:rect l="l" t="t" r="r" b="b"/>
              <a:pathLst>
                <a:path w="335280" h="344170">
                  <a:moveTo>
                    <a:pt x="246403" y="336192"/>
                  </a:moveTo>
                  <a:lnTo>
                    <a:pt x="217452" y="336192"/>
                  </a:lnTo>
                  <a:lnTo>
                    <a:pt x="227931" y="340002"/>
                  </a:lnTo>
                  <a:lnTo>
                    <a:pt x="237777" y="342542"/>
                  </a:lnTo>
                  <a:lnTo>
                    <a:pt x="246337" y="343685"/>
                  </a:lnTo>
                  <a:lnTo>
                    <a:pt x="253367" y="343558"/>
                  </a:lnTo>
                  <a:lnTo>
                    <a:pt x="253555" y="343431"/>
                  </a:lnTo>
                  <a:lnTo>
                    <a:pt x="252906" y="343177"/>
                  </a:lnTo>
                  <a:lnTo>
                    <a:pt x="251807" y="342796"/>
                  </a:lnTo>
                  <a:lnTo>
                    <a:pt x="251063" y="342288"/>
                  </a:lnTo>
                  <a:lnTo>
                    <a:pt x="246802" y="337462"/>
                  </a:lnTo>
                  <a:lnTo>
                    <a:pt x="246403" y="336192"/>
                  </a:lnTo>
                  <a:close/>
                </a:path>
                <a:path w="335280" h="344170">
                  <a:moveTo>
                    <a:pt x="248749" y="329461"/>
                  </a:moveTo>
                  <a:lnTo>
                    <a:pt x="247672" y="331620"/>
                  </a:lnTo>
                  <a:lnTo>
                    <a:pt x="247618" y="335049"/>
                  </a:lnTo>
                  <a:lnTo>
                    <a:pt x="251461" y="341780"/>
                  </a:lnTo>
                  <a:lnTo>
                    <a:pt x="256833" y="343304"/>
                  </a:lnTo>
                  <a:lnTo>
                    <a:pt x="261199" y="340891"/>
                  </a:lnTo>
                  <a:lnTo>
                    <a:pt x="268358" y="340891"/>
                  </a:lnTo>
                  <a:lnTo>
                    <a:pt x="288639" y="330604"/>
                  </a:lnTo>
                  <a:lnTo>
                    <a:pt x="255032" y="330604"/>
                  </a:lnTo>
                  <a:lnTo>
                    <a:pt x="254383" y="330477"/>
                  </a:lnTo>
                  <a:lnTo>
                    <a:pt x="253733" y="330223"/>
                  </a:lnTo>
                  <a:lnTo>
                    <a:pt x="253011" y="330223"/>
                  </a:lnTo>
                  <a:lnTo>
                    <a:pt x="250309" y="329842"/>
                  </a:lnTo>
                  <a:lnTo>
                    <a:pt x="250247" y="329715"/>
                  </a:lnTo>
                  <a:lnTo>
                    <a:pt x="248749" y="329461"/>
                  </a:lnTo>
                  <a:close/>
                </a:path>
                <a:path w="335280" h="344170">
                  <a:moveTo>
                    <a:pt x="195508" y="339272"/>
                  </a:moveTo>
                  <a:lnTo>
                    <a:pt x="196343" y="340510"/>
                  </a:lnTo>
                  <a:lnTo>
                    <a:pt x="198248" y="341653"/>
                  </a:lnTo>
                  <a:lnTo>
                    <a:pt x="202908" y="341399"/>
                  </a:lnTo>
                  <a:lnTo>
                    <a:pt x="204773" y="339875"/>
                  </a:lnTo>
                  <a:lnTo>
                    <a:pt x="197589" y="339875"/>
                  </a:lnTo>
                  <a:lnTo>
                    <a:pt x="195508" y="339272"/>
                  </a:lnTo>
                  <a:close/>
                </a:path>
                <a:path w="335280" h="344170">
                  <a:moveTo>
                    <a:pt x="268358" y="340891"/>
                  </a:moveTo>
                  <a:lnTo>
                    <a:pt x="261199" y="340891"/>
                  </a:lnTo>
                  <a:lnTo>
                    <a:pt x="264714" y="341399"/>
                  </a:lnTo>
                  <a:lnTo>
                    <a:pt x="268358" y="340891"/>
                  </a:lnTo>
                  <a:close/>
                </a:path>
                <a:path w="335280" h="344170">
                  <a:moveTo>
                    <a:pt x="213818" y="334795"/>
                  </a:moveTo>
                  <a:lnTo>
                    <a:pt x="208646" y="334795"/>
                  </a:lnTo>
                  <a:lnTo>
                    <a:pt x="207050" y="337716"/>
                  </a:lnTo>
                  <a:lnTo>
                    <a:pt x="206499" y="338986"/>
                  </a:lnTo>
                  <a:lnTo>
                    <a:pt x="205054" y="340256"/>
                  </a:lnTo>
                  <a:lnTo>
                    <a:pt x="203798" y="341018"/>
                  </a:lnTo>
                  <a:lnTo>
                    <a:pt x="208353" y="340637"/>
                  </a:lnTo>
                  <a:lnTo>
                    <a:pt x="211745" y="338224"/>
                  </a:lnTo>
                  <a:lnTo>
                    <a:pt x="213766" y="335049"/>
                  </a:lnTo>
                  <a:lnTo>
                    <a:pt x="213818" y="334795"/>
                  </a:lnTo>
                  <a:close/>
                </a:path>
                <a:path w="335280" h="344170">
                  <a:moveTo>
                    <a:pt x="203823" y="332763"/>
                  </a:moveTo>
                  <a:lnTo>
                    <a:pt x="193327" y="332763"/>
                  </a:lnTo>
                  <a:lnTo>
                    <a:pt x="189065" y="335430"/>
                  </a:lnTo>
                  <a:lnTo>
                    <a:pt x="187547" y="336700"/>
                  </a:lnTo>
                  <a:lnTo>
                    <a:pt x="184783" y="337462"/>
                  </a:lnTo>
                  <a:lnTo>
                    <a:pt x="182521" y="337589"/>
                  </a:lnTo>
                  <a:lnTo>
                    <a:pt x="188950" y="340510"/>
                  </a:lnTo>
                  <a:lnTo>
                    <a:pt x="195128" y="339494"/>
                  </a:lnTo>
                  <a:lnTo>
                    <a:pt x="195345" y="339367"/>
                  </a:lnTo>
                  <a:lnTo>
                    <a:pt x="195400" y="339240"/>
                  </a:lnTo>
                  <a:lnTo>
                    <a:pt x="195562" y="339240"/>
                  </a:lnTo>
                  <a:lnTo>
                    <a:pt x="200122" y="336573"/>
                  </a:lnTo>
                  <a:lnTo>
                    <a:pt x="202573" y="334541"/>
                  </a:lnTo>
                  <a:lnTo>
                    <a:pt x="203823" y="332763"/>
                  </a:lnTo>
                  <a:close/>
                </a:path>
                <a:path w="335280" h="344170">
                  <a:moveTo>
                    <a:pt x="246467" y="329969"/>
                  </a:moveTo>
                  <a:lnTo>
                    <a:pt x="204929" y="329969"/>
                  </a:lnTo>
                  <a:lnTo>
                    <a:pt x="205525" y="330223"/>
                  </a:lnTo>
                  <a:lnTo>
                    <a:pt x="205745" y="330477"/>
                  </a:lnTo>
                  <a:lnTo>
                    <a:pt x="204279" y="333017"/>
                  </a:lnTo>
                  <a:lnTo>
                    <a:pt x="203389" y="335811"/>
                  </a:lnTo>
                  <a:lnTo>
                    <a:pt x="199369" y="339240"/>
                  </a:lnTo>
                  <a:lnTo>
                    <a:pt x="197589" y="339875"/>
                  </a:lnTo>
                  <a:lnTo>
                    <a:pt x="204773" y="339875"/>
                  </a:lnTo>
                  <a:lnTo>
                    <a:pt x="204929" y="339748"/>
                  </a:lnTo>
                  <a:lnTo>
                    <a:pt x="206766" y="337335"/>
                  </a:lnTo>
                  <a:lnTo>
                    <a:pt x="208541" y="334795"/>
                  </a:lnTo>
                  <a:lnTo>
                    <a:pt x="213913" y="334795"/>
                  </a:lnTo>
                  <a:lnTo>
                    <a:pt x="213913" y="334668"/>
                  </a:lnTo>
                  <a:lnTo>
                    <a:pt x="246037" y="334668"/>
                  </a:lnTo>
                  <a:lnTo>
                    <a:pt x="246163" y="331239"/>
                  </a:lnTo>
                  <a:lnTo>
                    <a:pt x="246467" y="329969"/>
                  </a:lnTo>
                  <a:close/>
                </a:path>
                <a:path w="335280" h="344170">
                  <a:moveTo>
                    <a:pt x="195562" y="339240"/>
                  </a:moveTo>
                  <a:lnTo>
                    <a:pt x="195400" y="339240"/>
                  </a:lnTo>
                  <a:lnTo>
                    <a:pt x="195562" y="339240"/>
                  </a:lnTo>
                  <a:close/>
                </a:path>
                <a:path w="335280" h="344170">
                  <a:moveTo>
                    <a:pt x="246037" y="334668"/>
                  </a:moveTo>
                  <a:lnTo>
                    <a:pt x="213913" y="334668"/>
                  </a:lnTo>
                  <a:lnTo>
                    <a:pt x="214729" y="335049"/>
                  </a:lnTo>
                  <a:lnTo>
                    <a:pt x="214677" y="335430"/>
                  </a:lnTo>
                  <a:lnTo>
                    <a:pt x="214101" y="336954"/>
                  </a:lnTo>
                  <a:lnTo>
                    <a:pt x="213305" y="337716"/>
                  </a:lnTo>
                  <a:lnTo>
                    <a:pt x="212174" y="337970"/>
                  </a:lnTo>
                  <a:lnTo>
                    <a:pt x="212991" y="338351"/>
                  </a:lnTo>
                  <a:lnTo>
                    <a:pt x="214174" y="338478"/>
                  </a:lnTo>
                  <a:lnTo>
                    <a:pt x="215934" y="337335"/>
                  </a:lnTo>
                  <a:lnTo>
                    <a:pt x="216447" y="336700"/>
                  </a:lnTo>
                  <a:lnTo>
                    <a:pt x="216750" y="335938"/>
                  </a:lnTo>
                  <a:lnTo>
                    <a:pt x="246323" y="335938"/>
                  </a:lnTo>
                  <a:lnTo>
                    <a:pt x="246163" y="335430"/>
                  </a:lnTo>
                  <a:lnTo>
                    <a:pt x="246037" y="334668"/>
                  </a:lnTo>
                  <a:close/>
                </a:path>
                <a:path w="335280" h="344170">
                  <a:moveTo>
                    <a:pt x="172647" y="329334"/>
                  </a:moveTo>
                  <a:lnTo>
                    <a:pt x="173103" y="331620"/>
                  </a:lnTo>
                  <a:lnTo>
                    <a:pt x="173204" y="331874"/>
                  </a:lnTo>
                  <a:lnTo>
                    <a:pt x="174720" y="334414"/>
                  </a:lnTo>
                  <a:lnTo>
                    <a:pt x="181076" y="337462"/>
                  </a:lnTo>
                  <a:lnTo>
                    <a:pt x="184982" y="336700"/>
                  </a:lnTo>
                  <a:lnTo>
                    <a:pt x="188489" y="335049"/>
                  </a:lnTo>
                  <a:lnTo>
                    <a:pt x="193233" y="332763"/>
                  </a:lnTo>
                  <a:lnTo>
                    <a:pt x="203823" y="332763"/>
                  </a:lnTo>
                  <a:lnTo>
                    <a:pt x="204091" y="332382"/>
                  </a:lnTo>
                  <a:lnTo>
                    <a:pt x="204179" y="332128"/>
                  </a:lnTo>
                  <a:lnTo>
                    <a:pt x="177998" y="332128"/>
                  </a:lnTo>
                  <a:lnTo>
                    <a:pt x="175034" y="331620"/>
                  </a:lnTo>
                  <a:lnTo>
                    <a:pt x="172647" y="329334"/>
                  </a:lnTo>
                  <a:close/>
                </a:path>
                <a:path w="335280" h="344170">
                  <a:moveTo>
                    <a:pt x="246323" y="335938"/>
                  </a:moveTo>
                  <a:lnTo>
                    <a:pt x="217012" y="335938"/>
                  </a:lnTo>
                  <a:lnTo>
                    <a:pt x="216970" y="336192"/>
                  </a:lnTo>
                  <a:lnTo>
                    <a:pt x="216876" y="336446"/>
                  </a:lnTo>
                  <a:lnTo>
                    <a:pt x="216750" y="336700"/>
                  </a:lnTo>
                  <a:lnTo>
                    <a:pt x="217159" y="336319"/>
                  </a:lnTo>
                  <a:lnTo>
                    <a:pt x="217452" y="336192"/>
                  </a:lnTo>
                  <a:lnTo>
                    <a:pt x="246403" y="336192"/>
                  </a:lnTo>
                  <a:lnTo>
                    <a:pt x="246323" y="335938"/>
                  </a:lnTo>
                  <a:close/>
                </a:path>
                <a:path w="335280" h="344170">
                  <a:moveTo>
                    <a:pt x="222455" y="320063"/>
                  </a:moveTo>
                  <a:lnTo>
                    <a:pt x="191474" y="320063"/>
                  </a:lnTo>
                  <a:lnTo>
                    <a:pt x="192845" y="321206"/>
                  </a:lnTo>
                  <a:lnTo>
                    <a:pt x="195568" y="323365"/>
                  </a:lnTo>
                  <a:lnTo>
                    <a:pt x="190050" y="325905"/>
                  </a:lnTo>
                  <a:lnTo>
                    <a:pt x="186877" y="330223"/>
                  </a:lnTo>
                  <a:lnTo>
                    <a:pt x="180249" y="331620"/>
                  </a:lnTo>
                  <a:lnTo>
                    <a:pt x="177998" y="332128"/>
                  </a:lnTo>
                  <a:lnTo>
                    <a:pt x="204179" y="332128"/>
                  </a:lnTo>
                  <a:lnTo>
                    <a:pt x="204929" y="329969"/>
                  </a:lnTo>
                  <a:lnTo>
                    <a:pt x="246467" y="329969"/>
                  </a:lnTo>
                  <a:lnTo>
                    <a:pt x="246624" y="329207"/>
                  </a:lnTo>
                  <a:lnTo>
                    <a:pt x="246969" y="328445"/>
                  </a:lnTo>
                  <a:lnTo>
                    <a:pt x="247545" y="327556"/>
                  </a:lnTo>
                  <a:lnTo>
                    <a:pt x="261854" y="327556"/>
                  </a:lnTo>
                  <a:lnTo>
                    <a:pt x="262839" y="326921"/>
                  </a:lnTo>
                  <a:lnTo>
                    <a:pt x="242561" y="326921"/>
                  </a:lnTo>
                  <a:lnTo>
                    <a:pt x="233488" y="325270"/>
                  </a:lnTo>
                  <a:lnTo>
                    <a:pt x="223617" y="320825"/>
                  </a:lnTo>
                  <a:lnTo>
                    <a:pt x="222455" y="320063"/>
                  </a:lnTo>
                  <a:close/>
                </a:path>
                <a:path w="335280" h="344170">
                  <a:moveTo>
                    <a:pt x="284790" y="285265"/>
                  </a:moveTo>
                  <a:lnTo>
                    <a:pt x="280884" y="286408"/>
                  </a:lnTo>
                  <a:lnTo>
                    <a:pt x="279104" y="292504"/>
                  </a:lnTo>
                  <a:lnTo>
                    <a:pt x="277733" y="292504"/>
                  </a:lnTo>
                  <a:lnTo>
                    <a:pt x="277125" y="292885"/>
                  </a:lnTo>
                  <a:lnTo>
                    <a:pt x="275544" y="294028"/>
                  </a:lnTo>
                  <a:lnTo>
                    <a:pt x="274055" y="300505"/>
                  </a:lnTo>
                  <a:lnTo>
                    <a:pt x="273763" y="302029"/>
                  </a:lnTo>
                  <a:lnTo>
                    <a:pt x="273642" y="302537"/>
                  </a:lnTo>
                  <a:lnTo>
                    <a:pt x="273398" y="303172"/>
                  </a:lnTo>
                  <a:lnTo>
                    <a:pt x="273283" y="304823"/>
                  </a:lnTo>
                  <a:lnTo>
                    <a:pt x="273157" y="305331"/>
                  </a:lnTo>
                  <a:lnTo>
                    <a:pt x="273035" y="305966"/>
                  </a:lnTo>
                  <a:lnTo>
                    <a:pt x="272826" y="306601"/>
                  </a:lnTo>
                  <a:lnTo>
                    <a:pt x="269055" y="313411"/>
                  </a:lnTo>
                  <a:lnTo>
                    <a:pt x="268037" y="315364"/>
                  </a:lnTo>
                  <a:lnTo>
                    <a:pt x="267545" y="316380"/>
                  </a:lnTo>
                  <a:lnTo>
                    <a:pt x="267189" y="317396"/>
                  </a:lnTo>
                  <a:lnTo>
                    <a:pt x="266173" y="319428"/>
                  </a:lnTo>
                  <a:lnTo>
                    <a:pt x="265911" y="320444"/>
                  </a:lnTo>
                  <a:lnTo>
                    <a:pt x="265524" y="321460"/>
                  </a:lnTo>
                  <a:lnTo>
                    <a:pt x="264780" y="324127"/>
                  </a:lnTo>
                  <a:lnTo>
                    <a:pt x="258665" y="330223"/>
                  </a:lnTo>
                  <a:lnTo>
                    <a:pt x="257796" y="330477"/>
                  </a:lnTo>
                  <a:lnTo>
                    <a:pt x="256979" y="330604"/>
                  </a:lnTo>
                  <a:lnTo>
                    <a:pt x="288639" y="330604"/>
                  </a:lnTo>
                  <a:lnTo>
                    <a:pt x="289632" y="326921"/>
                  </a:lnTo>
                  <a:lnTo>
                    <a:pt x="289509" y="325397"/>
                  </a:lnTo>
                  <a:lnTo>
                    <a:pt x="288485" y="318920"/>
                  </a:lnTo>
                  <a:lnTo>
                    <a:pt x="288369" y="318539"/>
                  </a:lnTo>
                  <a:lnTo>
                    <a:pt x="285125" y="313078"/>
                  </a:lnTo>
                  <a:lnTo>
                    <a:pt x="280616" y="308252"/>
                  </a:lnTo>
                  <a:lnTo>
                    <a:pt x="280687" y="307871"/>
                  </a:lnTo>
                  <a:lnTo>
                    <a:pt x="281638" y="306601"/>
                  </a:lnTo>
                  <a:lnTo>
                    <a:pt x="284591" y="306601"/>
                  </a:lnTo>
                  <a:lnTo>
                    <a:pt x="286015" y="305458"/>
                  </a:lnTo>
                  <a:lnTo>
                    <a:pt x="286481" y="304442"/>
                  </a:lnTo>
                  <a:lnTo>
                    <a:pt x="286539" y="302791"/>
                  </a:lnTo>
                  <a:lnTo>
                    <a:pt x="288444" y="302029"/>
                  </a:lnTo>
                  <a:lnTo>
                    <a:pt x="289868" y="300251"/>
                  </a:lnTo>
                  <a:lnTo>
                    <a:pt x="290162" y="298219"/>
                  </a:lnTo>
                  <a:lnTo>
                    <a:pt x="290413" y="296187"/>
                  </a:lnTo>
                  <a:lnTo>
                    <a:pt x="289533" y="294663"/>
                  </a:lnTo>
                  <a:lnTo>
                    <a:pt x="288298" y="293266"/>
                  </a:lnTo>
                  <a:lnTo>
                    <a:pt x="286329" y="291234"/>
                  </a:lnTo>
                  <a:lnTo>
                    <a:pt x="288664" y="289202"/>
                  </a:lnTo>
                  <a:lnTo>
                    <a:pt x="293701" y="289202"/>
                  </a:lnTo>
                  <a:lnTo>
                    <a:pt x="293167" y="287932"/>
                  </a:lnTo>
                  <a:lnTo>
                    <a:pt x="291502" y="286027"/>
                  </a:lnTo>
                  <a:lnTo>
                    <a:pt x="288664" y="285646"/>
                  </a:lnTo>
                  <a:lnTo>
                    <a:pt x="284790" y="285265"/>
                  </a:lnTo>
                  <a:close/>
                </a:path>
                <a:path w="335280" h="344170">
                  <a:moveTo>
                    <a:pt x="261854" y="327556"/>
                  </a:moveTo>
                  <a:lnTo>
                    <a:pt x="247545" y="327556"/>
                  </a:lnTo>
                  <a:lnTo>
                    <a:pt x="250603" y="327937"/>
                  </a:lnTo>
                  <a:lnTo>
                    <a:pt x="256016" y="328699"/>
                  </a:lnTo>
                  <a:lnTo>
                    <a:pt x="260278" y="328572"/>
                  </a:lnTo>
                  <a:lnTo>
                    <a:pt x="261854" y="327556"/>
                  </a:lnTo>
                  <a:close/>
                </a:path>
                <a:path w="335280" h="344170">
                  <a:moveTo>
                    <a:pt x="214924" y="290726"/>
                  </a:moveTo>
                  <a:lnTo>
                    <a:pt x="197494" y="290726"/>
                  </a:lnTo>
                  <a:lnTo>
                    <a:pt x="198552" y="291361"/>
                  </a:lnTo>
                  <a:lnTo>
                    <a:pt x="197939" y="293647"/>
                  </a:lnTo>
                  <a:lnTo>
                    <a:pt x="197860" y="294663"/>
                  </a:lnTo>
                  <a:lnTo>
                    <a:pt x="198981" y="296949"/>
                  </a:lnTo>
                  <a:lnTo>
                    <a:pt x="200936" y="299743"/>
                  </a:lnTo>
                  <a:lnTo>
                    <a:pt x="202091" y="301521"/>
                  </a:lnTo>
                  <a:lnTo>
                    <a:pt x="233317" y="324762"/>
                  </a:lnTo>
                  <a:lnTo>
                    <a:pt x="242729" y="326667"/>
                  </a:lnTo>
                  <a:lnTo>
                    <a:pt x="242561" y="326921"/>
                  </a:lnTo>
                  <a:lnTo>
                    <a:pt x="262839" y="326921"/>
                  </a:lnTo>
                  <a:lnTo>
                    <a:pt x="263429" y="326540"/>
                  </a:lnTo>
                  <a:lnTo>
                    <a:pt x="264270" y="323238"/>
                  </a:lnTo>
                  <a:lnTo>
                    <a:pt x="255733" y="323238"/>
                  </a:lnTo>
                  <a:lnTo>
                    <a:pt x="252676" y="322730"/>
                  </a:lnTo>
                  <a:lnTo>
                    <a:pt x="217787" y="304061"/>
                  </a:lnTo>
                  <a:lnTo>
                    <a:pt x="212059" y="297076"/>
                  </a:lnTo>
                  <a:lnTo>
                    <a:pt x="214670" y="291488"/>
                  </a:lnTo>
                  <a:lnTo>
                    <a:pt x="214924" y="290726"/>
                  </a:lnTo>
                  <a:close/>
                </a:path>
                <a:path w="335280" h="344170">
                  <a:moveTo>
                    <a:pt x="304308" y="308252"/>
                  </a:moveTo>
                  <a:lnTo>
                    <a:pt x="300653" y="310030"/>
                  </a:lnTo>
                  <a:lnTo>
                    <a:pt x="300574" y="310284"/>
                  </a:lnTo>
                  <a:lnTo>
                    <a:pt x="299491" y="311935"/>
                  </a:lnTo>
                  <a:lnTo>
                    <a:pt x="295470" y="314475"/>
                  </a:lnTo>
                  <a:lnTo>
                    <a:pt x="294907" y="315364"/>
                  </a:lnTo>
                  <a:lnTo>
                    <a:pt x="291764" y="317650"/>
                  </a:lnTo>
                  <a:lnTo>
                    <a:pt x="291387" y="317904"/>
                  </a:lnTo>
                  <a:lnTo>
                    <a:pt x="290853" y="318031"/>
                  </a:lnTo>
                  <a:lnTo>
                    <a:pt x="290413" y="318285"/>
                  </a:lnTo>
                  <a:lnTo>
                    <a:pt x="289753" y="318412"/>
                  </a:lnTo>
                  <a:lnTo>
                    <a:pt x="289803" y="318666"/>
                  </a:lnTo>
                  <a:lnTo>
                    <a:pt x="290204" y="319682"/>
                  </a:lnTo>
                  <a:lnTo>
                    <a:pt x="290612" y="320952"/>
                  </a:lnTo>
                  <a:lnTo>
                    <a:pt x="290853" y="322095"/>
                  </a:lnTo>
                  <a:lnTo>
                    <a:pt x="291076" y="322857"/>
                  </a:lnTo>
                  <a:lnTo>
                    <a:pt x="291188" y="326921"/>
                  </a:lnTo>
                  <a:lnTo>
                    <a:pt x="294182" y="326667"/>
                  </a:lnTo>
                  <a:lnTo>
                    <a:pt x="294999" y="326667"/>
                  </a:lnTo>
                  <a:lnTo>
                    <a:pt x="296434" y="326540"/>
                  </a:lnTo>
                  <a:lnTo>
                    <a:pt x="297544" y="325778"/>
                  </a:lnTo>
                  <a:lnTo>
                    <a:pt x="298465" y="324508"/>
                  </a:lnTo>
                  <a:lnTo>
                    <a:pt x="302009" y="324508"/>
                  </a:lnTo>
                  <a:lnTo>
                    <a:pt x="302549" y="324381"/>
                  </a:lnTo>
                  <a:lnTo>
                    <a:pt x="303931" y="322603"/>
                  </a:lnTo>
                  <a:lnTo>
                    <a:pt x="305177" y="321206"/>
                  </a:lnTo>
                  <a:lnTo>
                    <a:pt x="305280" y="320317"/>
                  </a:lnTo>
                  <a:lnTo>
                    <a:pt x="305169" y="318031"/>
                  </a:lnTo>
                  <a:lnTo>
                    <a:pt x="304622" y="314983"/>
                  </a:lnTo>
                  <a:lnTo>
                    <a:pt x="307700" y="314475"/>
                  </a:lnTo>
                  <a:lnTo>
                    <a:pt x="311928" y="314475"/>
                  </a:lnTo>
                  <a:lnTo>
                    <a:pt x="311753" y="313332"/>
                  </a:lnTo>
                  <a:lnTo>
                    <a:pt x="307365" y="309522"/>
                  </a:lnTo>
                  <a:lnTo>
                    <a:pt x="304308" y="308252"/>
                  </a:lnTo>
                  <a:close/>
                </a:path>
                <a:path w="335280" h="344170">
                  <a:moveTo>
                    <a:pt x="302009" y="324508"/>
                  </a:moveTo>
                  <a:lnTo>
                    <a:pt x="298465" y="324508"/>
                  </a:lnTo>
                  <a:lnTo>
                    <a:pt x="300392" y="324889"/>
                  </a:lnTo>
                  <a:lnTo>
                    <a:pt x="302009" y="324508"/>
                  </a:lnTo>
                  <a:close/>
                </a:path>
                <a:path w="335280" h="344170">
                  <a:moveTo>
                    <a:pt x="180427" y="322984"/>
                  </a:moveTo>
                  <a:lnTo>
                    <a:pt x="180877" y="323619"/>
                  </a:lnTo>
                  <a:lnTo>
                    <a:pt x="181798" y="324381"/>
                  </a:lnTo>
                  <a:lnTo>
                    <a:pt x="184395" y="324635"/>
                  </a:lnTo>
                  <a:lnTo>
                    <a:pt x="185673" y="323746"/>
                  </a:lnTo>
                  <a:lnTo>
                    <a:pt x="186086" y="323365"/>
                  </a:lnTo>
                  <a:lnTo>
                    <a:pt x="181463" y="323365"/>
                  </a:lnTo>
                  <a:lnTo>
                    <a:pt x="180427" y="322984"/>
                  </a:lnTo>
                  <a:close/>
                </a:path>
                <a:path w="335280" h="344170">
                  <a:moveTo>
                    <a:pt x="191030" y="321460"/>
                  </a:moveTo>
                  <a:lnTo>
                    <a:pt x="187934" y="321460"/>
                  </a:lnTo>
                  <a:lnTo>
                    <a:pt x="186489" y="323492"/>
                  </a:lnTo>
                  <a:lnTo>
                    <a:pt x="185673" y="324127"/>
                  </a:lnTo>
                  <a:lnTo>
                    <a:pt x="184898" y="324508"/>
                  </a:lnTo>
                  <a:lnTo>
                    <a:pt x="187505" y="324635"/>
                  </a:lnTo>
                  <a:lnTo>
                    <a:pt x="189453" y="323492"/>
                  </a:lnTo>
                  <a:lnTo>
                    <a:pt x="190856" y="321841"/>
                  </a:lnTo>
                  <a:lnTo>
                    <a:pt x="191030" y="321460"/>
                  </a:lnTo>
                  <a:close/>
                </a:path>
                <a:path w="335280" h="344170">
                  <a:moveTo>
                    <a:pt x="217033" y="316507"/>
                  </a:moveTo>
                  <a:lnTo>
                    <a:pt x="187547" y="316507"/>
                  </a:lnTo>
                  <a:lnTo>
                    <a:pt x="187840" y="316634"/>
                  </a:lnTo>
                  <a:lnTo>
                    <a:pt x="188050" y="316888"/>
                  </a:lnTo>
                  <a:lnTo>
                    <a:pt x="188322" y="317142"/>
                  </a:lnTo>
                  <a:lnTo>
                    <a:pt x="186889" y="318253"/>
                  </a:lnTo>
                  <a:lnTo>
                    <a:pt x="185931" y="319682"/>
                  </a:lnTo>
                  <a:lnTo>
                    <a:pt x="185715" y="321079"/>
                  </a:lnTo>
                  <a:lnTo>
                    <a:pt x="183359" y="322730"/>
                  </a:lnTo>
                  <a:lnTo>
                    <a:pt x="182615" y="323111"/>
                  </a:lnTo>
                  <a:lnTo>
                    <a:pt x="181463" y="323365"/>
                  </a:lnTo>
                  <a:lnTo>
                    <a:pt x="186086" y="323365"/>
                  </a:lnTo>
                  <a:lnTo>
                    <a:pt x="186636" y="322857"/>
                  </a:lnTo>
                  <a:lnTo>
                    <a:pt x="187893" y="321460"/>
                  </a:lnTo>
                  <a:lnTo>
                    <a:pt x="191030" y="321460"/>
                  </a:lnTo>
                  <a:lnTo>
                    <a:pt x="191379" y="320698"/>
                  </a:lnTo>
                  <a:lnTo>
                    <a:pt x="191474" y="320063"/>
                  </a:lnTo>
                  <a:lnTo>
                    <a:pt x="222455" y="320063"/>
                  </a:lnTo>
                  <a:lnTo>
                    <a:pt x="217033" y="316507"/>
                  </a:lnTo>
                  <a:close/>
                </a:path>
                <a:path w="335280" h="344170">
                  <a:moveTo>
                    <a:pt x="265911" y="286027"/>
                  </a:moveTo>
                  <a:lnTo>
                    <a:pt x="261513" y="287678"/>
                  </a:lnTo>
                  <a:lnTo>
                    <a:pt x="260393" y="295679"/>
                  </a:lnTo>
                  <a:lnTo>
                    <a:pt x="259649" y="295933"/>
                  </a:lnTo>
                  <a:lnTo>
                    <a:pt x="258885" y="296314"/>
                  </a:lnTo>
                  <a:lnTo>
                    <a:pt x="258498" y="297076"/>
                  </a:lnTo>
                  <a:lnTo>
                    <a:pt x="257419" y="298600"/>
                  </a:lnTo>
                  <a:lnTo>
                    <a:pt x="258498" y="305331"/>
                  </a:lnTo>
                  <a:lnTo>
                    <a:pt x="258781" y="306728"/>
                  </a:lnTo>
                  <a:lnTo>
                    <a:pt x="258888" y="307363"/>
                  </a:lnTo>
                  <a:lnTo>
                    <a:pt x="259011" y="315237"/>
                  </a:lnTo>
                  <a:lnTo>
                    <a:pt x="257890" y="322095"/>
                  </a:lnTo>
                  <a:lnTo>
                    <a:pt x="255733" y="323238"/>
                  </a:lnTo>
                  <a:lnTo>
                    <a:pt x="264270" y="323238"/>
                  </a:lnTo>
                  <a:lnTo>
                    <a:pt x="265984" y="316507"/>
                  </a:lnTo>
                  <a:lnTo>
                    <a:pt x="269408" y="310792"/>
                  </a:lnTo>
                  <a:lnTo>
                    <a:pt x="271304" y="307363"/>
                  </a:lnTo>
                  <a:lnTo>
                    <a:pt x="272113" y="306093"/>
                  </a:lnTo>
                  <a:lnTo>
                    <a:pt x="272026" y="305458"/>
                  </a:lnTo>
                  <a:lnTo>
                    <a:pt x="271398" y="303553"/>
                  </a:lnTo>
                  <a:lnTo>
                    <a:pt x="270769" y="302156"/>
                  </a:lnTo>
                  <a:lnTo>
                    <a:pt x="270778" y="301775"/>
                  </a:lnTo>
                  <a:lnTo>
                    <a:pt x="271398" y="301140"/>
                  </a:lnTo>
                  <a:lnTo>
                    <a:pt x="271859" y="299997"/>
                  </a:lnTo>
                  <a:lnTo>
                    <a:pt x="272064" y="298219"/>
                  </a:lnTo>
                  <a:lnTo>
                    <a:pt x="272194" y="296822"/>
                  </a:lnTo>
                  <a:lnTo>
                    <a:pt x="271251" y="295298"/>
                  </a:lnTo>
                  <a:lnTo>
                    <a:pt x="268037" y="292123"/>
                  </a:lnTo>
                  <a:lnTo>
                    <a:pt x="270319" y="289837"/>
                  </a:lnTo>
                  <a:lnTo>
                    <a:pt x="275277" y="289837"/>
                  </a:lnTo>
                  <a:lnTo>
                    <a:pt x="274769" y="288694"/>
                  </a:lnTo>
                  <a:lnTo>
                    <a:pt x="273010" y="286662"/>
                  </a:lnTo>
                  <a:lnTo>
                    <a:pt x="265911" y="286027"/>
                  </a:lnTo>
                  <a:close/>
                </a:path>
                <a:path w="335280" h="344170">
                  <a:moveTo>
                    <a:pt x="186848" y="318285"/>
                  </a:moveTo>
                  <a:lnTo>
                    <a:pt x="179170" y="318285"/>
                  </a:lnTo>
                  <a:lnTo>
                    <a:pt x="179223" y="318412"/>
                  </a:lnTo>
                  <a:lnTo>
                    <a:pt x="175128" y="320317"/>
                  </a:lnTo>
                  <a:lnTo>
                    <a:pt x="173275" y="320698"/>
                  </a:lnTo>
                  <a:lnTo>
                    <a:pt x="171757" y="320698"/>
                  </a:lnTo>
                  <a:lnTo>
                    <a:pt x="175725" y="323111"/>
                  </a:lnTo>
                  <a:lnTo>
                    <a:pt x="186029" y="318920"/>
                  </a:lnTo>
                  <a:lnTo>
                    <a:pt x="186848" y="318285"/>
                  </a:lnTo>
                  <a:close/>
                </a:path>
                <a:path w="335280" h="344170">
                  <a:moveTo>
                    <a:pt x="165906" y="314505"/>
                  </a:moveTo>
                  <a:lnTo>
                    <a:pt x="170846" y="320444"/>
                  </a:lnTo>
                  <a:lnTo>
                    <a:pt x="173464" y="320317"/>
                  </a:lnTo>
                  <a:lnTo>
                    <a:pt x="179170" y="318285"/>
                  </a:lnTo>
                  <a:lnTo>
                    <a:pt x="186848" y="318285"/>
                  </a:lnTo>
                  <a:lnTo>
                    <a:pt x="187499" y="316634"/>
                  </a:lnTo>
                  <a:lnTo>
                    <a:pt x="169202" y="316634"/>
                  </a:lnTo>
                  <a:lnTo>
                    <a:pt x="167349" y="316126"/>
                  </a:lnTo>
                  <a:lnTo>
                    <a:pt x="166015" y="314602"/>
                  </a:lnTo>
                  <a:close/>
                </a:path>
                <a:path w="335280" h="344170">
                  <a:moveTo>
                    <a:pt x="311928" y="314475"/>
                  </a:moveTo>
                  <a:lnTo>
                    <a:pt x="307700" y="314475"/>
                  </a:lnTo>
                  <a:lnTo>
                    <a:pt x="309512" y="315999"/>
                  </a:lnTo>
                  <a:lnTo>
                    <a:pt x="310350" y="316761"/>
                  </a:lnTo>
                  <a:lnTo>
                    <a:pt x="310758" y="317650"/>
                  </a:lnTo>
                  <a:lnTo>
                    <a:pt x="311103" y="318539"/>
                  </a:lnTo>
                  <a:lnTo>
                    <a:pt x="311344" y="318920"/>
                  </a:lnTo>
                  <a:lnTo>
                    <a:pt x="311533" y="318920"/>
                  </a:lnTo>
                  <a:lnTo>
                    <a:pt x="312079" y="316380"/>
                  </a:lnTo>
                  <a:lnTo>
                    <a:pt x="311967" y="314729"/>
                  </a:lnTo>
                  <a:lnTo>
                    <a:pt x="311928" y="314475"/>
                  </a:lnTo>
                  <a:close/>
                </a:path>
                <a:path w="335280" h="344170">
                  <a:moveTo>
                    <a:pt x="209381" y="310284"/>
                  </a:moveTo>
                  <a:lnTo>
                    <a:pt x="181369" y="310284"/>
                  </a:lnTo>
                  <a:lnTo>
                    <a:pt x="181966" y="310792"/>
                  </a:lnTo>
                  <a:lnTo>
                    <a:pt x="182448" y="311427"/>
                  </a:lnTo>
                  <a:lnTo>
                    <a:pt x="182992" y="311935"/>
                  </a:lnTo>
                  <a:lnTo>
                    <a:pt x="179043" y="312677"/>
                  </a:lnTo>
                  <a:lnTo>
                    <a:pt x="177828" y="313411"/>
                  </a:lnTo>
                  <a:lnTo>
                    <a:pt x="175830" y="316126"/>
                  </a:lnTo>
                  <a:lnTo>
                    <a:pt x="169202" y="316634"/>
                  </a:lnTo>
                  <a:lnTo>
                    <a:pt x="187499" y="316634"/>
                  </a:lnTo>
                  <a:lnTo>
                    <a:pt x="187547" y="316507"/>
                  </a:lnTo>
                  <a:lnTo>
                    <a:pt x="217033" y="316507"/>
                  </a:lnTo>
                  <a:lnTo>
                    <a:pt x="214322" y="314729"/>
                  </a:lnTo>
                  <a:lnTo>
                    <a:pt x="209381" y="310284"/>
                  </a:lnTo>
                  <a:close/>
                </a:path>
                <a:path w="335280" h="344170">
                  <a:moveTo>
                    <a:pt x="294999" y="295552"/>
                  </a:moveTo>
                  <a:lnTo>
                    <a:pt x="292057" y="298346"/>
                  </a:lnTo>
                  <a:lnTo>
                    <a:pt x="291502" y="300378"/>
                  </a:lnTo>
                  <a:lnTo>
                    <a:pt x="291073" y="301394"/>
                  </a:lnTo>
                  <a:lnTo>
                    <a:pt x="290465" y="302156"/>
                  </a:lnTo>
                  <a:lnTo>
                    <a:pt x="289753" y="302918"/>
                  </a:lnTo>
                  <a:lnTo>
                    <a:pt x="289052" y="303553"/>
                  </a:lnTo>
                  <a:lnTo>
                    <a:pt x="288350" y="304061"/>
                  </a:lnTo>
                  <a:lnTo>
                    <a:pt x="288280" y="304442"/>
                  </a:lnTo>
                  <a:lnTo>
                    <a:pt x="285439" y="308379"/>
                  </a:lnTo>
                  <a:lnTo>
                    <a:pt x="284162" y="309395"/>
                  </a:lnTo>
                  <a:lnTo>
                    <a:pt x="286698" y="312824"/>
                  </a:lnTo>
                  <a:lnTo>
                    <a:pt x="287963" y="314729"/>
                  </a:lnTo>
                  <a:lnTo>
                    <a:pt x="288947" y="316634"/>
                  </a:lnTo>
                  <a:lnTo>
                    <a:pt x="290853" y="315999"/>
                  </a:lnTo>
                  <a:lnTo>
                    <a:pt x="292811" y="315237"/>
                  </a:lnTo>
                  <a:lnTo>
                    <a:pt x="293575" y="314221"/>
                  </a:lnTo>
                  <a:lnTo>
                    <a:pt x="294078" y="312697"/>
                  </a:lnTo>
                  <a:lnTo>
                    <a:pt x="296130" y="312570"/>
                  </a:lnTo>
                  <a:lnTo>
                    <a:pt x="298057" y="311300"/>
                  </a:lnTo>
                  <a:lnTo>
                    <a:pt x="298800" y="309395"/>
                  </a:lnTo>
                  <a:lnTo>
                    <a:pt x="299510" y="307744"/>
                  </a:lnTo>
                  <a:lnTo>
                    <a:pt x="299396" y="306474"/>
                  </a:lnTo>
                  <a:lnTo>
                    <a:pt x="299303" y="305839"/>
                  </a:lnTo>
                  <a:lnTo>
                    <a:pt x="297282" y="301775"/>
                  </a:lnTo>
                  <a:lnTo>
                    <a:pt x="300099" y="300505"/>
                  </a:lnTo>
                  <a:lnTo>
                    <a:pt x="304716" y="300505"/>
                  </a:lnTo>
                  <a:lnTo>
                    <a:pt x="303638" y="298219"/>
                  </a:lnTo>
                  <a:lnTo>
                    <a:pt x="298266" y="295679"/>
                  </a:lnTo>
                  <a:lnTo>
                    <a:pt x="294999" y="295552"/>
                  </a:lnTo>
                  <a:close/>
                </a:path>
                <a:path w="335280" h="344170">
                  <a:moveTo>
                    <a:pt x="176043" y="314475"/>
                  </a:moveTo>
                  <a:lnTo>
                    <a:pt x="165904" y="314475"/>
                  </a:lnTo>
                  <a:lnTo>
                    <a:pt x="171275" y="314983"/>
                  </a:lnTo>
                  <a:lnTo>
                    <a:pt x="175830" y="314602"/>
                  </a:lnTo>
                  <a:lnTo>
                    <a:pt x="176043" y="314475"/>
                  </a:lnTo>
                  <a:close/>
                </a:path>
                <a:path w="335280" h="344170">
                  <a:moveTo>
                    <a:pt x="156249" y="305839"/>
                  </a:moveTo>
                  <a:lnTo>
                    <a:pt x="159841" y="311808"/>
                  </a:lnTo>
                  <a:lnTo>
                    <a:pt x="165569" y="314475"/>
                  </a:lnTo>
                  <a:lnTo>
                    <a:pt x="165906" y="314505"/>
                  </a:lnTo>
                  <a:lnTo>
                    <a:pt x="176043" y="314475"/>
                  </a:lnTo>
                  <a:lnTo>
                    <a:pt x="177828" y="313411"/>
                  </a:lnTo>
                  <a:lnTo>
                    <a:pt x="178259" y="312824"/>
                  </a:lnTo>
                  <a:lnTo>
                    <a:pt x="179043" y="312677"/>
                  </a:lnTo>
                  <a:lnTo>
                    <a:pt x="181369" y="310284"/>
                  </a:lnTo>
                  <a:lnTo>
                    <a:pt x="209381" y="310284"/>
                  </a:lnTo>
                  <a:lnTo>
                    <a:pt x="206981" y="308125"/>
                  </a:lnTo>
                  <a:lnTo>
                    <a:pt x="206862" y="307998"/>
                  </a:lnTo>
                  <a:lnTo>
                    <a:pt x="167935" y="307998"/>
                  </a:lnTo>
                  <a:lnTo>
                    <a:pt x="162804" y="307744"/>
                  </a:lnTo>
                  <a:lnTo>
                    <a:pt x="160951" y="307744"/>
                  </a:lnTo>
                  <a:lnTo>
                    <a:pt x="158208" y="306855"/>
                  </a:lnTo>
                  <a:lnTo>
                    <a:pt x="156249" y="305839"/>
                  </a:lnTo>
                  <a:close/>
                </a:path>
                <a:path w="335280" h="344170">
                  <a:moveTo>
                    <a:pt x="152815" y="293393"/>
                  </a:moveTo>
                  <a:lnTo>
                    <a:pt x="151852" y="295552"/>
                  </a:lnTo>
                  <a:lnTo>
                    <a:pt x="151726" y="298854"/>
                  </a:lnTo>
                  <a:lnTo>
                    <a:pt x="155150" y="304823"/>
                  </a:lnTo>
                  <a:lnTo>
                    <a:pt x="158710" y="306474"/>
                  </a:lnTo>
                  <a:lnTo>
                    <a:pt x="162637" y="306982"/>
                  </a:lnTo>
                  <a:lnTo>
                    <a:pt x="167883" y="307744"/>
                  </a:lnTo>
                  <a:lnTo>
                    <a:pt x="167935" y="307998"/>
                  </a:lnTo>
                  <a:lnTo>
                    <a:pt x="206862" y="307998"/>
                  </a:lnTo>
                  <a:lnTo>
                    <a:pt x="201292" y="302029"/>
                  </a:lnTo>
                  <a:lnTo>
                    <a:pt x="163673" y="302029"/>
                  </a:lnTo>
                  <a:lnTo>
                    <a:pt x="157841" y="299616"/>
                  </a:lnTo>
                  <a:lnTo>
                    <a:pt x="155527" y="298600"/>
                  </a:lnTo>
                  <a:lnTo>
                    <a:pt x="153590" y="296568"/>
                  </a:lnTo>
                  <a:lnTo>
                    <a:pt x="152815" y="293393"/>
                  </a:lnTo>
                  <a:close/>
                </a:path>
                <a:path w="335280" h="344170">
                  <a:moveTo>
                    <a:pt x="284591" y="306601"/>
                  </a:moveTo>
                  <a:lnTo>
                    <a:pt x="281638" y="306601"/>
                  </a:lnTo>
                  <a:lnTo>
                    <a:pt x="282717" y="307744"/>
                  </a:lnTo>
                  <a:lnTo>
                    <a:pt x="282863" y="307998"/>
                  </a:lnTo>
                  <a:lnTo>
                    <a:pt x="283733" y="307363"/>
                  </a:lnTo>
                  <a:lnTo>
                    <a:pt x="284424" y="306728"/>
                  </a:lnTo>
                  <a:lnTo>
                    <a:pt x="284591" y="306601"/>
                  </a:lnTo>
                  <a:close/>
                </a:path>
                <a:path w="335280" h="344170">
                  <a:moveTo>
                    <a:pt x="304716" y="300505"/>
                  </a:moveTo>
                  <a:lnTo>
                    <a:pt x="300099" y="300505"/>
                  </a:lnTo>
                  <a:lnTo>
                    <a:pt x="303208" y="301775"/>
                  </a:lnTo>
                  <a:lnTo>
                    <a:pt x="303973" y="302537"/>
                  </a:lnTo>
                  <a:lnTo>
                    <a:pt x="304580" y="303299"/>
                  </a:lnTo>
                  <a:lnTo>
                    <a:pt x="304716" y="303553"/>
                  </a:lnTo>
                  <a:lnTo>
                    <a:pt x="305009" y="303553"/>
                  </a:lnTo>
                  <a:lnTo>
                    <a:pt x="304884" y="302029"/>
                  </a:lnTo>
                  <a:lnTo>
                    <a:pt x="304716" y="300505"/>
                  </a:lnTo>
                  <a:close/>
                </a:path>
                <a:path w="335280" h="344170">
                  <a:moveTo>
                    <a:pt x="168459" y="300632"/>
                  </a:moveTo>
                  <a:lnTo>
                    <a:pt x="163673" y="302029"/>
                  </a:lnTo>
                  <a:lnTo>
                    <a:pt x="201292" y="302029"/>
                  </a:lnTo>
                  <a:lnTo>
                    <a:pt x="200700" y="301394"/>
                  </a:lnTo>
                  <a:lnTo>
                    <a:pt x="173851" y="301394"/>
                  </a:lnTo>
                  <a:lnTo>
                    <a:pt x="168459" y="300632"/>
                  </a:lnTo>
                  <a:close/>
                </a:path>
                <a:path w="335280" h="344170">
                  <a:moveTo>
                    <a:pt x="172071" y="228750"/>
                  </a:moveTo>
                  <a:lnTo>
                    <a:pt x="169443" y="229766"/>
                  </a:lnTo>
                  <a:lnTo>
                    <a:pt x="160804" y="242212"/>
                  </a:lnTo>
                  <a:lnTo>
                    <a:pt x="159527" y="246657"/>
                  </a:lnTo>
                  <a:lnTo>
                    <a:pt x="159471" y="248435"/>
                  </a:lnTo>
                  <a:lnTo>
                    <a:pt x="159592" y="251737"/>
                  </a:lnTo>
                  <a:lnTo>
                    <a:pt x="157506" y="267231"/>
                  </a:lnTo>
                  <a:lnTo>
                    <a:pt x="155935" y="269771"/>
                  </a:lnTo>
                  <a:lnTo>
                    <a:pt x="158972" y="270279"/>
                  </a:lnTo>
                  <a:lnTo>
                    <a:pt x="162898" y="271168"/>
                  </a:lnTo>
                  <a:lnTo>
                    <a:pt x="166584" y="272819"/>
                  </a:lnTo>
                  <a:lnTo>
                    <a:pt x="176821" y="279423"/>
                  </a:lnTo>
                  <a:lnTo>
                    <a:pt x="181816" y="286408"/>
                  </a:lnTo>
                  <a:lnTo>
                    <a:pt x="181789" y="287678"/>
                  </a:lnTo>
                  <a:lnTo>
                    <a:pt x="181148" y="293901"/>
                  </a:lnTo>
                  <a:lnTo>
                    <a:pt x="173851" y="301394"/>
                  </a:lnTo>
                  <a:lnTo>
                    <a:pt x="200700" y="301394"/>
                  </a:lnTo>
                  <a:lnTo>
                    <a:pt x="199159" y="299743"/>
                  </a:lnTo>
                  <a:lnTo>
                    <a:pt x="197976" y="298219"/>
                  </a:lnTo>
                  <a:lnTo>
                    <a:pt x="195372" y="293266"/>
                  </a:lnTo>
                  <a:lnTo>
                    <a:pt x="194196" y="290980"/>
                  </a:lnTo>
                  <a:lnTo>
                    <a:pt x="197494" y="290726"/>
                  </a:lnTo>
                  <a:lnTo>
                    <a:pt x="214924" y="290726"/>
                  </a:lnTo>
                  <a:lnTo>
                    <a:pt x="216677" y="285011"/>
                  </a:lnTo>
                  <a:lnTo>
                    <a:pt x="217369" y="279804"/>
                  </a:lnTo>
                  <a:lnTo>
                    <a:pt x="211358" y="279804"/>
                  </a:lnTo>
                  <a:lnTo>
                    <a:pt x="210583" y="279677"/>
                  </a:lnTo>
                  <a:lnTo>
                    <a:pt x="209892" y="279677"/>
                  </a:lnTo>
                  <a:lnTo>
                    <a:pt x="209169" y="279550"/>
                  </a:lnTo>
                  <a:lnTo>
                    <a:pt x="207777" y="279042"/>
                  </a:lnTo>
                  <a:lnTo>
                    <a:pt x="206185" y="278407"/>
                  </a:lnTo>
                  <a:lnTo>
                    <a:pt x="205525" y="278026"/>
                  </a:lnTo>
                  <a:lnTo>
                    <a:pt x="204279" y="277010"/>
                  </a:lnTo>
                  <a:lnTo>
                    <a:pt x="203389" y="277010"/>
                  </a:lnTo>
                  <a:lnTo>
                    <a:pt x="194625" y="270660"/>
                  </a:lnTo>
                  <a:lnTo>
                    <a:pt x="193756" y="269771"/>
                  </a:lnTo>
                  <a:lnTo>
                    <a:pt x="193275" y="268882"/>
                  </a:lnTo>
                  <a:lnTo>
                    <a:pt x="192049" y="268882"/>
                  </a:lnTo>
                  <a:lnTo>
                    <a:pt x="190343" y="268501"/>
                  </a:lnTo>
                  <a:lnTo>
                    <a:pt x="186249" y="265199"/>
                  </a:lnTo>
                  <a:lnTo>
                    <a:pt x="185893" y="264691"/>
                  </a:lnTo>
                  <a:lnTo>
                    <a:pt x="185526" y="263802"/>
                  </a:lnTo>
                  <a:lnTo>
                    <a:pt x="185139" y="263675"/>
                  </a:lnTo>
                  <a:lnTo>
                    <a:pt x="184270" y="262532"/>
                  </a:lnTo>
                  <a:lnTo>
                    <a:pt x="181463" y="255928"/>
                  </a:lnTo>
                  <a:lnTo>
                    <a:pt x="181463" y="255420"/>
                  </a:lnTo>
                  <a:lnTo>
                    <a:pt x="180469" y="254785"/>
                  </a:lnTo>
                  <a:lnTo>
                    <a:pt x="178689" y="250594"/>
                  </a:lnTo>
                  <a:lnTo>
                    <a:pt x="180301" y="249324"/>
                  </a:lnTo>
                  <a:lnTo>
                    <a:pt x="180469" y="249324"/>
                  </a:lnTo>
                  <a:lnTo>
                    <a:pt x="180594" y="249197"/>
                  </a:lnTo>
                  <a:lnTo>
                    <a:pt x="181024" y="248943"/>
                  </a:lnTo>
                  <a:lnTo>
                    <a:pt x="183547" y="248943"/>
                  </a:lnTo>
                  <a:lnTo>
                    <a:pt x="184175" y="248435"/>
                  </a:lnTo>
                  <a:lnTo>
                    <a:pt x="185191" y="247546"/>
                  </a:lnTo>
                  <a:lnTo>
                    <a:pt x="208290" y="247546"/>
                  </a:lnTo>
                  <a:lnTo>
                    <a:pt x="203149" y="242466"/>
                  </a:lnTo>
                  <a:lnTo>
                    <a:pt x="193345" y="236243"/>
                  </a:lnTo>
                  <a:lnTo>
                    <a:pt x="182666" y="231671"/>
                  </a:lnTo>
                  <a:lnTo>
                    <a:pt x="172071" y="228750"/>
                  </a:lnTo>
                  <a:close/>
                </a:path>
                <a:path w="335280" h="344170">
                  <a:moveTo>
                    <a:pt x="275277" y="289837"/>
                  </a:moveTo>
                  <a:lnTo>
                    <a:pt x="270319" y="289837"/>
                  </a:lnTo>
                  <a:lnTo>
                    <a:pt x="272675" y="290218"/>
                  </a:lnTo>
                  <a:lnTo>
                    <a:pt x="273754" y="290218"/>
                  </a:lnTo>
                  <a:lnTo>
                    <a:pt x="274623" y="290599"/>
                  </a:lnTo>
                  <a:lnTo>
                    <a:pt x="275785" y="291488"/>
                  </a:lnTo>
                  <a:lnTo>
                    <a:pt x="275932" y="291234"/>
                  </a:lnTo>
                  <a:lnTo>
                    <a:pt x="275785" y="290980"/>
                  </a:lnTo>
                  <a:lnTo>
                    <a:pt x="275277" y="289837"/>
                  </a:lnTo>
                  <a:close/>
                </a:path>
                <a:path w="335280" h="344170">
                  <a:moveTo>
                    <a:pt x="293701" y="289202"/>
                  </a:moveTo>
                  <a:lnTo>
                    <a:pt x="288664" y="289202"/>
                  </a:lnTo>
                  <a:lnTo>
                    <a:pt x="291073" y="289456"/>
                  </a:lnTo>
                  <a:lnTo>
                    <a:pt x="292151" y="289710"/>
                  </a:lnTo>
                  <a:lnTo>
                    <a:pt x="293020" y="290091"/>
                  </a:lnTo>
                  <a:lnTo>
                    <a:pt x="293837" y="290599"/>
                  </a:lnTo>
                  <a:lnTo>
                    <a:pt x="294078" y="290980"/>
                  </a:lnTo>
                  <a:lnTo>
                    <a:pt x="294224" y="290726"/>
                  </a:lnTo>
                  <a:lnTo>
                    <a:pt x="294129" y="290218"/>
                  </a:lnTo>
                  <a:lnTo>
                    <a:pt x="293701" y="289202"/>
                  </a:lnTo>
                  <a:close/>
                </a:path>
                <a:path w="335280" h="344170">
                  <a:moveTo>
                    <a:pt x="217012" y="278534"/>
                  </a:moveTo>
                  <a:lnTo>
                    <a:pt x="216750" y="278534"/>
                  </a:lnTo>
                  <a:lnTo>
                    <a:pt x="215766" y="279042"/>
                  </a:lnTo>
                  <a:lnTo>
                    <a:pt x="214562" y="279423"/>
                  </a:lnTo>
                  <a:lnTo>
                    <a:pt x="213305" y="279677"/>
                  </a:lnTo>
                  <a:lnTo>
                    <a:pt x="212667" y="279677"/>
                  </a:lnTo>
                  <a:lnTo>
                    <a:pt x="212007" y="279804"/>
                  </a:lnTo>
                  <a:lnTo>
                    <a:pt x="217369" y="279804"/>
                  </a:lnTo>
                  <a:lnTo>
                    <a:pt x="217504" y="278788"/>
                  </a:lnTo>
                  <a:lnTo>
                    <a:pt x="217012" y="278534"/>
                  </a:lnTo>
                  <a:close/>
                </a:path>
                <a:path w="335280" h="344170">
                  <a:moveTo>
                    <a:pt x="229122" y="268628"/>
                  </a:moveTo>
                  <a:lnTo>
                    <a:pt x="219190" y="268628"/>
                  </a:lnTo>
                  <a:lnTo>
                    <a:pt x="223326" y="273454"/>
                  </a:lnTo>
                  <a:lnTo>
                    <a:pt x="226310" y="277137"/>
                  </a:lnTo>
                  <a:lnTo>
                    <a:pt x="230310" y="279677"/>
                  </a:lnTo>
                  <a:lnTo>
                    <a:pt x="234833" y="279677"/>
                  </a:lnTo>
                  <a:lnTo>
                    <a:pt x="238854" y="279550"/>
                  </a:lnTo>
                  <a:lnTo>
                    <a:pt x="242058" y="277264"/>
                  </a:lnTo>
                  <a:lnTo>
                    <a:pt x="242724" y="276248"/>
                  </a:lnTo>
                  <a:lnTo>
                    <a:pt x="239839" y="276248"/>
                  </a:lnTo>
                  <a:lnTo>
                    <a:pt x="236394" y="275359"/>
                  </a:lnTo>
                  <a:lnTo>
                    <a:pt x="234059" y="273708"/>
                  </a:lnTo>
                  <a:lnTo>
                    <a:pt x="229122" y="268628"/>
                  </a:lnTo>
                  <a:close/>
                </a:path>
                <a:path w="335280" h="344170">
                  <a:moveTo>
                    <a:pt x="225704" y="263675"/>
                  </a:moveTo>
                  <a:lnTo>
                    <a:pt x="206688" y="263675"/>
                  </a:lnTo>
                  <a:lnTo>
                    <a:pt x="207777" y="264437"/>
                  </a:lnTo>
                  <a:lnTo>
                    <a:pt x="208010" y="265707"/>
                  </a:lnTo>
                  <a:lnTo>
                    <a:pt x="216677" y="276375"/>
                  </a:lnTo>
                  <a:lnTo>
                    <a:pt x="216222" y="276701"/>
                  </a:lnTo>
                  <a:lnTo>
                    <a:pt x="220216" y="279296"/>
                  </a:lnTo>
                  <a:lnTo>
                    <a:pt x="228593" y="279296"/>
                  </a:lnTo>
                  <a:lnTo>
                    <a:pt x="226258" y="277899"/>
                  </a:lnTo>
                  <a:lnTo>
                    <a:pt x="223567" y="275740"/>
                  </a:lnTo>
                  <a:lnTo>
                    <a:pt x="222457" y="273708"/>
                  </a:lnTo>
                  <a:lnTo>
                    <a:pt x="218939" y="268628"/>
                  </a:lnTo>
                  <a:lnTo>
                    <a:pt x="229122" y="268628"/>
                  </a:lnTo>
                  <a:lnTo>
                    <a:pt x="228382" y="267866"/>
                  </a:lnTo>
                  <a:lnTo>
                    <a:pt x="225704" y="263675"/>
                  </a:lnTo>
                  <a:close/>
                </a:path>
                <a:path w="335280" h="344170">
                  <a:moveTo>
                    <a:pt x="206732" y="263929"/>
                  </a:moveTo>
                  <a:lnTo>
                    <a:pt x="199944" y="263929"/>
                  </a:lnTo>
                  <a:lnTo>
                    <a:pt x="202720" y="272565"/>
                  </a:lnTo>
                  <a:lnTo>
                    <a:pt x="202845" y="272819"/>
                  </a:lnTo>
                  <a:lnTo>
                    <a:pt x="204929" y="275994"/>
                  </a:lnTo>
                  <a:lnTo>
                    <a:pt x="208447" y="277264"/>
                  </a:lnTo>
                  <a:lnTo>
                    <a:pt x="211578" y="278534"/>
                  </a:lnTo>
                  <a:lnTo>
                    <a:pt x="214729" y="277772"/>
                  </a:lnTo>
                  <a:lnTo>
                    <a:pt x="216222" y="276701"/>
                  </a:lnTo>
                  <a:lnTo>
                    <a:pt x="215659" y="276336"/>
                  </a:lnTo>
                  <a:lnTo>
                    <a:pt x="213431" y="276248"/>
                  </a:lnTo>
                  <a:lnTo>
                    <a:pt x="211044" y="274470"/>
                  </a:lnTo>
                  <a:lnTo>
                    <a:pt x="209724" y="272438"/>
                  </a:lnTo>
                  <a:lnTo>
                    <a:pt x="207892" y="269517"/>
                  </a:lnTo>
                  <a:lnTo>
                    <a:pt x="207201" y="266596"/>
                  </a:lnTo>
                  <a:lnTo>
                    <a:pt x="206732" y="263929"/>
                  </a:lnTo>
                  <a:close/>
                </a:path>
                <a:path w="335280" h="344170">
                  <a:moveTo>
                    <a:pt x="243639" y="274851"/>
                  </a:moveTo>
                  <a:lnTo>
                    <a:pt x="239839" y="276248"/>
                  </a:lnTo>
                  <a:lnTo>
                    <a:pt x="242724" y="276248"/>
                  </a:lnTo>
                  <a:lnTo>
                    <a:pt x="243639" y="274851"/>
                  </a:lnTo>
                  <a:close/>
                </a:path>
                <a:path w="335280" h="344170">
                  <a:moveTo>
                    <a:pt x="218496" y="254912"/>
                  </a:moveTo>
                  <a:lnTo>
                    <a:pt x="192070" y="254912"/>
                  </a:lnTo>
                  <a:lnTo>
                    <a:pt x="192845" y="255293"/>
                  </a:lnTo>
                  <a:lnTo>
                    <a:pt x="192227" y="257198"/>
                  </a:lnTo>
                  <a:lnTo>
                    <a:pt x="192152" y="257706"/>
                  </a:lnTo>
                  <a:lnTo>
                    <a:pt x="192043" y="260373"/>
                  </a:lnTo>
                  <a:lnTo>
                    <a:pt x="192208" y="261770"/>
                  </a:lnTo>
                  <a:lnTo>
                    <a:pt x="193620" y="267231"/>
                  </a:lnTo>
                  <a:lnTo>
                    <a:pt x="197295" y="272438"/>
                  </a:lnTo>
                  <a:lnTo>
                    <a:pt x="203850" y="275105"/>
                  </a:lnTo>
                  <a:lnTo>
                    <a:pt x="202426" y="273327"/>
                  </a:lnTo>
                  <a:lnTo>
                    <a:pt x="201002" y="270787"/>
                  </a:lnTo>
                  <a:lnTo>
                    <a:pt x="200740" y="268882"/>
                  </a:lnTo>
                  <a:lnTo>
                    <a:pt x="199662" y="263929"/>
                  </a:lnTo>
                  <a:lnTo>
                    <a:pt x="206732" y="263929"/>
                  </a:lnTo>
                  <a:lnTo>
                    <a:pt x="206688" y="263675"/>
                  </a:lnTo>
                  <a:lnTo>
                    <a:pt x="225704" y="263675"/>
                  </a:lnTo>
                  <a:lnTo>
                    <a:pt x="224406" y="261643"/>
                  </a:lnTo>
                  <a:lnTo>
                    <a:pt x="219521" y="255547"/>
                  </a:lnTo>
                  <a:lnTo>
                    <a:pt x="218496" y="254912"/>
                  </a:lnTo>
                  <a:close/>
                </a:path>
                <a:path w="335280" h="344170">
                  <a:moveTo>
                    <a:pt x="217266" y="254150"/>
                  </a:moveTo>
                  <a:lnTo>
                    <a:pt x="187400" y="254150"/>
                  </a:lnTo>
                  <a:lnTo>
                    <a:pt x="187462" y="254785"/>
                  </a:lnTo>
                  <a:lnTo>
                    <a:pt x="186696" y="259230"/>
                  </a:lnTo>
                  <a:lnTo>
                    <a:pt x="192049" y="267104"/>
                  </a:lnTo>
                  <a:lnTo>
                    <a:pt x="193523" y="266858"/>
                  </a:lnTo>
                  <a:lnTo>
                    <a:pt x="191641" y="265707"/>
                  </a:lnTo>
                  <a:lnTo>
                    <a:pt x="190793" y="263929"/>
                  </a:lnTo>
                  <a:lnTo>
                    <a:pt x="190475" y="260373"/>
                  </a:lnTo>
                  <a:lnTo>
                    <a:pt x="190504" y="259230"/>
                  </a:lnTo>
                  <a:lnTo>
                    <a:pt x="191379" y="257198"/>
                  </a:lnTo>
                  <a:lnTo>
                    <a:pt x="192070" y="254912"/>
                  </a:lnTo>
                  <a:lnTo>
                    <a:pt x="218496" y="254912"/>
                  </a:lnTo>
                  <a:lnTo>
                    <a:pt x="217266" y="254150"/>
                  </a:lnTo>
                  <a:close/>
                </a:path>
                <a:path w="335280" h="344170">
                  <a:moveTo>
                    <a:pt x="208290" y="247546"/>
                  </a:moveTo>
                  <a:lnTo>
                    <a:pt x="185379" y="247546"/>
                  </a:lnTo>
                  <a:lnTo>
                    <a:pt x="185432" y="247673"/>
                  </a:lnTo>
                  <a:lnTo>
                    <a:pt x="184783" y="248562"/>
                  </a:lnTo>
                  <a:lnTo>
                    <a:pt x="184175" y="249451"/>
                  </a:lnTo>
                  <a:lnTo>
                    <a:pt x="183704" y="250594"/>
                  </a:lnTo>
                  <a:lnTo>
                    <a:pt x="182957" y="253515"/>
                  </a:lnTo>
                  <a:lnTo>
                    <a:pt x="182834" y="254785"/>
                  </a:lnTo>
                  <a:lnTo>
                    <a:pt x="183359" y="258468"/>
                  </a:lnTo>
                  <a:lnTo>
                    <a:pt x="186416" y="262151"/>
                  </a:lnTo>
                  <a:lnTo>
                    <a:pt x="186126" y="261008"/>
                  </a:lnTo>
                  <a:lnTo>
                    <a:pt x="186131" y="258468"/>
                  </a:lnTo>
                  <a:lnTo>
                    <a:pt x="186542" y="257452"/>
                  </a:lnTo>
                  <a:lnTo>
                    <a:pt x="187400" y="254150"/>
                  </a:lnTo>
                  <a:lnTo>
                    <a:pt x="217266" y="254150"/>
                  </a:lnTo>
                  <a:lnTo>
                    <a:pt x="211117" y="250340"/>
                  </a:lnTo>
                  <a:lnTo>
                    <a:pt x="208290" y="247546"/>
                  </a:lnTo>
                  <a:close/>
                </a:path>
                <a:path w="335280" h="344170">
                  <a:moveTo>
                    <a:pt x="183547" y="248943"/>
                  </a:moveTo>
                  <a:lnTo>
                    <a:pt x="181024" y="248943"/>
                  </a:lnTo>
                  <a:lnTo>
                    <a:pt x="180666" y="249578"/>
                  </a:lnTo>
                  <a:lnTo>
                    <a:pt x="180559" y="250975"/>
                  </a:lnTo>
                  <a:lnTo>
                    <a:pt x="181024" y="252753"/>
                  </a:lnTo>
                  <a:lnTo>
                    <a:pt x="181924" y="253515"/>
                  </a:lnTo>
                  <a:lnTo>
                    <a:pt x="182709" y="253896"/>
                  </a:lnTo>
                  <a:lnTo>
                    <a:pt x="182018" y="252880"/>
                  </a:lnTo>
                  <a:lnTo>
                    <a:pt x="182113" y="251737"/>
                  </a:lnTo>
                  <a:lnTo>
                    <a:pt x="182448" y="250975"/>
                  </a:lnTo>
                  <a:lnTo>
                    <a:pt x="183076" y="249324"/>
                  </a:lnTo>
                  <a:lnTo>
                    <a:pt x="183547" y="248943"/>
                  </a:lnTo>
                  <a:close/>
                </a:path>
                <a:path w="335280" h="344170">
                  <a:moveTo>
                    <a:pt x="180469" y="249324"/>
                  </a:moveTo>
                  <a:lnTo>
                    <a:pt x="180301" y="249324"/>
                  </a:lnTo>
                  <a:lnTo>
                    <a:pt x="180427" y="249578"/>
                  </a:lnTo>
                  <a:lnTo>
                    <a:pt x="180469" y="249324"/>
                  </a:lnTo>
                  <a:close/>
                </a:path>
                <a:path w="335280" h="344170">
                  <a:moveTo>
                    <a:pt x="9657" y="129367"/>
                  </a:moveTo>
                  <a:lnTo>
                    <a:pt x="30107" y="150948"/>
                  </a:lnTo>
                  <a:lnTo>
                    <a:pt x="29814" y="149597"/>
                  </a:lnTo>
                  <a:lnTo>
                    <a:pt x="29693" y="148655"/>
                  </a:lnTo>
                  <a:lnTo>
                    <a:pt x="29761" y="145461"/>
                  </a:lnTo>
                  <a:lnTo>
                    <a:pt x="30704" y="144131"/>
                  </a:lnTo>
                  <a:lnTo>
                    <a:pt x="32295" y="143629"/>
                  </a:lnTo>
                  <a:lnTo>
                    <a:pt x="45511" y="143629"/>
                  </a:lnTo>
                  <a:lnTo>
                    <a:pt x="44431" y="143534"/>
                  </a:lnTo>
                  <a:lnTo>
                    <a:pt x="37834" y="141681"/>
                  </a:lnTo>
                  <a:lnTo>
                    <a:pt x="36798" y="141189"/>
                  </a:lnTo>
                  <a:lnTo>
                    <a:pt x="34777" y="139943"/>
                  </a:lnTo>
                  <a:lnTo>
                    <a:pt x="32965" y="138571"/>
                  </a:lnTo>
                  <a:lnTo>
                    <a:pt x="32295" y="137796"/>
                  </a:lnTo>
                  <a:lnTo>
                    <a:pt x="31447" y="137053"/>
                  </a:lnTo>
                  <a:lnTo>
                    <a:pt x="30218" y="135556"/>
                  </a:lnTo>
                  <a:lnTo>
                    <a:pt x="23510" y="135556"/>
                  </a:lnTo>
                  <a:lnTo>
                    <a:pt x="17248" y="134917"/>
                  </a:lnTo>
                  <a:lnTo>
                    <a:pt x="13835" y="132069"/>
                  </a:lnTo>
                  <a:lnTo>
                    <a:pt x="11113" y="129901"/>
                  </a:lnTo>
                  <a:lnTo>
                    <a:pt x="9657" y="129367"/>
                  </a:lnTo>
                  <a:close/>
                </a:path>
                <a:path w="335280" h="344170">
                  <a:moveTo>
                    <a:pt x="45511" y="143629"/>
                  </a:moveTo>
                  <a:lnTo>
                    <a:pt x="32295" y="143629"/>
                  </a:lnTo>
                  <a:lnTo>
                    <a:pt x="33541" y="143943"/>
                  </a:lnTo>
                  <a:lnTo>
                    <a:pt x="34639" y="144686"/>
                  </a:lnTo>
                  <a:lnTo>
                    <a:pt x="35374" y="145210"/>
                  </a:lnTo>
                  <a:lnTo>
                    <a:pt x="36934" y="146487"/>
                  </a:lnTo>
                  <a:lnTo>
                    <a:pt x="38431" y="147262"/>
                  </a:lnTo>
                  <a:lnTo>
                    <a:pt x="40190" y="147911"/>
                  </a:lnTo>
                  <a:lnTo>
                    <a:pt x="42117" y="148414"/>
                  </a:lnTo>
                  <a:lnTo>
                    <a:pt x="43269" y="148560"/>
                  </a:lnTo>
                  <a:lnTo>
                    <a:pt x="43750" y="148655"/>
                  </a:lnTo>
                  <a:lnTo>
                    <a:pt x="56462" y="145869"/>
                  </a:lnTo>
                  <a:lnTo>
                    <a:pt x="62514" y="144686"/>
                  </a:lnTo>
                  <a:lnTo>
                    <a:pt x="59111" y="144561"/>
                  </a:lnTo>
                  <a:lnTo>
                    <a:pt x="57237" y="144445"/>
                  </a:lnTo>
                  <a:lnTo>
                    <a:pt x="53457" y="144278"/>
                  </a:lnTo>
                  <a:lnTo>
                    <a:pt x="51624" y="144131"/>
                  </a:lnTo>
                  <a:lnTo>
                    <a:pt x="49792" y="144058"/>
                  </a:lnTo>
                  <a:lnTo>
                    <a:pt x="47949" y="143890"/>
                  </a:lnTo>
                  <a:lnTo>
                    <a:pt x="46232" y="143691"/>
                  </a:lnTo>
                  <a:lnTo>
                    <a:pt x="45511" y="143629"/>
                  </a:lnTo>
                  <a:close/>
                </a:path>
                <a:path w="335280" h="344170">
                  <a:moveTo>
                    <a:pt x="29761" y="135074"/>
                  </a:moveTo>
                  <a:lnTo>
                    <a:pt x="23510" y="135556"/>
                  </a:lnTo>
                  <a:lnTo>
                    <a:pt x="30218" y="135556"/>
                  </a:lnTo>
                  <a:lnTo>
                    <a:pt x="30107" y="135419"/>
                  </a:lnTo>
                  <a:lnTo>
                    <a:pt x="29761" y="135074"/>
                  </a:lnTo>
                  <a:close/>
                </a:path>
                <a:path w="335280" h="344170">
                  <a:moveTo>
                    <a:pt x="1762" y="99117"/>
                  </a:moveTo>
                  <a:lnTo>
                    <a:pt x="23992" y="126823"/>
                  </a:lnTo>
                  <a:lnTo>
                    <a:pt x="25887" y="126917"/>
                  </a:lnTo>
                  <a:lnTo>
                    <a:pt x="25585" y="125399"/>
                  </a:lnTo>
                  <a:lnTo>
                    <a:pt x="25382" y="124100"/>
                  </a:lnTo>
                  <a:lnTo>
                    <a:pt x="25281" y="123661"/>
                  </a:lnTo>
                  <a:lnTo>
                    <a:pt x="28944" y="114300"/>
                  </a:lnTo>
                  <a:lnTo>
                    <a:pt x="33601" y="114300"/>
                  </a:lnTo>
                  <a:lnTo>
                    <a:pt x="32463" y="113075"/>
                  </a:lnTo>
                  <a:lnTo>
                    <a:pt x="31761" y="112258"/>
                  </a:lnTo>
                  <a:lnTo>
                    <a:pt x="31217" y="111295"/>
                  </a:lnTo>
                  <a:lnTo>
                    <a:pt x="30588" y="110405"/>
                  </a:lnTo>
                  <a:lnTo>
                    <a:pt x="30253" y="109891"/>
                  </a:lnTo>
                  <a:lnTo>
                    <a:pt x="17521" y="109368"/>
                  </a:lnTo>
                  <a:lnTo>
                    <a:pt x="9259" y="107295"/>
                  </a:lnTo>
                  <a:lnTo>
                    <a:pt x="3113" y="100049"/>
                  </a:lnTo>
                  <a:lnTo>
                    <a:pt x="1762" y="99117"/>
                  </a:lnTo>
                  <a:close/>
                </a:path>
                <a:path w="335280" h="344170">
                  <a:moveTo>
                    <a:pt x="33601" y="114300"/>
                  </a:moveTo>
                  <a:lnTo>
                    <a:pt x="28944" y="114300"/>
                  </a:lnTo>
                  <a:lnTo>
                    <a:pt x="30107" y="114907"/>
                  </a:lnTo>
                  <a:lnTo>
                    <a:pt x="30923" y="115671"/>
                  </a:lnTo>
                  <a:lnTo>
                    <a:pt x="32463" y="117598"/>
                  </a:lnTo>
                  <a:lnTo>
                    <a:pt x="32965" y="118279"/>
                  </a:lnTo>
                  <a:lnTo>
                    <a:pt x="33646" y="118855"/>
                  </a:lnTo>
                  <a:lnTo>
                    <a:pt x="34316" y="119357"/>
                  </a:lnTo>
                  <a:lnTo>
                    <a:pt x="35039" y="119964"/>
                  </a:lnTo>
                  <a:lnTo>
                    <a:pt x="35929" y="120436"/>
                  </a:lnTo>
                  <a:lnTo>
                    <a:pt x="66744" y="125901"/>
                  </a:lnTo>
                  <a:lnTo>
                    <a:pt x="66619" y="125399"/>
                  </a:lnTo>
                  <a:lnTo>
                    <a:pt x="64525" y="124875"/>
                  </a:lnTo>
                  <a:lnTo>
                    <a:pt x="62650" y="124488"/>
                  </a:lnTo>
                  <a:lnTo>
                    <a:pt x="60923" y="124100"/>
                  </a:lnTo>
                  <a:lnTo>
                    <a:pt x="59059" y="123713"/>
                  </a:lnTo>
                  <a:lnTo>
                    <a:pt x="57237" y="123305"/>
                  </a:lnTo>
                  <a:lnTo>
                    <a:pt x="55383" y="122917"/>
                  </a:lnTo>
                  <a:lnTo>
                    <a:pt x="53457" y="122488"/>
                  </a:lnTo>
                  <a:lnTo>
                    <a:pt x="42892" y="119860"/>
                  </a:lnTo>
                  <a:lnTo>
                    <a:pt x="41112" y="119357"/>
                  </a:lnTo>
                  <a:lnTo>
                    <a:pt x="39855" y="118750"/>
                  </a:lnTo>
                  <a:lnTo>
                    <a:pt x="38703" y="118279"/>
                  </a:lnTo>
                  <a:lnTo>
                    <a:pt x="37667" y="117598"/>
                  </a:lnTo>
                  <a:lnTo>
                    <a:pt x="36703" y="116907"/>
                  </a:lnTo>
                  <a:lnTo>
                    <a:pt x="35688" y="116258"/>
                  </a:lnTo>
                  <a:lnTo>
                    <a:pt x="34777" y="115504"/>
                  </a:lnTo>
                  <a:lnTo>
                    <a:pt x="33601" y="114300"/>
                  </a:lnTo>
                  <a:close/>
                </a:path>
                <a:path w="335280" h="344170">
                  <a:moveTo>
                    <a:pt x="35784" y="88300"/>
                  </a:moveTo>
                  <a:lnTo>
                    <a:pt x="30704" y="88300"/>
                  </a:lnTo>
                  <a:lnTo>
                    <a:pt x="32389" y="88489"/>
                  </a:lnTo>
                  <a:lnTo>
                    <a:pt x="33468" y="89337"/>
                  </a:lnTo>
                  <a:lnTo>
                    <a:pt x="34128" y="90154"/>
                  </a:lnTo>
                  <a:lnTo>
                    <a:pt x="34777" y="91138"/>
                  </a:lnTo>
                  <a:lnTo>
                    <a:pt x="36190" y="93672"/>
                  </a:lnTo>
                  <a:lnTo>
                    <a:pt x="36798" y="94342"/>
                  </a:lnTo>
                  <a:lnTo>
                    <a:pt x="49384" y="101211"/>
                  </a:lnTo>
                  <a:lnTo>
                    <a:pt x="50661" y="101640"/>
                  </a:lnTo>
                  <a:lnTo>
                    <a:pt x="57551" y="103494"/>
                  </a:lnTo>
                  <a:lnTo>
                    <a:pt x="57499" y="100405"/>
                  </a:lnTo>
                  <a:lnTo>
                    <a:pt x="56944" y="100122"/>
                  </a:lnTo>
                  <a:lnTo>
                    <a:pt x="55090" y="99379"/>
                  </a:lnTo>
                  <a:lnTo>
                    <a:pt x="53237" y="98562"/>
                  </a:lnTo>
                  <a:lnTo>
                    <a:pt x="51415" y="97693"/>
                  </a:lnTo>
                  <a:lnTo>
                    <a:pt x="49604" y="96897"/>
                  </a:lnTo>
                  <a:lnTo>
                    <a:pt x="44211" y="94342"/>
                  </a:lnTo>
                  <a:lnTo>
                    <a:pt x="37520" y="89965"/>
                  </a:lnTo>
                  <a:lnTo>
                    <a:pt x="36484" y="89044"/>
                  </a:lnTo>
                  <a:lnTo>
                    <a:pt x="35784" y="88300"/>
                  </a:lnTo>
                  <a:close/>
                </a:path>
                <a:path w="335280" h="344170">
                  <a:moveTo>
                    <a:pt x="1720" y="65987"/>
                  </a:moveTo>
                  <a:lnTo>
                    <a:pt x="757" y="69641"/>
                  </a:lnTo>
                  <a:lnTo>
                    <a:pt x="0" y="77315"/>
                  </a:lnTo>
                  <a:lnTo>
                    <a:pt x="1876" y="85794"/>
                  </a:lnTo>
                  <a:lnTo>
                    <a:pt x="27604" y="101714"/>
                  </a:lnTo>
                  <a:lnTo>
                    <a:pt x="27361" y="99976"/>
                  </a:lnTo>
                  <a:lnTo>
                    <a:pt x="27479" y="95012"/>
                  </a:lnTo>
                  <a:lnTo>
                    <a:pt x="27740" y="93264"/>
                  </a:lnTo>
                  <a:lnTo>
                    <a:pt x="28018" y="92489"/>
                  </a:lnTo>
                  <a:lnTo>
                    <a:pt x="28253" y="91557"/>
                  </a:lnTo>
                  <a:lnTo>
                    <a:pt x="28662" y="90321"/>
                  </a:lnTo>
                  <a:lnTo>
                    <a:pt x="29332" y="89243"/>
                  </a:lnTo>
                  <a:lnTo>
                    <a:pt x="30704" y="88300"/>
                  </a:lnTo>
                  <a:lnTo>
                    <a:pt x="35784" y="88300"/>
                  </a:lnTo>
                  <a:lnTo>
                    <a:pt x="35646" y="88154"/>
                  </a:lnTo>
                  <a:lnTo>
                    <a:pt x="34902" y="87222"/>
                  </a:lnTo>
                  <a:lnTo>
                    <a:pt x="34128" y="86206"/>
                  </a:lnTo>
                  <a:lnTo>
                    <a:pt x="32871" y="84091"/>
                  </a:lnTo>
                  <a:lnTo>
                    <a:pt x="24735" y="82165"/>
                  </a:lnTo>
                  <a:lnTo>
                    <a:pt x="16338" y="80070"/>
                  </a:lnTo>
                  <a:lnTo>
                    <a:pt x="7835" y="76050"/>
                  </a:lnTo>
                  <a:lnTo>
                    <a:pt x="4538" y="69935"/>
                  </a:lnTo>
                  <a:lnTo>
                    <a:pt x="2977" y="67160"/>
                  </a:lnTo>
                  <a:lnTo>
                    <a:pt x="1720" y="65987"/>
                  </a:lnTo>
                  <a:close/>
                </a:path>
                <a:path w="335280" h="344170">
                  <a:moveTo>
                    <a:pt x="38795" y="57579"/>
                  </a:moveTo>
                  <a:lnTo>
                    <a:pt x="36148" y="57579"/>
                  </a:lnTo>
                  <a:lnTo>
                    <a:pt x="37834" y="58082"/>
                  </a:lnTo>
                  <a:lnTo>
                    <a:pt x="38703" y="59076"/>
                  </a:lnTo>
                  <a:lnTo>
                    <a:pt x="39248" y="60165"/>
                  </a:lnTo>
                  <a:lnTo>
                    <a:pt x="40117" y="62689"/>
                  </a:lnTo>
                  <a:lnTo>
                    <a:pt x="40337" y="63505"/>
                  </a:lnTo>
                  <a:lnTo>
                    <a:pt x="41248" y="65338"/>
                  </a:lnTo>
                  <a:lnTo>
                    <a:pt x="41855" y="66155"/>
                  </a:lnTo>
                  <a:lnTo>
                    <a:pt x="42525" y="66971"/>
                  </a:lnTo>
                  <a:lnTo>
                    <a:pt x="43269" y="67935"/>
                  </a:lnTo>
                  <a:lnTo>
                    <a:pt x="44085" y="68825"/>
                  </a:lnTo>
                  <a:lnTo>
                    <a:pt x="46180" y="70510"/>
                  </a:lnTo>
                  <a:lnTo>
                    <a:pt x="47143" y="71421"/>
                  </a:lnTo>
                  <a:lnTo>
                    <a:pt x="49590" y="73086"/>
                  </a:lnTo>
                  <a:lnTo>
                    <a:pt x="50661" y="73788"/>
                  </a:lnTo>
                  <a:lnTo>
                    <a:pt x="53164" y="75306"/>
                  </a:lnTo>
                  <a:lnTo>
                    <a:pt x="65928" y="81589"/>
                  </a:lnTo>
                  <a:lnTo>
                    <a:pt x="65928" y="78646"/>
                  </a:lnTo>
                  <a:lnTo>
                    <a:pt x="64891" y="77955"/>
                  </a:lnTo>
                  <a:lnTo>
                    <a:pt x="63153" y="76720"/>
                  </a:lnTo>
                  <a:lnTo>
                    <a:pt x="43269" y="59673"/>
                  </a:lnTo>
                  <a:lnTo>
                    <a:pt x="38795" y="57579"/>
                  </a:lnTo>
                  <a:close/>
                </a:path>
                <a:path w="335280" h="344170">
                  <a:moveTo>
                    <a:pt x="10003" y="31821"/>
                  </a:moveTo>
                  <a:lnTo>
                    <a:pt x="8097" y="35339"/>
                  </a:lnTo>
                  <a:lnTo>
                    <a:pt x="5677" y="42802"/>
                  </a:lnTo>
                  <a:lnTo>
                    <a:pt x="5731" y="51665"/>
                  </a:lnTo>
                  <a:lnTo>
                    <a:pt x="30107" y="74196"/>
                  </a:lnTo>
                  <a:lnTo>
                    <a:pt x="30215" y="69641"/>
                  </a:lnTo>
                  <a:lnTo>
                    <a:pt x="30253" y="68825"/>
                  </a:lnTo>
                  <a:lnTo>
                    <a:pt x="30457" y="67935"/>
                  </a:lnTo>
                  <a:lnTo>
                    <a:pt x="30588" y="66804"/>
                  </a:lnTo>
                  <a:lnTo>
                    <a:pt x="31133" y="64804"/>
                  </a:lnTo>
                  <a:lnTo>
                    <a:pt x="36148" y="57579"/>
                  </a:lnTo>
                  <a:lnTo>
                    <a:pt x="38795" y="57579"/>
                  </a:lnTo>
                  <a:lnTo>
                    <a:pt x="29332" y="53150"/>
                  </a:lnTo>
                  <a:lnTo>
                    <a:pt x="21458" y="49066"/>
                  </a:lnTo>
                  <a:lnTo>
                    <a:pt x="13877" y="43234"/>
                  </a:lnTo>
                  <a:lnTo>
                    <a:pt x="12191" y="37307"/>
                  </a:lnTo>
                  <a:lnTo>
                    <a:pt x="10935" y="33245"/>
                  </a:lnTo>
                  <a:lnTo>
                    <a:pt x="10003" y="31821"/>
                  </a:lnTo>
                  <a:close/>
                </a:path>
                <a:path w="335280" h="344170">
                  <a:moveTo>
                    <a:pt x="94576" y="200559"/>
                  </a:moveTo>
                  <a:lnTo>
                    <a:pt x="93466" y="201522"/>
                  </a:lnTo>
                  <a:lnTo>
                    <a:pt x="92210" y="202297"/>
                  </a:lnTo>
                  <a:lnTo>
                    <a:pt x="88744" y="203135"/>
                  </a:lnTo>
                  <a:lnTo>
                    <a:pt x="88053" y="203543"/>
                  </a:lnTo>
                  <a:lnTo>
                    <a:pt x="89885" y="204747"/>
                  </a:lnTo>
                  <a:lnTo>
                    <a:pt x="94021" y="207155"/>
                  </a:lnTo>
                  <a:lnTo>
                    <a:pt x="101968" y="207784"/>
                  </a:lnTo>
                  <a:lnTo>
                    <a:pt x="106140" y="202967"/>
                  </a:lnTo>
                  <a:lnTo>
                    <a:pt x="101780" y="202967"/>
                  </a:lnTo>
                  <a:lnTo>
                    <a:pt x="100743" y="202894"/>
                  </a:lnTo>
                  <a:lnTo>
                    <a:pt x="95613" y="201208"/>
                  </a:lnTo>
                  <a:lnTo>
                    <a:pt x="94744" y="200705"/>
                  </a:lnTo>
                  <a:lnTo>
                    <a:pt x="94576" y="200559"/>
                  </a:lnTo>
                  <a:close/>
                </a:path>
                <a:path w="335280" h="344170">
                  <a:moveTo>
                    <a:pt x="106848" y="202150"/>
                  </a:moveTo>
                  <a:lnTo>
                    <a:pt x="106534" y="202297"/>
                  </a:lnTo>
                  <a:lnTo>
                    <a:pt x="105340" y="202611"/>
                  </a:lnTo>
                  <a:lnTo>
                    <a:pt x="104125" y="202894"/>
                  </a:lnTo>
                  <a:lnTo>
                    <a:pt x="102932" y="202967"/>
                  </a:lnTo>
                  <a:lnTo>
                    <a:pt x="106140" y="202967"/>
                  </a:lnTo>
                  <a:lnTo>
                    <a:pt x="106848" y="202150"/>
                  </a:lnTo>
                  <a:close/>
                </a:path>
                <a:path w="335280" h="344170">
                  <a:moveTo>
                    <a:pt x="96890" y="174633"/>
                  </a:moveTo>
                  <a:lnTo>
                    <a:pt x="88534" y="178298"/>
                  </a:lnTo>
                  <a:lnTo>
                    <a:pt x="87204" y="178842"/>
                  </a:lnTo>
                  <a:lnTo>
                    <a:pt x="86587" y="179135"/>
                  </a:lnTo>
                  <a:lnTo>
                    <a:pt x="79561" y="186695"/>
                  </a:lnTo>
                  <a:lnTo>
                    <a:pt x="79864" y="186549"/>
                  </a:lnTo>
                  <a:lnTo>
                    <a:pt x="80629" y="186256"/>
                  </a:lnTo>
                  <a:lnTo>
                    <a:pt x="85718" y="183230"/>
                  </a:lnTo>
                  <a:lnTo>
                    <a:pt x="96890" y="174633"/>
                  </a:lnTo>
                  <a:close/>
                </a:path>
                <a:path w="335280" h="344170">
                  <a:moveTo>
                    <a:pt x="108680" y="182675"/>
                  </a:moveTo>
                  <a:lnTo>
                    <a:pt x="104125" y="186381"/>
                  </a:lnTo>
                  <a:lnTo>
                    <a:pt x="103675" y="186832"/>
                  </a:lnTo>
                  <a:lnTo>
                    <a:pt x="100450" y="192873"/>
                  </a:lnTo>
                  <a:lnTo>
                    <a:pt x="100817" y="192475"/>
                  </a:lnTo>
                  <a:lnTo>
                    <a:pt x="101267" y="192067"/>
                  </a:lnTo>
                  <a:lnTo>
                    <a:pt x="101780" y="191533"/>
                  </a:lnTo>
                  <a:lnTo>
                    <a:pt x="102188" y="191146"/>
                  </a:lnTo>
                  <a:lnTo>
                    <a:pt x="102639" y="190664"/>
                  </a:lnTo>
                  <a:lnTo>
                    <a:pt x="103068" y="190130"/>
                  </a:lnTo>
                  <a:lnTo>
                    <a:pt x="108680" y="182675"/>
                  </a:lnTo>
                  <a:close/>
                </a:path>
                <a:path w="335280" h="344170">
                  <a:moveTo>
                    <a:pt x="83404" y="162864"/>
                  </a:moveTo>
                  <a:lnTo>
                    <a:pt x="81550" y="163104"/>
                  </a:lnTo>
                  <a:lnTo>
                    <a:pt x="80063" y="163345"/>
                  </a:lnTo>
                  <a:lnTo>
                    <a:pt x="77247" y="163754"/>
                  </a:lnTo>
                  <a:lnTo>
                    <a:pt x="75896" y="164015"/>
                  </a:lnTo>
                  <a:lnTo>
                    <a:pt x="74786" y="164183"/>
                  </a:lnTo>
                  <a:lnTo>
                    <a:pt x="64577" y="170497"/>
                  </a:lnTo>
                  <a:lnTo>
                    <a:pt x="65446" y="170204"/>
                  </a:lnTo>
                  <a:lnTo>
                    <a:pt x="83404" y="162864"/>
                  </a:lnTo>
                  <a:close/>
                </a:path>
                <a:path w="335280" h="344170">
                  <a:moveTo>
                    <a:pt x="34316" y="179984"/>
                  </a:moveTo>
                  <a:lnTo>
                    <a:pt x="32965" y="179984"/>
                  </a:lnTo>
                  <a:lnTo>
                    <a:pt x="34463" y="182748"/>
                  </a:lnTo>
                  <a:lnTo>
                    <a:pt x="38416" y="187569"/>
                  </a:lnTo>
                  <a:lnTo>
                    <a:pt x="44346" y="191341"/>
                  </a:lnTo>
                  <a:lnTo>
                    <a:pt x="51648" y="192915"/>
                  </a:lnTo>
                  <a:lnTo>
                    <a:pt x="59718" y="191146"/>
                  </a:lnTo>
                  <a:lnTo>
                    <a:pt x="61666" y="190036"/>
                  </a:lnTo>
                  <a:lnTo>
                    <a:pt x="63687" y="188790"/>
                  </a:lnTo>
                  <a:lnTo>
                    <a:pt x="65648" y="187512"/>
                  </a:lnTo>
                  <a:lnTo>
                    <a:pt x="64169" y="187512"/>
                  </a:lnTo>
                  <a:lnTo>
                    <a:pt x="63153" y="187439"/>
                  </a:lnTo>
                  <a:lnTo>
                    <a:pt x="62273" y="187345"/>
                  </a:lnTo>
                  <a:lnTo>
                    <a:pt x="61310" y="187198"/>
                  </a:lnTo>
                  <a:lnTo>
                    <a:pt x="60389" y="187030"/>
                  </a:lnTo>
                  <a:lnTo>
                    <a:pt x="59499" y="186769"/>
                  </a:lnTo>
                  <a:lnTo>
                    <a:pt x="58629" y="186549"/>
                  </a:lnTo>
                  <a:lnTo>
                    <a:pt x="57813" y="186161"/>
                  </a:lnTo>
                  <a:lnTo>
                    <a:pt x="56944" y="185847"/>
                  </a:lnTo>
                  <a:lnTo>
                    <a:pt x="56179" y="185418"/>
                  </a:lnTo>
                  <a:lnTo>
                    <a:pt x="51146" y="181805"/>
                  </a:lnTo>
                  <a:lnTo>
                    <a:pt x="40672" y="181805"/>
                  </a:lnTo>
                  <a:lnTo>
                    <a:pt x="37562" y="180863"/>
                  </a:lnTo>
                  <a:lnTo>
                    <a:pt x="34316" y="179984"/>
                  </a:lnTo>
                  <a:close/>
                </a:path>
                <a:path w="335280" h="344170">
                  <a:moveTo>
                    <a:pt x="65760" y="187439"/>
                  </a:moveTo>
                  <a:lnTo>
                    <a:pt x="65237" y="187439"/>
                  </a:lnTo>
                  <a:lnTo>
                    <a:pt x="64169" y="187512"/>
                  </a:lnTo>
                  <a:lnTo>
                    <a:pt x="65648" y="187512"/>
                  </a:lnTo>
                  <a:close/>
                </a:path>
                <a:path w="335280" h="344170">
                  <a:moveTo>
                    <a:pt x="49049" y="179376"/>
                  </a:moveTo>
                  <a:lnTo>
                    <a:pt x="44892" y="181041"/>
                  </a:lnTo>
                  <a:lnTo>
                    <a:pt x="40672" y="181805"/>
                  </a:lnTo>
                  <a:lnTo>
                    <a:pt x="51146" y="181805"/>
                  </a:lnTo>
                  <a:lnTo>
                    <a:pt x="50158" y="180748"/>
                  </a:lnTo>
                  <a:lnTo>
                    <a:pt x="49635" y="180141"/>
                  </a:lnTo>
                  <a:lnTo>
                    <a:pt x="49143" y="179450"/>
                  </a:lnTo>
                  <a:close/>
                </a:path>
                <a:path w="335280" h="344170">
                  <a:moveTo>
                    <a:pt x="60053" y="197501"/>
                  </a:moveTo>
                  <a:lnTo>
                    <a:pt x="58902" y="197868"/>
                  </a:lnTo>
                  <a:lnTo>
                    <a:pt x="60797" y="199794"/>
                  </a:lnTo>
                  <a:lnTo>
                    <a:pt x="65160" y="202918"/>
                  </a:lnTo>
                  <a:lnTo>
                    <a:pt x="70939" y="204738"/>
                  </a:lnTo>
                  <a:lnTo>
                    <a:pt x="77372" y="204417"/>
                  </a:lnTo>
                  <a:lnTo>
                    <a:pt x="83697" y="201114"/>
                  </a:lnTo>
                  <a:lnTo>
                    <a:pt x="84555" y="200297"/>
                  </a:lnTo>
                  <a:lnTo>
                    <a:pt x="85424" y="199260"/>
                  </a:lnTo>
                  <a:lnTo>
                    <a:pt x="86159" y="198517"/>
                  </a:lnTo>
                  <a:lnTo>
                    <a:pt x="83938" y="198517"/>
                  </a:lnTo>
                  <a:lnTo>
                    <a:pt x="82618" y="198465"/>
                  </a:lnTo>
                  <a:lnTo>
                    <a:pt x="81069" y="198182"/>
                  </a:lnTo>
                  <a:lnTo>
                    <a:pt x="79455" y="197679"/>
                  </a:lnTo>
                  <a:lnTo>
                    <a:pt x="65854" y="197679"/>
                  </a:lnTo>
                  <a:lnTo>
                    <a:pt x="60053" y="197501"/>
                  </a:lnTo>
                  <a:close/>
                </a:path>
                <a:path w="335280" h="344170">
                  <a:moveTo>
                    <a:pt x="86335" y="198339"/>
                  </a:moveTo>
                  <a:lnTo>
                    <a:pt x="85571" y="198465"/>
                  </a:lnTo>
                  <a:lnTo>
                    <a:pt x="83938" y="198517"/>
                  </a:lnTo>
                  <a:lnTo>
                    <a:pt x="86159" y="198517"/>
                  </a:lnTo>
                  <a:lnTo>
                    <a:pt x="86335" y="198339"/>
                  </a:lnTo>
                  <a:close/>
                </a:path>
                <a:path w="335280" h="344170">
                  <a:moveTo>
                    <a:pt x="72577" y="193407"/>
                  </a:moveTo>
                  <a:lnTo>
                    <a:pt x="69446" y="195920"/>
                  </a:lnTo>
                  <a:lnTo>
                    <a:pt x="65854" y="197679"/>
                  </a:lnTo>
                  <a:lnTo>
                    <a:pt x="79455" y="197679"/>
                  </a:lnTo>
                  <a:lnTo>
                    <a:pt x="73823" y="194569"/>
                  </a:lnTo>
                  <a:lnTo>
                    <a:pt x="72577" y="193407"/>
                  </a:lnTo>
                  <a:close/>
                </a:path>
                <a:path w="335280" h="344170">
                  <a:moveTo>
                    <a:pt x="17416" y="154529"/>
                  </a:moveTo>
                  <a:lnTo>
                    <a:pt x="42117" y="172183"/>
                  </a:lnTo>
                  <a:lnTo>
                    <a:pt x="46378" y="170811"/>
                  </a:lnTo>
                  <a:lnTo>
                    <a:pt x="50829" y="169146"/>
                  </a:lnTo>
                  <a:lnTo>
                    <a:pt x="54044" y="167890"/>
                  </a:lnTo>
                  <a:lnTo>
                    <a:pt x="49792" y="167890"/>
                  </a:lnTo>
                  <a:lnTo>
                    <a:pt x="48661" y="167795"/>
                  </a:lnTo>
                  <a:lnTo>
                    <a:pt x="47488" y="167628"/>
                  </a:lnTo>
                  <a:lnTo>
                    <a:pt x="46378" y="167366"/>
                  </a:lnTo>
                  <a:lnTo>
                    <a:pt x="45300" y="167146"/>
                  </a:lnTo>
                  <a:lnTo>
                    <a:pt x="44211" y="166759"/>
                  </a:lnTo>
                  <a:lnTo>
                    <a:pt x="43227" y="166445"/>
                  </a:lnTo>
                  <a:lnTo>
                    <a:pt x="41206" y="165555"/>
                  </a:lnTo>
                  <a:lnTo>
                    <a:pt x="39426" y="164424"/>
                  </a:lnTo>
                  <a:lnTo>
                    <a:pt x="38599" y="163754"/>
                  </a:lnTo>
                  <a:lnTo>
                    <a:pt x="37761" y="163167"/>
                  </a:lnTo>
                  <a:lnTo>
                    <a:pt x="36934" y="162497"/>
                  </a:lnTo>
                  <a:lnTo>
                    <a:pt x="36190" y="161827"/>
                  </a:lnTo>
                  <a:lnTo>
                    <a:pt x="35562" y="161052"/>
                  </a:lnTo>
                  <a:lnTo>
                    <a:pt x="34902" y="160309"/>
                  </a:lnTo>
                  <a:lnTo>
                    <a:pt x="33688" y="158749"/>
                  </a:lnTo>
                  <a:lnTo>
                    <a:pt x="33433" y="158330"/>
                  </a:lnTo>
                  <a:lnTo>
                    <a:pt x="28662" y="158330"/>
                  </a:lnTo>
                  <a:lnTo>
                    <a:pt x="24641" y="158068"/>
                  </a:lnTo>
                  <a:lnTo>
                    <a:pt x="18767" y="154822"/>
                  </a:lnTo>
                  <a:lnTo>
                    <a:pt x="17416" y="154529"/>
                  </a:lnTo>
                  <a:close/>
                </a:path>
                <a:path w="335280" h="344170">
                  <a:moveTo>
                    <a:pt x="55383" y="167366"/>
                  </a:moveTo>
                  <a:lnTo>
                    <a:pt x="52640" y="167722"/>
                  </a:lnTo>
                  <a:lnTo>
                    <a:pt x="51164" y="167890"/>
                  </a:lnTo>
                  <a:lnTo>
                    <a:pt x="54044" y="167890"/>
                  </a:lnTo>
                  <a:lnTo>
                    <a:pt x="55383" y="167366"/>
                  </a:lnTo>
                  <a:close/>
                </a:path>
                <a:path w="335280" h="344170">
                  <a:moveTo>
                    <a:pt x="32965" y="157702"/>
                  </a:moveTo>
                  <a:lnTo>
                    <a:pt x="28662" y="158330"/>
                  </a:lnTo>
                  <a:lnTo>
                    <a:pt x="33433" y="158330"/>
                  </a:lnTo>
                  <a:lnTo>
                    <a:pt x="33217" y="157974"/>
                  </a:lnTo>
                  <a:lnTo>
                    <a:pt x="32965" y="157702"/>
                  </a:lnTo>
                  <a:close/>
                </a:path>
                <a:path w="335280" h="344170">
                  <a:moveTo>
                    <a:pt x="72116" y="145210"/>
                  </a:moveTo>
                  <a:lnTo>
                    <a:pt x="67708" y="146728"/>
                  </a:lnTo>
                  <a:lnTo>
                    <a:pt x="76618" y="145524"/>
                  </a:lnTo>
                  <a:lnTo>
                    <a:pt x="75770" y="145524"/>
                  </a:lnTo>
                  <a:lnTo>
                    <a:pt x="72116" y="145210"/>
                  </a:lnTo>
                  <a:close/>
                </a:path>
                <a:path w="335280" h="344170">
                  <a:moveTo>
                    <a:pt x="138920" y="33674"/>
                  </a:moveTo>
                  <a:lnTo>
                    <a:pt x="143423" y="34082"/>
                  </a:lnTo>
                  <a:lnTo>
                    <a:pt x="138920" y="33674"/>
                  </a:lnTo>
                  <a:close/>
                </a:path>
                <a:path w="335280" h="344170">
                  <a:moveTo>
                    <a:pt x="124931" y="24815"/>
                  </a:moveTo>
                  <a:lnTo>
                    <a:pt x="123894" y="27747"/>
                  </a:lnTo>
                  <a:lnTo>
                    <a:pt x="126303" y="30281"/>
                  </a:lnTo>
                  <a:lnTo>
                    <a:pt x="134711" y="33674"/>
                  </a:lnTo>
                  <a:lnTo>
                    <a:pt x="129873" y="31726"/>
                  </a:lnTo>
                  <a:lnTo>
                    <a:pt x="126470" y="30281"/>
                  </a:lnTo>
                  <a:lnTo>
                    <a:pt x="124010" y="27685"/>
                  </a:lnTo>
                  <a:lnTo>
                    <a:pt x="124931" y="24815"/>
                  </a:lnTo>
                  <a:close/>
                </a:path>
                <a:path w="335280" h="344170">
                  <a:moveTo>
                    <a:pt x="142648" y="18292"/>
                  </a:moveTo>
                  <a:lnTo>
                    <a:pt x="144627" y="22250"/>
                  </a:lnTo>
                  <a:lnTo>
                    <a:pt x="146941" y="25412"/>
                  </a:lnTo>
                  <a:lnTo>
                    <a:pt x="149663" y="27925"/>
                  </a:lnTo>
                  <a:lnTo>
                    <a:pt x="152061" y="29130"/>
                  </a:lnTo>
                  <a:lnTo>
                    <a:pt x="153747" y="30145"/>
                  </a:lnTo>
                  <a:lnTo>
                    <a:pt x="154564" y="30564"/>
                  </a:lnTo>
                  <a:lnTo>
                    <a:pt x="157119" y="32156"/>
                  </a:lnTo>
                  <a:lnTo>
                    <a:pt x="157967" y="32711"/>
                  </a:lnTo>
                  <a:lnTo>
                    <a:pt x="161024" y="29130"/>
                  </a:lnTo>
                  <a:lnTo>
                    <a:pt x="164699" y="25999"/>
                  </a:lnTo>
                  <a:lnTo>
                    <a:pt x="168668" y="23810"/>
                  </a:lnTo>
                  <a:lnTo>
                    <a:pt x="169254" y="23569"/>
                  </a:lnTo>
                  <a:lnTo>
                    <a:pt x="169757" y="23224"/>
                  </a:lnTo>
                  <a:lnTo>
                    <a:pt x="170354" y="23004"/>
                  </a:lnTo>
                  <a:lnTo>
                    <a:pt x="169146" y="21590"/>
                  </a:lnTo>
                  <a:lnTo>
                    <a:pt x="148135" y="21590"/>
                  </a:lnTo>
                  <a:lnTo>
                    <a:pt x="145758" y="20973"/>
                  </a:lnTo>
                  <a:lnTo>
                    <a:pt x="142648" y="18292"/>
                  </a:lnTo>
                  <a:close/>
                </a:path>
                <a:path w="335280" h="344170">
                  <a:moveTo>
                    <a:pt x="136145" y="0"/>
                  </a:moveTo>
                  <a:lnTo>
                    <a:pt x="139534" y="5632"/>
                  </a:lnTo>
                  <a:lnTo>
                    <a:pt x="141119" y="11504"/>
                  </a:lnTo>
                  <a:lnTo>
                    <a:pt x="144070" y="16956"/>
                  </a:lnTo>
                  <a:lnTo>
                    <a:pt x="151559" y="21329"/>
                  </a:lnTo>
                  <a:lnTo>
                    <a:pt x="148135" y="21590"/>
                  </a:lnTo>
                  <a:lnTo>
                    <a:pt x="169146" y="21590"/>
                  </a:lnTo>
                  <a:lnTo>
                    <a:pt x="165610" y="17454"/>
                  </a:lnTo>
                  <a:lnTo>
                    <a:pt x="160563" y="13329"/>
                  </a:lnTo>
                  <a:lnTo>
                    <a:pt x="149004" y="5800"/>
                  </a:lnTo>
                  <a:lnTo>
                    <a:pt x="142753" y="2429"/>
                  </a:lnTo>
                  <a:lnTo>
                    <a:pt x="136145" y="0"/>
                  </a:lnTo>
                  <a:close/>
                </a:path>
                <a:path w="335280" h="344170">
                  <a:moveTo>
                    <a:pt x="283154" y="78382"/>
                  </a:moveTo>
                  <a:lnTo>
                    <a:pt x="282401" y="84478"/>
                  </a:lnTo>
                  <a:lnTo>
                    <a:pt x="285683" y="92606"/>
                  </a:lnTo>
                  <a:lnTo>
                    <a:pt x="288183" y="95273"/>
                  </a:lnTo>
                  <a:lnTo>
                    <a:pt x="285554" y="96543"/>
                  </a:lnTo>
                  <a:lnTo>
                    <a:pt x="281795" y="99337"/>
                  </a:lnTo>
                  <a:lnTo>
                    <a:pt x="280235" y="103274"/>
                  </a:lnTo>
                  <a:lnTo>
                    <a:pt x="281586" y="108989"/>
                  </a:lnTo>
                  <a:lnTo>
                    <a:pt x="280382" y="112164"/>
                  </a:lnTo>
                  <a:lnTo>
                    <a:pt x="255873" y="151534"/>
                  </a:lnTo>
                  <a:lnTo>
                    <a:pt x="242268" y="166647"/>
                  </a:lnTo>
                  <a:lnTo>
                    <a:pt x="242104" y="168679"/>
                  </a:lnTo>
                  <a:lnTo>
                    <a:pt x="238949" y="179855"/>
                  </a:lnTo>
                  <a:lnTo>
                    <a:pt x="238519" y="181125"/>
                  </a:lnTo>
                  <a:lnTo>
                    <a:pt x="237891" y="182268"/>
                  </a:lnTo>
                  <a:lnTo>
                    <a:pt x="237430" y="183411"/>
                  </a:lnTo>
                  <a:lnTo>
                    <a:pt x="236833" y="184554"/>
                  </a:lnTo>
                  <a:lnTo>
                    <a:pt x="235629" y="186586"/>
                  </a:lnTo>
                  <a:lnTo>
                    <a:pt x="235629" y="189126"/>
                  </a:lnTo>
                  <a:lnTo>
                    <a:pt x="236226" y="190396"/>
                  </a:lnTo>
                  <a:lnTo>
                    <a:pt x="236833" y="191285"/>
                  </a:lnTo>
                  <a:lnTo>
                    <a:pt x="238038" y="192936"/>
                  </a:lnTo>
                  <a:lnTo>
                    <a:pt x="238634" y="193825"/>
                  </a:lnTo>
                  <a:lnTo>
                    <a:pt x="250498" y="199794"/>
                  </a:lnTo>
                  <a:lnTo>
                    <a:pt x="252624" y="199667"/>
                  </a:lnTo>
                  <a:lnTo>
                    <a:pt x="255294" y="198524"/>
                  </a:lnTo>
                  <a:lnTo>
                    <a:pt x="257419" y="196238"/>
                  </a:lnTo>
                  <a:lnTo>
                    <a:pt x="269399" y="172108"/>
                  </a:lnTo>
                  <a:lnTo>
                    <a:pt x="251514" y="172108"/>
                  </a:lnTo>
                  <a:lnTo>
                    <a:pt x="250309" y="171600"/>
                  </a:lnTo>
                  <a:lnTo>
                    <a:pt x="249849" y="171346"/>
                  </a:lnTo>
                  <a:lnTo>
                    <a:pt x="249252" y="171219"/>
                  </a:lnTo>
                  <a:lnTo>
                    <a:pt x="248173" y="170838"/>
                  </a:lnTo>
                  <a:lnTo>
                    <a:pt x="247084" y="170330"/>
                  </a:lnTo>
                  <a:lnTo>
                    <a:pt x="246477" y="170203"/>
                  </a:lnTo>
                  <a:lnTo>
                    <a:pt x="245975" y="169822"/>
                  </a:lnTo>
                  <a:lnTo>
                    <a:pt x="245378" y="169568"/>
                  </a:lnTo>
                  <a:lnTo>
                    <a:pt x="244781" y="169441"/>
                  </a:lnTo>
                  <a:lnTo>
                    <a:pt x="244289" y="169187"/>
                  </a:lnTo>
                  <a:lnTo>
                    <a:pt x="243105" y="168679"/>
                  </a:lnTo>
                  <a:lnTo>
                    <a:pt x="243692" y="168044"/>
                  </a:lnTo>
                  <a:lnTo>
                    <a:pt x="256831" y="168044"/>
                  </a:lnTo>
                  <a:lnTo>
                    <a:pt x="257273" y="167536"/>
                  </a:lnTo>
                  <a:lnTo>
                    <a:pt x="258498" y="166012"/>
                  </a:lnTo>
                  <a:lnTo>
                    <a:pt x="259168" y="165123"/>
                  </a:lnTo>
                  <a:lnTo>
                    <a:pt x="258833" y="163980"/>
                  </a:lnTo>
                  <a:lnTo>
                    <a:pt x="253555" y="162075"/>
                  </a:lnTo>
                  <a:lnTo>
                    <a:pt x="251514" y="161186"/>
                  </a:lnTo>
                  <a:lnTo>
                    <a:pt x="250498" y="160932"/>
                  </a:lnTo>
                  <a:lnTo>
                    <a:pt x="250718" y="160678"/>
                  </a:lnTo>
                  <a:lnTo>
                    <a:pt x="250843" y="160424"/>
                  </a:lnTo>
                  <a:lnTo>
                    <a:pt x="251063" y="160297"/>
                  </a:lnTo>
                  <a:lnTo>
                    <a:pt x="263016" y="160297"/>
                  </a:lnTo>
                  <a:lnTo>
                    <a:pt x="265168" y="157249"/>
                  </a:lnTo>
                  <a:lnTo>
                    <a:pt x="265796" y="156233"/>
                  </a:lnTo>
                  <a:lnTo>
                    <a:pt x="265429" y="155217"/>
                  </a:lnTo>
                  <a:lnTo>
                    <a:pt x="263094" y="154455"/>
                  </a:lnTo>
                  <a:lnTo>
                    <a:pt x="261817" y="154074"/>
                  </a:lnTo>
                  <a:lnTo>
                    <a:pt x="260519" y="153566"/>
                  </a:lnTo>
                  <a:lnTo>
                    <a:pt x="258665" y="152931"/>
                  </a:lnTo>
                  <a:lnTo>
                    <a:pt x="257744" y="152677"/>
                  </a:lnTo>
                  <a:lnTo>
                    <a:pt x="257890" y="152423"/>
                  </a:lnTo>
                  <a:lnTo>
                    <a:pt x="258089" y="152169"/>
                  </a:lnTo>
                  <a:lnTo>
                    <a:pt x="258236" y="151915"/>
                  </a:lnTo>
                  <a:lnTo>
                    <a:pt x="268878" y="151915"/>
                  </a:lnTo>
                  <a:lnTo>
                    <a:pt x="270246" y="149629"/>
                  </a:lnTo>
                  <a:lnTo>
                    <a:pt x="271157" y="147978"/>
                  </a:lnTo>
                  <a:lnTo>
                    <a:pt x="271764" y="146962"/>
                  </a:lnTo>
                  <a:lnTo>
                    <a:pt x="271398" y="145819"/>
                  </a:lnTo>
                  <a:lnTo>
                    <a:pt x="268037" y="144930"/>
                  </a:lnTo>
                  <a:lnTo>
                    <a:pt x="266131" y="144295"/>
                  </a:lnTo>
                  <a:lnTo>
                    <a:pt x="265356" y="144168"/>
                  </a:lnTo>
                  <a:lnTo>
                    <a:pt x="264592" y="143914"/>
                  </a:lnTo>
                  <a:lnTo>
                    <a:pt x="264927" y="143406"/>
                  </a:lnTo>
                  <a:lnTo>
                    <a:pt x="265168" y="143152"/>
                  </a:lnTo>
                  <a:lnTo>
                    <a:pt x="274078" y="143152"/>
                  </a:lnTo>
                  <a:lnTo>
                    <a:pt x="274843" y="141628"/>
                  </a:lnTo>
                  <a:lnTo>
                    <a:pt x="276696" y="138199"/>
                  </a:lnTo>
                  <a:lnTo>
                    <a:pt x="277178" y="137056"/>
                  </a:lnTo>
                  <a:lnTo>
                    <a:pt x="276916" y="136040"/>
                  </a:lnTo>
                  <a:lnTo>
                    <a:pt x="276047" y="135913"/>
                  </a:lnTo>
                  <a:lnTo>
                    <a:pt x="272780" y="135151"/>
                  </a:lnTo>
                  <a:lnTo>
                    <a:pt x="270989" y="134770"/>
                  </a:lnTo>
                  <a:lnTo>
                    <a:pt x="271304" y="134262"/>
                  </a:lnTo>
                  <a:lnTo>
                    <a:pt x="271523" y="134008"/>
                  </a:lnTo>
                  <a:lnTo>
                    <a:pt x="278861" y="134008"/>
                  </a:lnTo>
                  <a:lnTo>
                    <a:pt x="279199" y="133373"/>
                  </a:lnTo>
                  <a:lnTo>
                    <a:pt x="279953" y="131595"/>
                  </a:lnTo>
                  <a:lnTo>
                    <a:pt x="280863" y="129690"/>
                  </a:lnTo>
                  <a:lnTo>
                    <a:pt x="282047" y="126769"/>
                  </a:lnTo>
                  <a:lnTo>
                    <a:pt x="281795" y="125753"/>
                  </a:lnTo>
                  <a:lnTo>
                    <a:pt x="281052" y="125626"/>
                  </a:lnTo>
                  <a:lnTo>
                    <a:pt x="279104" y="125372"/>
                  </a:lnTo>
                  <a:lnTo>
                    <a:pt x="277733" y="125118"/>
                  </a:lnTo>
                  <a:lnTo>
                    <a:pt x="277178" y="124991"/>
                  </a:lnTo>
                  <a:lnTo>
                    <a:pt x="276696" y="124991"/>
                  </a:lnTo>
                  <a:lnTo>
                    <a:pt x="276843" y="124737"/>
                  </a:lnTo>
                  <a:lnTo>
                    <a:pt x="277084" y="124483"/>
                  </a:lnTo>
                  <a:lnTo>
                    <a:pt x="277125" y="124102"/>
                  </a:lnTo>
                  <a:lnTo>
                    <a:pt x="283200" y="124102"/>
                  </a:lnTo>
                  <a:lnTo>
                    <a:pt x="283345" y="123975"/>
                  </a:lnTo>
                  <a:lnTo>
                    <a:pt x="283827" y="122832"/>
                  </a:lnTo>
                  <a:lnTo>
                    <a:pt x="284476" y="120800"/>
                  </a:lnTo>
                  <a:lnTo>
                    <a:pt x="285261" y="118895"/>
                  </a:lnTo>
                  <a:lnTo>
                    <a:pt x="285891" y="116863"/>
                  </a:lnTo>
                  <a:lnTo>
                    <a:pt x="286234" y="115847"/>
                  </a:lnTo>
                  <a:lnTo>
                    <a:pt x="286149" y="114831"/>
                  </a:lnTo>
                  <a:lnTo>
                    <a:pt x="283733" y="114831"/>
                  </a:lnTo>
                  <a:lnTo>
                    <a:pt x="282863" y="114704"/>
                  </a:lnTo>
                  <a:lnTo>
                    <a:pt x="281460" y="114704"/>
                  </a:lnTo>
                  <a:lnTo>
                    <a:pt x="281579" y="114323"/>
                  </a:lnTo>
                  <a:lnTo>
                    <a:pt x="281638" y="114196"/>
                  </a:lnTo>
                  <a:lnTo>
                    <a:pt x="298150" y="114196"/>
                  </a:lnTo>
                  <a:lnTo>
                    <a:pt x="298465" y="113561"/>
                  </a:lnTo>
                  <a:lnTo>
                    <a:pt x="300392" y="106195"/>
                  </a:lnTo>
                  <a:lnTo>
                    <a:pt x="299659" y="102766"/>
                  </a:lnTo>
                  <a:lnTo>
                    <a:pt x="298973" y="99337"/>
                  </a:lnTo>
                  <a:lnTo>
                    <a:pt x="298392" y="96162"/>
                  </a:lnTo>
                  <a:lnTo>
                    <a:pt x="297596" y="92987"/>
                  </a:lnTo>
                  <a:lnTo>
                    <a:pt x="297596" y="83462"/>
                  </a:lnTo>
                  <a:lnTo>
                    <a:pt x="294182" y="83462"/>
                  </a:lnTo>
                  <a:lnTo>
                    <a:pt x="293722" y="82700"/>
                  </a:lnTo>
                  <a:lnTo>
                    <a:pt x="293449" y="81684"/>
                  </a:lnTo>
                  <a:lnTo>
                    <a:pt x="292758" y="81303"/>
                  </a:lnTo>
                  <a:lnTo>
                    <a:pt x="283154" y="78382"/>
                  </a:lnTo>
                  <a:close/>
                </a:path>
                <a:path w="335280" h="344170">
                  <a:moveTo>
                    <a:pt x="298150" y="114196"/>
                  </a:moveTo>
                  <a:lnTo>
                    <a:pt x="282570" y="114196"/>
                  </a:lnTo>
                  <a:lnTo>
                    <a:pt x="282863" y="114323"/>
                  </a:lnTo>
                  <a:lnTo>
                    <a:pt x="285848" y="114323"/>
                  </a:lnTo>
                  <a:lnTo>
                    <a:pt x="286539" y="114958"/>
                  </a:lnTo>
                  <a:lnTo>
                    <a:pt x="286685" y="115339"/>
                  </a:lnTo>
                  <a:lnTo>
                    <a:pt x="286790" y="115847"/>
                  </a:lnTo>
                  <a:lnTo>
                    <a:pt x="286591" y="116863"/>
                  </a:lnTo>
                  <a:lnTo>
                    <a:pt x="286539" y="117244"/>
                  </a:lnTo>
                  <a:lnTo>
                    <a:pt x="285513" y="120292"/>
                  </a:lnTo>
                  <a:lnTo>
                    <a:pt x="285125" y="121054"/>
                  </a:lnTo>
                  <a:lnTo>
                    <a:pt x="284696" y="122451"/>
                  </a:lnTo>
                  <a:lnTo>
                    <a:pt x="282476" y="125499"/>
                  </a:lnTo>
                  <a:lnTo>
                    <a:pt x="282047" y="125499"/>
                  </a:lnTo>
                  <a:lnTo>
                    <a:pt x="282267" y="125880"/>
                  </a:lnTo>
                  <a:lnTo>
                    <a:pt x="282476" y="126769"/>
                  </a:lnTo>
                  <a:lnTo>
                    <a:pt x="282476" y="127277"/>
                  </a:lnTo>
                  <a:lnTo>
                    <a:pt x="282267" y="128293"/>
                  </a:lnTo>
                  <a:lnTo>
                    <a:pt x="281534" y="129817"/>
                  </a:lnTo>
                  <a:lnTo>
                    <a:pt x="281010" y="131087"/>
                  </a:lnTo>
                  <a:lnTo>
                    <a:pt x="279963" y="133373"/>
                  </a:lnTo>
                  <a:lnTo>
                    <a:pt x="279754" y="133881"/>
                  </a:lnTo>
                  <a:lnTo>
                    <a:pt x="279199" y="134770"/>
                  </a:lnTo>
                  <a:lnTo>
                    <a:pt x="278738" y="135151"/>
                  </a:lnTo>
                  <a:lnTo>
                    <a:pt x="278330" y="135532"/>
                  </a:lnTo>
                  <a:lnTo>
                    <a:pt x="277953" y="135786"/>
                  </a:lnTo>
                  <a:lnTo>
                    <a:pt x="277492" y="135913"/>
                  </a:lnTo>
                  <a:lnTo>
                    <a:pt x="277125" y="135913"/>
                  </a:lnTo>
                  <a:lnTo>
                    <a:pt x="277345" y="136167"/>
                  </a:lnTo>
                  <a:lnTo>
                    <a:pt x="277618" y="137056"/>
                  </a:lnTo>
                  <a:lnTo>
                    <a:pt x="277492" y="137564"/>
                  </a:lnTo>
                  <a:lnTo>
                    <a:pt x="277440" y="138199"/>
                  </a:lnTo>
                  <a:lnTo>
                    <a:pt x="277324" y="138580"/>
                  </a:lnTo>
                  <a:lnTo>
                    <a:pt x="276843" y="139342"/>
                  </a:lnTo>
                  <a:lnTo>
                    <a:pt x="276654" y="139977"/>
                  </a:lnTo>
                  <a:lnTo>
                    <a:pt x="276214" y="140612"/>
                  </a:lnTo>
                  <a:lnTo>
                    <a:pt x="275544" y="141882"/>
                  </a:lnTo>
                  <a:lnTo>
                    <a:pt x="275178" y="142644"/>
                  </a:lnTo>
                  <a:lnTo>
                    <a:pt x="274508" y="143914"/>
                  </a:lnTo>
                  <a:lnTo>
                    <a:pt x="273858" y="144803"/>
                  </a:lnTo>
                  <a:lnTo>
                    <a:pt x="273419" y="145057"/>
                  </a:lnTo>
                  <a:lnTo>
                    <a:pt x="273010" y="145438"/>
                  </a:lnTo>
                  <a:lnTo>
                    <a:pt x="272487" y="145565"/>
                  </a:lnTo>
                  <a:lnTo>
                    <a:pt x="272005" y="145819"/>
                  </a:lnTo>
                  <a:lnTo>
                    <a:pt x="271660" y="145819"/>
                  </a:lnTo>
                  <a:lnTo>
                    <a:pt x="271859" y="146073"/>
                  </a:lnTo>
                  <a:lnTo>
                    <a:pt x="272005" y="146454"/>
                  </a:lnTo>
                  <a:lnTo>
                    <a:pt x="272120" y="147470"/>
                  </a:lnTo>
                  <a:lnTo>
                    <a:pt x="271911" y="147978"/>
                  </a:lnTo>
                  <a:lnTo>
                    <a:pt x="271764" y="148486"/>
                  </a:lnTo>
                  <a:lnTo>
                    <a:pt x="271304" y="148994"/>
                  </a:lnTo>
                  <a:lnTo>
                    <a:pt x="270989" y="149756"/>
                  </a:lnTo>
                  <a:lnTo>
                    <a:pt x="270246" y="151026"/>
                  </a:lnTo>
                  <a:lnTo>
                    <a:pt x="268414" y="153947"/>
                  </a:lnTo>
                  <a:lnTo>
                    <a:pt x="267545" y="154709"/>
                  </a:lnTo>
                  <a:lnTo>
                    <a:pt x="266037" y="155090"/>
                  </a:lnTo>
                  <a:lnTo>
                    <a:pt x="265691" y="155090"/>
                  </a:lnTo>
                  <a:lnTo>
                    <a:pt x="265911" y="155344"/>
                  </a:lnTo>
                  <a:lnTo>
                    <a:pt x="266037" y="155725"/>
                  </a:lnTo>
                  <a:lnTo>
                    <a:pt x="266131" y="156741"/>
                  </a:lnTo>
                  <a:lnTo>
                    <a:pt x="265984" y="157249"/>
                  </a:lnTo>
                  <a:lnTo>
                    <a:pt x="264874" y="159027"/>
                  </a:lnTo>
                  <a:lnTo>
                    <a:pt x="263576" y="160805"/>
                  </a:lnTo>
                  <a:lnTo>
                    <a:pt x="263220" y="161440"/>
                  </a:lnTo>
                  <a:lnTo>
                    <a:pt x="262759" y="161948"/>
                  </a:lnTo>
                  <a:lnTo>
                    <a:pt x="262372" y="162583"/>
                  </a:lnTo>
                  <a:lnTo>
                    <a:pt x="262016" y="162964"/>
                  </a:lnTo>
                  <a:lnTo>
                    <a:pt x="261608" y="163345"/>
                  </a:lnTo>
                  <a:lnTo>
                    <a:pt x="260519" y="163853"/>
                  </a:lnTo>
                  <a:lnTo>
                    <a:pt x="259409" y="163980"/>
                  </a:lnTo>
                  <a:lnTo>
                    <a:pt x="259147" y="163980"/>
                  </a:lnTo>
                  <a:lnTo>
                    <a:pt x="259241" y="164107"/>
                  </a:lnTo>
                  <a:lnTo>
                    <a:pt x="259409" y="164615"/>
                  </a:lnTo>
                  <a:lnTo>
                    <a:pt x="259409" y="165631"/>
                  </a:lnTo>
                  <a:lnTo>
                    <a:pt x="259241" y="166139"/>
                  </a:lnTo>
                  <a:lnTo>
                    <a:pt x="259000" y="166520"/>
                  </a:lnTo>
                  <a:lnTo>
                    <a:pt x="258089" y="167663"/>
                  </a:lnTo>
                  <a:lnTo>
                    <a:pt x="257534" y="168171"/>
                  </a:lnTo>
                  <a:lnTo>
                    <a:pt x="257147" y="168806"/>
                  </a:lnTo>
                  <a:lnTo>
                    <a:pt x="255733" y="170330"/>
                  </a:lnTo>
                  <a:lnTo>
                    <a:pt x="255241" y="170965"/>
                  </a:lnTo>
                  <a:lnTo>
                    <a:pt x="254864" y="171346"/>
                  </a:lnTo>
                  <a:lnTo>
                    <a:pt x="254383" y="171600"/>
                  </a:lnTo>
                  <a:lnTo>
                    <a:pt x="253775" y="171854"/>
                  </a:lnTo>
                  <a:lnTo>
                    <a:pt x="253273" y="172108"/>
                  </a:lnTo>
                  <a:lnTo>
                    <a:pt x="269399" y="172108"/>
                  </a:lnTo>
                  <a:lnTo>
                    <a:pt x="273434" y="163980"/>
                  </a:lnTo>
                  <a:lnTo>
                    <a:pt x="259409" y="163980"/>
                  </a:lnTo>
                  <a:lnTo>
                    <a:pt x="259053" y="163853"/>
                  </a:lnTo>
                  <a:lnTo>
                    <a:pt x="273497" y="163853"/>
                  </a:lnTo>
                  <a:lnTo>
                    <a:pt x="298150" y="114196"/>
                  </a:lnTo>
                  <a:close/>
                </a:path>
                <a:path w="335280" h="344170">
                  <a:moveTo>
                    <a:pt x="256831" y="168044"/>
                  </a:moveTo>
                  <a:lnTo>
                    <a:pt x="243692" y="168044"/>
                  </a:lnTo>
                  <a:lnTo>
                    <a:pt x="244676" y="168552"/>
                  </a:lnTo>
                  <a:lnTo>
                    <a:pt x="248247" y="169949"/>
                  </a:lnTo>
                  <a:lnTo>
                    <a:pt x="249639" y="170584"/>
                  </a:lnTo>
                  <a:lnTo>
                    <a:pt x="251158" y="171219"/>
                  </a:lnTo>
                  <a:lnTo>
                    <a:pt x="252330" y="171600"/>
                  </a:lnTo>
                  <a:lnTo>
                    <a:pt x="254068" y="171219"/>
                  </a:lnTo>
                  <a:lnTo>
                    <a:pt x="256831" y="168044"/>
                  </a:lnTo>
                  <a:close/>
                </a:path>
                <a:path w="335280" h="344170">
                  <a:moveTo>
                    <a:pt x="263016" y="160297"/>
                  </a:moveTo>
                  <a:lnTo>
                    <a:pt x="251063" y="160297"/>
                  </a:lnTo>
                  <a:lnTo>
                    <a:pt x="255775" y="161948"/>
                  </a:lnTo>
                  <a:lnTo>
                    <a:pt x="259649" y="163345"/>
                  </a:lnTo>
                  <a:lnTo>
                    <a:pt x="261199" y="162964"/>
                  </a:lnTo>
                  <a:lnTo>
                    <a:pt x="261817" y="161948"/>
                  </a:lnTo>
                  <a:lnTo>
                    <a:pt x="263016" y="160297"/>
                  </a:lnTo>
                  <a:close/>
                </a:path>
                <a:path w="335280" h="344170">
                  <a:moveTo>
                    <a:pt x="268878" y="151915"/>
                  </a:moveTo>
                  <a:lnTo>
                    <a:pt x="258236" y="151915"/>
                  </a:lnTo>
                  <a:lnTo>
                    <a:pt x="261241" y="153058"/>
                  </a:lnTo>
                  <a:lnTo>
                    <a:pt x="265168" y="154201"/>
                  </a:lnTo>
                  <a:lnTo>
                    <a:pt x="266173" y="154582"/>
                  </a:lnTo>
                  <a:lnTo>
                    <a:pt x="267545" y="154074"/>
                  </a:lnTo>
                  <a:lnTo>
                    <a:pt x="268270" y="152931"/>
                  </a:lnTo>
                  <a:lnTo>
                    <a:pt x="268878" y="151915"/>
                  </a:lnTo>
                  <a:close/>
                </a:path>
                <a:path w="335280" h="344170">
                  <a:moveTo>
                    <a:pt x="274078" y="143152"/>
                  </a:moveTo>
                  <a:lnTo>
                    <a:pt x="265168" y="143152"/>
                  </a:lnTo>
                  <a:lnTo>
                    <a:pt x="268749" y="144295"/>
                  </a:lnTo>
                  <a:lnTo>
                    <a:pt x="272120" y="145184"/>
                  </a:lnTo>
                  <a:lnTo>
                    <a:pt x="273377" y="144549"/>
                  </a:lnTo>
                  <a:lnTo>
                    <a:pt x="274078" y="143152"/>
                  </a:lnTo>
                  <a:close/>
                </a:path>
                <a:path w="335280" h="344170">
                  <a:moveTo>
                    <a:pt x="278861" y="134008"/>
                  </a:moveTo>
                  <a:lnTo>
                    <a:pt x="271523" y="134008"/>
                  </a:lnTo>
                  <a:lnTo>
                    <a:pt x="272780" y="134262"/>
                  </a:lnTo>
                  <a:lnTo>
                    <a:pt x="275586" y="135024"/>
                  </a:lnTo>
                  <a:lnTo>
                    <a:pt x="276654" y="135151"/>
                  </a:lnTo>
                  <a:lnTo>
                    <a:pt x="277492" y="135278"/>
                  </a:lnTo>
                  <a:lnTo>
                    <a:pt x="278591" y="134516"/>
                  </a:lnTo>
                  <a:lnTo>
                    <a:pt x="278861" y="134008"/>
                  </a:lnTo>
                  <a:close/>
                </a:path>
                <a:path w="335280" h="344170">
                  <a:moveTo>
                    <a:pt x="283200" y="124102"/>
                  </a:moveTo>
                  <a:lnTo>
                    <a:pt x="277125" y="124102"/>
                  </a:lnTo>
                  <a:lnTo>
                    <a:pt x="278235" y="124356"/>
                  </a:lnTo>
                  <a:lnTo>
                    <a:pt x="279638" y="124610"/>
                  </a:lnTo>
                  <a:lnTo>
                    <a:pt x="280623" y="124737"/>
                  </a:lnTo>
                  <a:lnTo>
                    <a:pt x="282329" y="124864"/>
                  </a:lnTo>
                  <a:lnTo>
                    <a:pt x="283200" y="124102"/>
                  </a:lnTo>
                  <a:close/>
                </a:path>
                <a:path w="335280" h="344170">
                  <a:moveTo>
                    <a:pt x="286130" y="114704"/>
                  </a:moveTo>
                  <a:lnTo>
                    <a:pt x="284591" y="114704"/>
                  </a:lnTo>
                  <a:lnTo>
                    <a:pt x="283733" y="114831"/>
                  </a:lnTo>
                  <a:lnTo>
                    <a:pt x="286149" y="114831"/>
                  </a:lnTo>
                  <a:lnTo>
                    <a:pt x="286130" y="114704"/>
                  </a:lnTo>
                  <a:close/>
                </a:path>
                <a:path w="335280" h="344170">
                  <a:moveTo>
                    <a:pt x="297596" y="78890"/>
                  </a:moveTo>
                  <a:lnTo>
                    <a:pt x="294182" y="83462"/>
                  </a:lnTo>
                  <a:lnTo>
                    <a:pt x="297596" y="83462"/>
                  </a:lnTo>
                  <a:lnTo>
                    <a:pt x="297596" y="78890"/>
                  </a:lnTo>
                  <a:close/>
                </a:path>
                <a:path w="335280" h="344170">
                  <a:moveTo>
                    <a:pt x="140365" y="44124"/>
                  </a:moveTo>
                  <a:lnTo>
                    <a:pt x="145998" y="44731"/>
                  </a:lnTo>
                  <a:lnTo>
                    <a:pt x="146163" y="44658"/>
                  </a:lnTo>
                  <a:lnTo>
                    <a:pt x="145894" y="44658"/>
                  </a:lnTo>
                  <a:lnTo>
                    <a:pt x="140365" y="44124"/>
                  </a:lnTo>
                  <a:close/>
                </a:path>
                <a:path w="335280" h="344170">
                  <a:moveTo>
                    <a:pt x="151129" y="39506"/>
                  </a:moveTo>
                  <a:lnTo>
                    <a:pt x="150962" y="39695"/>
                  </a:lnTo>
                  <a:lnTo>
                    <a:pt x="151653" y="40009"/>
                  </a:lnTo>
                  <a:lnTo>
                    <a:pt x="152113" y="40271"/>
                  </a:lnTo>
                  <a:lnTo>
                    <a:pt x="152658" y="40375"/>
                  </a:lnTo>
                  <a:lnTo>
                    <a:pt x="149894" y="42825"/>
                  </a:lnTo>
                  <a:lnTo>
                    <a:pt x="145894" y="44658"/>
                  </a:lnTo>
                  <a:lnTo>
                    <a:pt x="146163" y="44658"/>
                  </a:lnTo>
                  <a:lnTo>
                    <a:pt x="150114" y="42899"/>
                  </a:lnTo>
                  <a:lnTo>
                    <a:pt x="152972" y="40271"/>
                  </a:lnTo>
                  <a:lnTo>
                    <a:pt x="152501" y="40197"/>
                  </a:lnTo>
                  <a:lnTo>
                    <a:pt x="151799" y="39956"/>
                  </a:lnTo>
                  <a:lnTo>
                    <a:pt x="151129" y="39506"/>
                  </a:lnTo>
                  <a:close/>
                </a:path>
                <a:path w="335280" h="344170">
                  <a:moveTo>
                    <a:pt x="138290" y="43629"/>
                  </a:moveTo>
                  <a:lnTo>
                    <a:pt x="139203" y="43883"/>
                  </a:lnTo>
                  <a:lnTo>
                    <a:pt x="140365" y="44124"/>
                  </a:lnTo>
                  <a:lnTo>
                    <a:pt x="138290" y="43629"/>
                  </a:lnTo>
                  <a:close/>
                </a:path>
                <a:path w="335280" h="344170">
                  <a:moveTo>
                    <a:pt x="134159" y="41878"/>
                  </a:moveTo>
                  <a:lnTo>
                    <a:pt x="134868" y="42365"/>
                  </a:lnTo>
                  <a:lnTo>
                    <a:pt x="137643" y="43475"/>
                  </a:lnTo>
                  <a:lnTo>
                    <a:pt x="138290" y="43629"/>
                  </a:lnTo>
                  <a:lnTo>
                    <a:pt x="137999" y="43548"/>
                  </a:lnTo>
                  <a:lnTo>
                    <a:pt x="136868" y="43119"/>
                  </a:lnTo>
                  <a:lnTo>
                    <a:pt x="135276" y="42469"/>
                  </a:lnTo>
                  <a:lnTo>
                    <a:pt x="134159" y="41878"/>
                  </a:lnTo>
                  <a:close/>
                </a:path>
                <a:path w="335280" h="344170">
                  <a:moveTo>
                    <a:pt x="132428" y="40689"/>
                  </a:moveTo>
                  <a:lnTo>
                    <a:pt x="133674" y="41621"/>
                  </a:lnTo>
                  <a:lnTo>
                    <a:pt x="134159" y="41878"/>
                  </a:lnTo>
                  <a:lnTo>
                    <a:pt x="132428" y="40689"/>
                  </a:lnTo>
                  <a:close/>
                </a:path>
                <a:path w="335280" h="344170">
                  <a:moveTo>
                    <a:pt x="132229" y="40606"/>
                  </a:moveTo>
                  <a:close/>
                </a:path>
                <a:path w="335280" h="344170">
                  <a:moveTo>
                    <a:pt x="329993" y="69233"/>
                  </a:moveTo>
                  <a:lnTo>
                    <a:pt x="325208" y="69976"/>
                  </a:lnTo>
                  <a:lnTo>
                    <a:pt x="325784" y="70846"/>
                  </a:lnTo>
                  <a:lnTo>
                    <a:pt x="326726" y="72123"/>
                  </a:lnTo>
                  <a:lnTo>
                    <a:pt x="326988" y="74269"/>
                  </a:lnTo>
                  <a:lnTo>
                    <a:pt x="326464" y="76311"/>
                  </a:lnTo>
                  <a:lnTo>
                    <a:pt x="327082" y="78385"/>
                  </a:lnTo>
                  <a:lnTo>
                    <a:pt x="326988" y="80521"/>
                  </a:lnTo>
                  <a:lnTo>
                    <a:pt x="324579" y="82667"/>
                  </a:lnTo>
                  <a:lnTo>
                    <a:pt x="323909" y="83170"/>
                  </a:lnTo>
                  <a:lnTo>
                    <a:pt x="323155" y="83536"/>
                  </a:lnTo>
                  <a:lnTo>
                    <a:pt x="324171" y="84835"/>
                  </a:lnTo>
                  <a:lnTo>
                    <a:pt x="324464" y="84835"/>
                  </a:lnTo>
                  <a:lnTo>
                    <a:pt x="325469" y="85107"/>
                  </a:lnTo>
                  <a:lnTo>
                    <a:pt x="326359" y="85390"/>
                  </a:lnTo>
                  <a:lnTo>
                    <a:pt x="327229" y="85819"/>
                  </a:lnTo>
                  <a:lnTo>
                    <a:pt x="328098" y="86206"/>
                  </a:lnTo>
                  <a:lnTo>
                    <a:pt x="328799" y="86793"/>
                  </a:lnTo>
                  <a:lnTo>
                    <a:pt x="329354" y="87222"/>
                  </a:lnTo>
                  <a:lnTo>
                    <a:pt x="330391" y="86615"/>
                  </a:lnTo>
                  <a:lnTo>
                    <a:pt x="331197" y="85965"/>
                  </a:lnTo>
                  <a:lnTo>
                    <a:pt x="334422" y="82405"/>
                  </a:lnTo>
                  <a:lnTo>
                    <a:pt x="335029" y="78793"/>
                  </a:lnTo>
                  <a:lnTo>
                    <a:pt x="333228" y="72531"/>
                  </a:lnTo>
                  <a:lnTo>
                    <a:pt x="329993" y="69233"/>
                  </a:lnTo>
                  <a:close/>
                </a:path>
                <a:path w="335280" h="344170">
                  <a:moveTo>
                    <a:pt x="309700" y="79494"/>
                  </a:moveTo>
                  <a:lnTo>
                    <a:pt x="309700" y="79830"/>
                  </a:lnTo>
                  <a:lnTo>
                    <a:pt x="309700" y="79494"/>
                  </a:lnTo>
                  <a:close/>
                </a:path>
                <a:path w="335280" h="344170">
                  <a:moveTo>
                    <a:pt x="309700" y="95117"/>
                  </a:moveTo>
                  <a:lnTo>
                    <a:pt x="309700" y="110813"/>
                  </a:lnTo>
                  <a:lnTo>
                    <a:pt x="310957" y="110038"/>
                  </a:lnTo>
                  <a:lnTo>
                    <a:pt x="312203" y="109127"/>
                  </a:lnTo>
                  <a:lnTo>
                    <a:pt x="313438" y="108384"/>
                  </a:lnTo>
                  <a:lnTo>
                    <a:pt x="315407" y="107054"/>
                  </a:lnTo>
                  <a:lnTo>
                    <a:pt x="317595" y="105923"/>
                  </a:lnTo>
                  <a:lnTo>
                    <a:pt x="323962" y="105326"/>
                  </a:lnTo>
                  <a:lnTo>
                    <a:pt x="326600" y="103829"/>
                  </a:lnTo>
                  <a:lnTo>
                    <a:pt x="328433" y="101975"/>
                  </a:lnTo>
                  <a:lnTo>
                    <a:pt x="328812" y="101567"/>
                  </a:lnTo>
                  <a:lnTo>
                    <a:pt x="314632" y="101567"/>
                  </a:lnTo>
                  <a:lnTo>
                    <a:pt x="311700" y="100049"/>
                  </a:lnTo>
                  <a:lnTo>
                    <a:pt x="310297" y="97138"/>
                  </a:lnTo>
                  <a:lnTo>
                    <a:pt x="309889" y="96122"/>
                  </a:lnTo>
                  <a:lnTo>
                    <a:pt x="309700" y="95117"/>
                  </a:lnTo>
                  <a:close/>
                </a:path>
                <a:path w="335280" h="344170">
                  <a:moveTo>
                    <a:pt x="317742" y="100656"/>
                  </a:moveTo>
                  <a:lnTo>
                    <a:pt x="314632" y="101567"/>
                  </a:lnTo>
                  <a:lnTo>
                    <a:pt x="328812" y="101567"/>
                  </a:lnTo>
                  <a:lnTo>
                    <a:pt x="329211" y="101138"/>
                  </a:lnTo>
                  <a:lnTo>
                    <a:pt x="320517" y="101138"/>
                  </a:lnTo>
                  <a:lnTo>
                    <a:pt x="317742" y="100656"/>
                  </a:lnTo>
                  <a:close/>
                </a:path>
                <a:path w="335280" h="344170">
                  <a:moveTo>
                    <a:pt x="325857" y="87295"/>
                  </a:moveTo>
                  <a:lnTo>
                    <a:pt x="326726" y="89044"/>
                  </a:lnTo>
                  <a:lnTo>
                    <a:pt x="326795" y="91316"/>
                  </a:lnTo>
                  <a:lnTo>
                    <a:pt x="326558" y="92321"/>
                  </a:lnTo>
                  <a:lnTo>
                    <a:pt x="327323" y="94489"/>
                  </a:lnTo>
                  <a:lnTo>
                    <a:pt x="327229" y="96677"/>
                  </a:lnTo>
                  <a:lnTo>
                    <a:pt x="323449" y="100122"/>
                  </a:lnTo>
                  <a:lnTo>
                    <a:pt x="320517" y="101138"/>
                  </a:lnTo>
                  <a:lnTo>
                    <a:pt x="329211" y="101138"/>
                  </a:lnTo>
                  <a:lnTo>
                    <a:pt x="330914" y="99305"/>
                  </a:lnTo>
                  <a:lnTo>
                    <a:pt x="331417" y="95714"/>
                  </a:lnTo>
                  <a:lnTo>
                    <a:pt x="329993" y="90667"/>
                  </a:lnTo>
                  <a:lnTo>
                    <a:pt x="328338" y="88300"/>
                  </a:lnTo>
                  <a:lnTo>
                    <a:pt x="325857" y="87295"/>
                  </a:lnTo>
                  <a:close/>
                </a:path>
                <a:path w="335280" h="344170">
                  <a:moveTo>
                    <a:pt x="309700" y="90499"/>
                  </a:moveTo>
                  <a:lnTo>
                    <a:pt x="309700" y="92154"/>
                  </a:lnTo>
                  <a:lnTo>
                    <a:pt x="309847" y="91316"/>
                  </a:lnTo>
                  <a:lnTo>
                    <a:pt x="309847" y="90562"/>
                  </a:lnTo>
                  <a:lnTo>
                    <a:pt x="309700" y="90499"/>
                  </a:lnTo>
                  <a:close/>
                </a:path>
                <a:path w="335280" h="344170">
                  <a:moveTo>
                    <a:pt x="325155" y="53589"/>
                  </a:moveTo>
                  <a:lnTo>
                    <a:pt x="326077" y="54961"/>
                  </a:lnTo>
                  <a:lnTo>
                    <a:pt x="326464" y="57317"/>
                  </a:lnTo>
                  <a:lnTo>
                    <a:pt x="325784" y="59673"/>
                  </a:lnTo>
                  <a:lnTo>
                    <a:pt x="326244" y="61558"/>
                  </a:lnTo>
                  <a:lnTo>
                    <a:pt x="325857" y="63286"/>
                  </a:lnTo>
                  <a:lnTo>
                    <a:pt x="324464" y="64584"/>
                  </a:lnTo>
                  <a:lnTo>
                    <a:pt x="323742" y="65338"/>
                  </a:lnTo>
                  <a:lnTo>
                    <a:pt x="322831" y="65788"/>
                  </a:lnTo>
                  <a:lnTo>
                    <a:pt x="321888" y="66175"/>
                  </a:lnTo>
                  <a:lnTo>
                    <a:pt x="323302" y="67694"/>
                  </a:lnTo>
                  <a:lnTo>
                    <a:pt x="323742" y="68228"/>
                  </a:lnTo>
                  <a:lnTo>
                    <a:pt x="323909" y="68343"/>
                  </a:lnTo>
                  <a:lnTo>
                    <a:pt x="324873" y="68060"/>
                  </a:lnTo>
                  <a:lnTo>
                    <a:pt x="325972" y="67976"/>
                  </a:lnTo>
                  <a:lnTo>
                    <a:pt x="328954" y="67976"/>
                  </a:lnTo>
                  <a:lnTo>
                    <a:pt x="330956" y="65547"/>
                  </a:lnTo>
                  <a:lnTo>
                    <a:pt x="331511" y="62134"/>
                  </a:lnTo>
                  <a:lnTo>
                    <a:pt x="330768" y="59673"/>
                  </a:lnTo>
                  <a:lnTo>
                    <a:pt x="329993" y="57003"/>
                  </a:lnTo>
                  <a:lnTo>
                    <a:pt x="327993" y="54364"/>
                  </a:lnTo>
                  <a:lnTo>
                    <a:pt x="325155" y="53589"/>
                  </a:lnTo>
                  <a:close/>
                </a:path>
                <a:path w="335280" h="344170">
                  <a:moveTo>
                    <a:pt x="328954" y="67976"/>
                  </a:moveTo>
                  <a:lnTo>
                    <a:pt x="326988" y="67976"/>
                  </a:lnTo>
                  <a:lnTo>
                    <a:pt x="327993" y="68060"/>
                  </a:lnTo>
                  <a:lnTo>
                    <a:pt x="328747" y="68228"/>
                  </a:lnTo>
                  <a:lnTo>
                    <a:pt x="328954" y="67976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0" name="object 3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35440" y="3155136"/>
              <a:ext cx="92321" cy="121044"/>
            </a:xfrm>
            <a:prstGeom prst="rect">
              <a:avLst/>
            </a:prstGeom>
          </p:spPr>
        </p:pic>
        <p:sp>
          <p:nvSpPr>
            <p:cNvPr id="331" name="object 331"/>
            <p:cNvSpPr/>
            <p:nvPr/>
          </p:nvSpPr>
          <p:spPr>
            <a:xfrm>
              <a:off x="2432062" y="3551368"/>
              <a:ext cx="12065" cy="70485"/>
            </a:xfrm>
            <a:custGeom>
              <a:avLst/>
              <a:gdLst/>
              <a:ahLst/>
              <a:cxnLst/>
              <a:rect l="l" t="t" r="r" b="b"/>
              <a:pathLst>
                <a:path w="12064" h="70485">
                  <a:moveTo>
                    <a:pt x="12010" y="0"/>
                  </a:moveTo>
                  <a:lnTo>
                    <a:pt x="0" y="0"/>
                  </a:lnTo>
                  <a:lnTo>
                    <a:pt x="0" y="69861"/>
                  </a:lnTo>
                  <a:lnTo>
                    <a:pt x="12010" y="69861"/>
                  </a:lnTo>
                  <a:lnTo>
                    <a:pt x="12010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2435360" y="3549473"/>
              <a:ext cx="6985" cy="74295"/>
            </a:xfrm>
            <a:custGeom>
              <a:avLst/>
              <a:gdLst/>
              <a:ahLst/>
              <a:cxnLst/>
              <a:rect l="l" t="t" r="r" b="b"/>
              <a:pathLst>
                <a:path w="6985" h="74295">
                  <a:moveTo>
                    <a:pt x="6575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6575" y="73830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2435402" y="3549473"/>
              <a:ext cx="5715" cy="74295"/>
            </a:xfrm>
            <a:custGeom>
              <a:avLst/>
              <a:gdLst/>
              <a:ahLst/>
              <a:cxnLst/>
              <a:rect l="l" t="t" r="r" b="b"/>
              <a:pathLst>
                <a:path w="5714" h="74295">
                  <a:moveTo>
                    <a:pt x="5224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5224" y="73830"/>
                  </a:lnTo>
                  <a:lnTo>
                    <a:pt x="5224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2433936" y="3549473"/>
              <a:ext cx="3175" cy="74295"/>
            </a:xfrm>
            <a:custGeom>
              <a:avLst/>
              <a:gdLst/>
              <a:ahLst/>
              <a:cxnLst/>
              <a:rect l="l" t="t" r="r" b="b"/>
              <a:pathLst>
                <a:path w="3175" h="74295">
                  <a:moveTo>
                    <a:pt x="3151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3151" y="73830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2410591" y="3335917"/>
              <a:ext cx="32384" cy="48895"/>
            </a:xfrm>
            <a:custGeom>
              <a:avLst/>
              <a:gdLst/>
              <a:ahLst/>
              <a:cxnLst/>
              <a:rect l="l" t="t" r="r" b="b"/>
              <a:pathLst>
                <a:path w="32385" h="48895">
                  <a:moveTo>
                    <a:pt x="22575" y="0"/>
                  </a:moveTo>
                  <a:lnTo>
                    <a:pt x="8104" y="15015"/>
                  </a:lnTo>
                  <a:lnTo>
                    <a:pt x="7455" y="15423"/>
                  </a:lnTo>
                  <a:lnTo>
                    <a:pt x="5528" y="20868"/>
                  </a:lnTo>
                  <a:lnTo>
                    <a:pt x="5696" y="23569"/>
                  </a:lnTo>
                  <a:lnTo>
                    <a:pt x="5528" y="25904"/>
                  </a:lnTo>
                  <a:lnTo>
                    <a:pt x="5172" y="28260"/>
                  </a:lnTo>
                  <a:lnTo>
                    <a:pt x="4324" y="30889"/>
                  </a:lnTo>
                  <a:lnTo>
                    <a:pt x="0" y="36522"/>
                  </a:lnTo>
                  <a:lnTo>
                    <a:pt x="2115" y="43286"/>
                  </a:lnTo>
                  <a:lnTo>
                    <a:pt x="3842" y="44637"/>
                  </a:lnTo>
                  <a:lnTo>
                    <a:pt x="3245" y="48658"/>
                  </a:lnTo>
                  <a:lnTo>
                    <a:pt x="6251" y="46155"/>
                  </a:lnTo>
                  <a:lnTo>
                    <a:pt x="8366" y="44061"/>
                  </a:lnTo>
                  <a:lnTo>
                    <a:pt x="17350" y="41454"/>
                  </a:lnTo>
                  <a:lnTo>
                    <a:pt x="22166" y="35632"/>
                  </a:lnTo>
                  <a:lnTo>
                    <a:pt x="17852" y="32553"/>
                  </a:lnTo>
                  <a:lnTo>
                    <a:pt x="21465" y="27412"/>
                  </a:lnTo>
                  <a:lnTo>
                    <a:pt x="22480" y="25402"/>
                  </a:lnTo>
                  <a:lnTo>
                    <a:pt x="21758" y="25569"/>
                  </a:lnTo>
                  <a:lnTo>
                    <a:pt x="21873" y="23957"/>
                  </a:lnTo>
                  <a:lnTo>
                    <a:pt x="22575" y="23611"/>
                  </a:lnTo>
                  <a:lnTo>
                    <a:pt x="23444" y="22994"/>
                  </a:lnTo>
                  <a:lnTo>
                    <a:pt x="26648" y="16952"/>
                  </a:lnTo>
                  <a:lnTo>
                    <a:pt x="26596" y="14858"/>
                  </a:lnTo>
                  <a:lnTo>
                    <a:pt x="26020" y="12826"/>
                  </a:lnTo>
                  <a:lnTo>
                    <a:pt x="25077" y="11141"/>
                  </a:lnTo>
                  <a:lnTo>
                    <a:pt x="24522" y="10470"/>
                  </a:lnTo>
                  <a:lnTo>
                    <a:pt x="24219" y="9842"/>
                  </a:lnTo>
                  <a:lnTo>
                    <a:pt x="24219" y="9706"/>
                  </a:lnTo>
                  <a:lnTo>
                    <a:pt x="24648" y="9360"/>
                  </a:lnTo>
                  <a:lnTo>
                    <a:pt x="25224" y="9172"/>
                  </a:lnTo>
                  <a:lnTo>
                    <a:pt x="26407" y="9120"/>
                  </a:lnTo>
                  <a:lnTo>
                    <a:pt x="27507" y="9612"/>
                  </a:lnTo>
                  <a:lnTo>
                    <a:pt x="28093" y="9947"/>
                  </a:lnTo>
                  <a:lnTo>
                    <a:pt x="28355" y="10250"/>
                  </a:lnTo>
                  <a:lnTo>
                    <a:pt x="29056" y="10785"/>
                  </a:lnTo>
                  <a:lnTo>
                    <a:pt x="29705" y="11046"/>
                  </a:lnTo>
                  <a:lnTo>
                    <a:pt x="30616" y="11141"/>
                  </a:lnTo>
                  <a:lnTo>
                    <a:pt x="31485" y="10785"/>
                  </a:lnTo>
                  <a:lnTo>
                    <a:pt x="32114" y="10020"/>
                  </a:lnTo>
                  <a:lnTo>
                    <a:pt x="32375" y="9266"/>
                  </a:lnTo>
                  <a:lnTo>
                    <a:pt x="32323" y="8188"/>
                  </a:lnTo>
                  <a:lnTo>
                    <a:pt x="31485" y="6156"/>
                  </a:lnTo>
                  <a:lnTo>
                    <a:pt x="30899" y="4984"/>
                  </a:lnTo>
                  <a:lnTo>
                    <a:pt x="30428" y="4450"/>
                  </a:lnTo>
                  <a:lnTo>
                    <a:pt x="30030" y="3821"/>
                  </a:lnTo>
                  <a:lnTo>
                    <a:pt x="28501" y="2282"/>
                  </a:lnTo>
                  <a:lnTo>
                    <a:pt x="26648" y="1057"/>
                  </a:lnTo>
                  <a:lnTo>
                    <a:pt x="24522" y="335"/>
                  </a:lnTo>
                  <a:lnTo>
                    <a:pt x="23538" y="94"/>
                  </a:lnTo>
                  <a:lnTo>
                    <a:pt x="22575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2412708" y="3337067"/>
              <a:ext cx="28575" cy="52705"/>
            </a:xfrm>
            <a:custGeom>
              <a:avLst/>
              <a:gdLst/>
              <a:ahLst/>
              <a:cxnLst/>
              <a:rect l="l" t="t" r="r" b="b"/>
              <a:pathLst>
                <a:path w="28575" h="52704">
                  <a:moveTo>
                    <a:pt x="17350" y="0"/>
                  </a:moveTo>
                  <a:lnTo>
                    <a:pt x="12104" y="1015"/>
                  </a:lnTo>
                  <a:lnTo>
                    <a:pt x="8533" y="9926"/>
                  </a:lnTo>
                  <a:lnTo>
                    <a:pt x="7622" y="13287"/>
                  </a:lnTo>
                  <a:lnTo>
                    <a:pt x="7989" y="15360"/>
                  </a:lnTo>
                  <a:lnTo>
                    <a:pt x="7434" y="15266"/>
                  </a:lnTo>
                  <a:lnTo>
                    <a:pt x="6785" y="15434"/>
                  </a:lnTo>
                  <a:lnTo>
                    <a:pt x="5266" y="17119"/>
                  </a:lnTo>
                  <a:lnTo>
                    <a:pt x="5382" y="21308"/>
                  </a:lnTo>
                  <a:lnTo>
                    <a:pt x="5580" y="24658"/>
                  </a:lnTo>
                  <a:lnTo>
                    <a:pt x="5005" y="29130"/>
                  </a:lnTo>
                  <a:lnTo>
                    <a:pt x="3151" y="32480"/>
                  </a:lnTo>
                  <a:lnTo>
                    <a:pt x="2816" y="32407"/>
                  </a:lnTo>
                  <a:lnTo>
                    <a:pt x="0" y="35820"/>
                  </a:lnTo>
                  <a:lnTo>
                    <a:pt x="638" y="39004"/>
                  </a:lnTo>
                  <a:lnTo>
                    <a:pt x="2282" y="42061"/>
                  </a:lnTo>
                  <a:lnTo>
                    <a:pt x="2544" y="44155"/>
                  </a:lnTo>
                  <a:lnTo>
                    <a:pt x="2670" y="47621"/>
                  </a:lnTo>
                  <a:lnTo>
                    <a:pt x="10807" y="52225"/>
                  </a:lnTo>
                  <a:lnTo>
                    <a:pt x="16092" y="46747"/>
                  </a:lnTo>
                  <a:lnTo>
                    <a:pt x="18980" y="36392"/>
                  </a:lnTo>
                  <a:lnTo>
                    <a:pt x="19926" y="26365"/>
                  </a:lnTo>
                  <a:lnTo>
                    <a:pt x="18334" y="26679"/>
                  </a:lnTo>
                  <a:lnTo>
                    <a:pt x="16177" y="30208"/>
                  </a:lnTo>
                  <a:lnTo>
                    <a:pt x="17402" y="31559"/>
                  </a:lnTo>
                  <a:lnTo>
                    <a:pt x="18648" y="34501"/>
                  </a:lnTo>
                  <a:lnTo>
                    <a:pt x="17685" y="36836"/>
                  </a:lnTo>
                  <a:lnTo>
                    <a:pt x="17350" y="36260"/>
                  </a:lnTo>
                  <a:lnTo>
                    <a:pt x="16648" y="36669"/>
                  </a:lnTo>
                  <a:lnTo>
                    <a:pt x="16439" y="36187"/>
                  </a:lnTo>
                  <a:lnTo>
                    <a:pt x="17036" y="33485"/>
                  </a:lnTo>
                  <a:lnTo>
                    <a:pt x="15936" y="31643"/>
                  </a:lnTo>
                  <a:lnTo>
                    <a:pt x="13936" y="30093"/>
                  </a:lnTo>
                  <a:lnTo>
                    <a:pt x="15831" y="27109"/>
                  </a:lnTo>
                  <a:lnTo>
                    <a:pt x="17350" y="25528"/>
                  </a:lnTo>
                  <a:lnTo>
                    <a:pt x="17779" y="23402"/>
                  </a:lnTo>
                  <a:lnTo>
                    <a:pt x="17926" y="22250"/>
                  </a:lnTo>
                  <a:lnTo>
                    <a:pt x="17779" y="21570"/>
                  </a:lnTo>
                  <a:lnTo>
                    <a:pt x="20145" y="20899"/>
                  </a:lnTo>
                  <a:lnTo>
                    <a:pt x="21946" y="18973"/>
                  </a:lnTo>
                  <a:lnTo>
                    <a:pt x="22533" y="16449"/>
                  </a:lnTo>
                  <a:lnTo>
                    <a:pt x="22962" y="14156"/>
                  </a:lnTo>
                  <a:lnTo>
                    <a:pt x="22219" y="12083"/>
                  </a:lnTo>
                  <a:lnTo>
                    <a:pt x="18795" y="7706"/>
                  </a:lnTo>
                  <a:lnTo>
                    <a:pt x="21905" y="5444"/>
                  </a:lnTo>
                  <a:lnTo>
                    <a:pt x="25873" y="6408"/>
                  </a:lnTo>
                  <a:lnTo>
                    <a:pt x="26931" y="7036"/>
                  </a:lnTo>
                  <a:lnTo>
                    <a:pt x="27800" y="7895"/>
                  </a:lnTo>
                  <a:lnTo>
                    <a:pt x="28135" y="8114"/>
                  </a:lnTo>
                  <a:lnTo>
                    <a:pt x="28407" y="7968"/>
                  </a:lnTo>
                  <a:lnTo>
                    <a:pt x="27297" y="4502"/>
                  </a:lnTo>
                  <a:lnTo>
                    <a:pt x="25297" y="1780"/>
                  </a:lnTo>
                  <a:lnTo>
                    <a:pt x="22051" y="1109"/>
                  </a:lnTo>
                  <a:lnTo>
                    <a:pt x="17350" y="0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2421410" y="3339929"/>
              <a:ext cx="12700" cy="17780"/>
            </a:xfrm>
            <a:custGeom>
              <a:avLst/>
              <a:gdLst/>
              <a:ahLst/>
              <a:cxnLst/>
              <a:rect l="l" t="t" r="r" b="b"/>
              <a:pathLst>
                <a:path w="12700" h="17779">
                  <a:moveTo>
                    <a:pt x="7748" y="0"/>
                  </a:moveTo>
                  <a:lnTo>
                    <a:pt x="4523" y="963"/>
                  </a:lnTo>
                  <a:lnTo>
                    <a:pt x="387" y="6984"/>
                  </a:lnTo>
                  <a:lnTo>
                    <a:pt x="0" y="10230"/>
                  </a:lnTo>
                  <a:lnTo>
                    <a:pt x="335" y="12324"/>
                  </a:lnTo>
                  <a:lnTo>
                    <a:pt x="2335" y="12177"/>
                  </a:lnTo>
                  <a:lnTo>
                    <a:pt x="3486" y="13434"/>
                  </a:lnTo>
                  <a:lnTo>
                    <a:pt x="4910" y="14763"/>
                  </a:lnTo>
                  <a:lnTo>
                    <a:pt x="7654" y="17695"/>
                  </a:lnTo>
                  <a:lnTo>
                    <a:pt x="8889" y="14858"/>
                  </a:lnTo>
                  <a:lnTo>
                    <a:pt x="4743" y="8303"/>
                  </a:lnTo>
                  <a:lnTo>
                    <a:pt x="7989" y="2261"/>
                  </a:lnTo>
                  <a:lnTo>
                    <a:pt x="12418" y="439"/>
                  </a:lnTo>
                  <a:lnTo>
                    <a:pt x="7748" y="0"/>
                  </a:lnTo>
                  <a:close/>
                </a:path>
              </a:pathLst>
            </a:custGeom>
            <a:solidFill>
              <a:srgbClr val="FFF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2591848" y="3590587"/>
              <a:ext cx="22225" cy="21590"/>
            </a:xfrm>
            <a:custGeom>
              <a:avLst/>
              <a:gdLst/>
              <a:ahLst/>
              <a:cxnLst/>
              <a:rect l="l" t="t" r="r" b="b"/>
              <a:pathLst>
                <a:path w="22225" h="21589">
                  <a:moveTo>
                    <a:pt x="7377" y="14732"/>
                  </a:moveTo>
                  <a:lnTo>
                    <a:pt x="4408" y="14732"/>
                  </a:lnTo>
                  <a:lnTo>
                    <a:pt x="3350" y="15287"/>
                  </a:lnTo>
                  <a:lnTo>
                    <a:pt x="2701" y="16376"/>
                  </a:lnTo>
                  <a:lnTo>
                    <a:pt x="2554" y="19475"/>
                  </a:lnTo>
                  <a:lnTo>
                    <a:pt x="3800" y="20973"/>
                  </a:lnTo>
                  <a:lnTo>
                    <a:pt x="6910" y="21140"/>
                  </a:lnTo>
                  <a:lnTo>
                    <a:pt x="8230" y="19695"/>
                  </a:lnTo>
                  <a:lnTo>
                    <a:pt x="8376" y="16104"/>
                  </a:lnTo>
                  <a:lnTo>
                    <a:pt x="7377" y="14732"/>
                  </a:lnTo>
                  <a:close/>
                </a:path>
                <a:path w="22225" h="21589">
                  <a:moveTo>
                    <a:pt x="10879" y="4429"/>
                  </a:moveTo>
                  <a:lnTo>
                    <a:pt x="7559" y="6963"/>
                  </a:lnTo>
                  <a:lnTo>
                    <a:pt x="7399" y="10983"/>
                  </a:lnTo>
                  <a:lnTo>
                    <a:pt x="7224" y="13580"/>
                  </a:lnTo>
                  <a:lnTo>
                    <a:pt x="10303" y="16470"/>
                  </a:lnTo>
                  <a:lnTo>
                    <a:pt x="18009" y="16753"/>
                  </a:lnTo>
                  <a:lnTo>
                    <a:pt x="21255" y="14261"/>
                  </a:lnTo>
                  <a:lnTo>
                    <a:pt x="21622" y="7612"/>
                  </a:lnTo>
                  <a:lnTo>
                    <a:pt x="18564" y="4774"/>
                  </a:lnTo>
                  <a:lnTo>
                    <a:pt x="10879" y="4429"/>
                  </a:lnTo>
                  <a:close/>
                </a:path>
                <a:path w="22225" h="21589">
                  <a:moveTo>
                    <a:pt x="1884" y="7853"/>
                  </a:moveTo>
                  <a:lnTo>
                    <a:pt x="188" y="9371"/>
                  </a:lnTo>
                  <a:lnTo>
                    <a:pt x="125" y="10983"/>
                  </a:lnTo>
                  <a:lnTo>
                    <a:pt x="0" y="13130"/>
                  </a:lnTo>
                  <a:lnTo>
                    <a:pt x="1486" y="14690"/>
                  </a:lnTo>
                  <a:lnTo>
                    <a:pt x="3518" y="14732"/>
                  </a:lnTo>
                  <a:lnTo>
                    <a:pt x="3800" y="14858"/>
                  </a:lnTo>
                  <a:lnTo>
                    <a:pt x="4146" y="14732"/>
                  </a:lnTo>
                  <a:lnTo>
                    <a:pt x="7377" y="14732"/>
                  </a:lnTo>
                  <a:lnTo>
                    <a:pt x="7224" y="14523"/>
                  </a:lnTo>
                  <a:lnTo>
                    <a:pt x="5245" y="14523"/>
                  </a:lnTo>
                  <a:lnTo>
                    <a:pt x="5453" y="14418"/>
                  </a:lnTo>
                  <a:lnTo>
                    <a:pt x="6450" y="13915"/>
                  </a:lnTo>
                  <a:lnTo>
                    <a:pt x="7224" y="12826"/>
                  </a:lnTo>
                  <a:lnTo>
                    <a:pt x="7444" y="9727"/>
                  </a:lnTo>
                  <a:lnTo>
                    <a:pt x="5895" y="8114"/>
                  </a:lnTo>
                  <a:lnTo>
                    <a:pt x="1884" y="7853"/>
                  </a:lnTo>
                  <a:close/>
                </a:path>
                <a:path w="22225" h="21589">
                  <a:moveTo>
                    <a:pt x="5664" y="14418"/>
                  </a:moveTo>
                  <a:lnTo>
                    <a:pt x="5453" y="14418"/>
                  </a:lnTo>
                  <a:lnTo>
                    <a:pt x="5245" y="14523"/>
                  </a:lnTo>
                  <a:lnTo>
                    <a:pt x="7224" y="14523"/>
                  </a:lnTo>
                  <a:lnTo>
                    <a:pt x="5664" y="14418"/>
                  </a:lnTo>
                  <a:close/>
                </a:path>
                <a:path w="22225" h="21589">
                  <a:moveTo>
                    <a:pt x="2554" y="0"/>
                  </a:moveTo>
                  <a:lnTo>
                    <a:pt x="743" y="1088"/>
                  </a:lnTo>
                  <a:lnTo>
                    <a:pt x="680" y="4020"/>
                  </a:lnTo>
                  <a:lnTo>
                    <a:pt x="2261" y="5245"/>
                  </a:lnTo>
                  <a:lnTo>
                    <a:pt x="4314" y="5371"/>
                  </a:lnTo>
                  <a:lnTo>
                    <a:pt x="6355" y="5465"/>
                  </a:lnTo>
                  <a:lnTo>
                    <a:pt x="8046" y="4429"/>
                  </a:lnTo>
                  <a:lnTo>
                    <a:pt x="8129" y="4020"/>
                  </a:lnTo>
                  <a:lnTo>
                    <a:pt x="8230" y="1518"/>
                  </a:lnTo>
                  <a:lnTo>
                    <a:pt x="6669" y="240"/>
                  </a:lnTo>
                  <a:lnTo>
                    <a:pt x="4544" y="94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50028" y="3024693"/>
              <a:ext cx="184007" cy="216401"/>
            </a:xfrm>
            <a:prstGeom prst="rect">
              <a:avLst/>
            </a:prstGeom>
          </p:spPr>
        </p:pic>
      </p:grpSp>
      <p:sp>
        <p:nvSpPr>
          <p:cNvPr id="340" name="object 340"/>
          <p:cNvSpPr/>
          <p:nvPr/>
        </p:nvSpPr>
        <p:spPr>
          <a:xfrm>
            <a:off x="2240710" y="7071522"/>
            <a:ext cx="1068705" cy="151765"/>
          </a:xfrm>
          <a:custGeom>
            <a:avLst/>
            <a:gdLst/>
            <a:ahLst/>
            <a:cxnLst/>
            <a:rect l="l" t="t" r="r" b="b"/>
            <a:pathLst>
              <a:path w="1068704" h="151765">
                <a:moveTo>
                  <a:pt x="18596" y="1036"/>
                </a:moveTo>
                <a:lnTo>
                  <a:pt x="0" y="1036"/>
                </a:lnTo>
                <a:lnTo>
                  <a:pt x="0" y="123650"/>
                </a:lnTo>
                <a:lnTo>
                  <a:pt x="18596" y="123650"/>
                </a:lnTo>
                <a:lnTo>
                  <a:pt x="18596" y="59589"/>
                </a:lnTo>
                <a:lnTo>
                  <a:pt x="40674" y="59589"/>
                </a:lnTo>
                <a:lnTo>
                  <a:pt x="40399" y="59244"/>
                </a:lnTo>
                <a:lnTo>
                  <a:pt x="18596" y="59244"/>
                </a:lnTo>
                <a:lnTo>
                  <a:pt x="18596" y="1036"/>
                </a:lnTo>
                <a:close/>
              </a:path>
              <a:path w="1068704" h="151765">
                <a:moveTo>
                  <a:pt x="40674" y="59589"/>
                </a:moveTo>
                <a:lnTo>
                  <a:pt x="18596" y="59589"/>
                </a:lnTo>
                <a:lnTo>
                  <a:pt x="68018" y="123650"/>
                </a:lnTo>
                <a:lnTo>
                  <a:pt x="91620" y="123650"/>
                </a:lnTo>
                <a:lnTo>
                  <a:pt x="40674" y="59589"/>
                </a:lnTo>
                <a:close/>
              </a:path>
              <a:path w="1068704" h="151765">
                <a:moveTo>
                  <a:pt x="87306" y="1036"/>
                </a:moveTo>
                <a:lnTo>
                  <a:pt x="64406" y="1036"/>
                </a:lnTo>
                <a:lnTo>
                  <a:pt x="18596" y="59244"/>
                </a:lnTo>
                <a:lnTo>
                  <a:pt x="40399" y="59244"/>
                </a:lnTo>
                <a:lnTo>
                  <a:pt x="40124" y="58898"/>
                </a:lnTo>
                <a:lnTo>
                  <a:pt x="87306" y="1036"/>
                </a:lnTo>
                <a:close/>
              </a:path>
              <a:path w="1068704" h="151765">
                <a:moveTo>
                  <a:pt x="141042" y="0"/>
                </a:moveTo>
                <a:lnTo>
                  <a:pt x="102617" y="21423"/>
                </a:lnTo>
                <a:lnTo>
                  <a:pt x="97028" y="69746"/>
                </a:lnTo>
                <a:lnTo>
                  <a:pt x="97160" y="78104"/>
                </a:lnTo>
                <a:lnTo>
                  <a:pt x="115635" y="117274"/>
                </a:lnTo>
                <a:lnTo>
                  <a:pt x="141042" y="124687"/>
                </a:lnTo>
                <a:lnTo>
                  <a:pt x="150365" y="123852"/>
                </a:lnTo>
                <a:lnTo>
                  <a:pt x="158911" y="121370"/>
                </a:lnTo>
                <a:lnTo>
                  <a:pt x="166616" y="117274"/>
                </a:lnTo>
                <a:lnTo>
                  <a:pt x="173418" y="111598"/>
                </a:lnTo>
                <a:lnTo>
                  <a:pt x="175957" y="107986"/>
                </a:lnTo>
                <a:lnTo>
                  <a:pt x="133985" y="107986"/>
                </a:lnTo>
                <a:lnTo>
                  <a:pt x="127786" y="105399"/>
                </a:lnTo>
                <a:lnTo>
                  <a:pt x="115829" y="74999"/>
                </a:lnTo>
                <a:lnTo>
                  <a:pt x="115859" y="48186"/>
                </a:lnTo>
                <a:lnTo>
                  <a:pt x="134152" y="16711"/>
                </a:lnTo>
                <a:lnTo>
                  <a:pt x="176079" y="16711"/>
                </a:lnTo>
                <a:lnTo>
                  <a:pt x="173418" y="13088"/>
                </a:lnTo>
                <a:lnTo>
                  <a:pt x="166591" y="7483"/>
                </a:lnTo>
                <a:lnTo>
                  <a:pt x="158844" y="3379"/>
                </a:lnTo>
                <a:lnTo>
                  <a:pt x="150290" y="858"/>
                </a:lnTo>
                <a:lnTo>
                  <a:pt x="141042" y="0"/>
                </a:lnTo>
                <a:close/>
              </a:path>
              <a:path w="1068704" h="151765">
                <a:moveTo>
                  <a:pt x="176079" y="16711"/>
                </a:moveTo>
                <a:lnTo>
                  <a:pt x="148100" y="16711"/>
                </a:lnTo>
                <a:lnTo>
                  <a:pt x="154476" y="19287"/>
                </a:lnTo>
                <a:lnTo>
                  <a:pt x="159293" y="24281"/>
                </a:lnTo>
                <a:lnTo>
                  <a:pt x="163330" y="30478"/>
                </a:lnTo>
                <a:lnTo>
                  <a:pt x="165494" y="38450"/>
                </a:lnTo>
                <a:lnTo>
                  <a:pt x="166335" y="48186"/>
                </a:lnTo>
                <a:lnTo>
                  <a:pt x="166415" y="74999"/>
                </a:lnTo>
                <a:lnTo>
                  <a:pt x="165624" y="85743"/>
                </a:lnTo>
                <a:lnTo>
                  <a:pt x="163476" y="94002"/>
                </a:lnTo>
                <a:lnTo>
                  <a:pt x="159293" y="100405"/>
                </a:lnTo>
                <a:lnTo>
                  <a:pt x="154644" y="105399"/>
                </a:lnTo>
                <a:lnTo>
                  <a:pt x="148278" y="107986"/>
                </a:lnTo>
                <a:lnTo>
                  <a:pt x="175957" y="107986"/>
                </a:lnTo>
                <a:lnTo>
                  <a:pt x="185219" y="69746"/>
                </a:lnTo>
                <a:lnTo>
                  <a:pt x="185303" y="53736"/>
                </a:lnTo>
                <a:lnTo>
                  <a:pt x="184778" y="41399"/>
                </a:lnTo>
                <a:lnTo>
                  <a:pt x="182905" y="30478"/>
                </a:lnTo>
                <a:lnTo>
                  <a:pt x="179273" y="21061"/>
                </a:lnTo>
                <a:lnTo>
                  <a:pt x="176079" y="16711"/>
                </a:lnTo>
                <a:close/>
              </a:path>
              <a:path w="1068704" h="151765">
                <a:moveTo>
                  <a:pt x="257290" y="1036"/>
                </a:moveTo>
                <a:lnTo>
                  <a:pt x="210789" y="1036"/>
                </a:lnTo>
                <a:lnTo>
                  <a:pt x="210789" y="123650"/>
                </a:lnTo>
                <a:lnTo>
                  <a:pt x="229385" y="123650"/>
                </a:lnTo>
                <a:lnTo>
                  <a:pt x="229385" y="75432"/>
                </a:lnTo>
                <a:lnTo>
                  <a:pt x="257290" y="75432"/>
                </a:lnTo>
                <a:lnTo>
                  <a:pt x="273230" y="72720"/>
                </a:lnTo>
                <a:lnTo>
                  <a:pt x="285635" y="65101"/>
                </a:lnTo>
                <a:lnTo>
                  <a:pt x="289996" y="58731"/>
                </a:lnTo>
                <a:lnTo>
                  <a:pt x="229385" y="58731"/>
                </a:lnTo>
                <a:lnTo>
                  <a:pt x="229385" y="17737"/>
                </a:lnTo>
                <a:lnTo>
                  <a:pt x="289994" y="17737"/>
                </a:lnTo>
                <a:lnTo>
                  <a:pt x="285635" y="11368"/>
                </a:lnTo>
                <a:lnTo>
                  <a:pt x="273230" y="3748"/>
                </a:lnTo>
                <a:lnTo>
                  <a:pt x="257290" y="1036"/>
                </a:lnTo>
                <a:close/>
              </a:path>
              <a:path w="1068704" h="151765">
                <a:moveTo>
                  <a:pt x="289994" y="17737"/>
                </a:moveTo>
                <a:lnTo>
                  <a:pt x="256086" y="17737"/>
                </a:lnTo>
                <a:lnTo>
                  <a:pt x="265165" y="19147"/>
                </a:lnTo>
                <a:lnTo>
                  <a:pt x="272051" y="23206"/>
                </a:lnTo>
                <a:lnTo>
                  <a:pt x="276421" y="29655"/>
                </a:lnTo>
                <a:lnTo>
                  <a:pt x="277949" y="38239"/>
                </a:lnTo>
                <a:lnTo>
                  <a:pt x="276421" y="46742"/>
                </a:lnTo>
                <a:lnTo>
                  <a:pt x="272051" y="53197"/>
                </a:lnTo>
                <a:lnTo>
                  <a:pt x="265165" y="57296"/>
                </a:lnTo>
                <a:lnTo>
                  <a:pt x="256086" y="58731"/>
                </a:lnTo>
                <a:lnTo>
                  <a:pt x="289996" y="58731"/>
                </a:lnTo>
                <a:lnTo>
                  <a:pt x="293681" y="53349"/>
                </a:lnTo>
                <a:lnTo>
                  <a:pt x="296545" y="38239"/>
                </a:lnTo>
                <a:lnTo>
                  <a:pt x="293681" y="23123"/>
                </a:lnTo>
                <a:lnTo>
                  <a:pt x="289994" y="17737"/>
                </a:lnTo>
                <a:close/>
              </a:path>
              <a:path w="1068704" h="151765">
                <a:moveTo>
                  <a:pt x="403841" y="1036"/>
                </a:moveTo>
                <a:lnTo>
                  <a:pt x="317047" y="1036"/>
                </a:lnTo>
                <a:lnTo>
                  <a:pt x="317047" y="123650"/>
                </a:lnTo>
                <a:lnTo>
                  <a:pt x="335644" y="123650"/>
                </a:lnTo>
                <a:lnTo>
                  <a:pt x="335644" y="17737"/>
                </a:lnTo>
                <a:lnTo>
                  <a:pt x="403841" y="17737"/>
                </a:lnTo>
                <a:lnTo>
                  <a:pt x="403841" y="1036"/>
                </a:lnTo>
                <a:close/>
              </a:path>
              <a:path w="1068704" h="151765">
                <a:moveTo>
                  <a:pt x="403841" y="17737"/>
                </a:moveTo>
                <a:lnTo>
                  <a:pt x="385244" y="17737"/>
                </a:lnTo>
                <a:lnTo>
                  <a:pt x="385244" y="123650"/>
                </a:lnTo>
                <a:lnTo>
                  <a:pt x="403841" y="123650"/>
                </a:lnTo>
                <a:lnTo>
                  <a:pt x="403841" y="17737"/>
                </a:lnTo>
                <a:close/>
              </a:path>
              <a:path w="1068704" h="151765">
                <a:moveTo>
                  <a:pt x="473420" y="0"/>
                </a:moveTo>
                <a:lnTo>
                  <a:pt x="434994" y="21423"/>
                </a:lnTo>
                <a:lnTo>
                  <a:pt x="429405" y="69746"/>
                </a:lnTo>
                <a:lnTo>
                  <a:pt x="429536" y="78104"/>
                </a:lnTo>
                <a:lnTo>
                  <a:pt x="448011" y="117274"/>
                </a:lnTo>
                <a:lnTo>
                  <a:pt x="473420" y="124687"/>
                </a:lnTo>
                <a:lnTo>
                  <a:pt x="482737" y="123852"/>
                </a:lnTo>
                <a:lnTo>
                  <a:pt x="491279" y="121370"/>
                </a:lnTo>
                <a:lnTo>
                  <a:pt x="498983" y="117274"/>
                </a:lnTo>
                <a:lnTo>
                  <a:pt x="505785" y="111598"/>
                </a:lnTo>
                <a:lnTo>
                  <a:pt x="508323" y="107986"/>
                </a:lnTo>
                <a:lnTo>
                  <a:pt x="466352" y="107986"/>
                </a:lnTo>
                <a:lnTo>
                  <a:pt x="460153" y="105399"/>
                </a:lnTo>
                <a:lnTo>
                  <a:pt x="448205" y="74999"/>
                </a:lnTo>
                <a:lnTo>
                  <a:pt x="448235" y="48186"/>
                </a:lnTo>
                <a:lnTo>
                  <a:pt x="466519" y="16711"/>
                </a:lnTo>
                <a:lnTo>
                  <a:pt x="508446" y="16711"/>
                </a:lnTo>
                <a:lnTo>
                  <a:pt x="505785" y="13088"/>
                </a:lnTo>
                <a:lnTo>
                  <a:pt x="498958" y="7483"/>
                </a:lnTo>
                <a:lnTo>
                  <a:pt x="491212" y="3379"/>
                </a:lnTo>
                <a:lnTo>
                  <a:pt x="482662" y="858"/>
                </a:lnTo>
                <a:lnTo>
                  <a:pt x="473420" y="0"/>
                </a:lnTo>
                <a:close/>
              </a:path>
              <a:path w="1068704" h="151765">
                <a:moveTo>
                  <a:pt x="508446" y="16711"/>
                </a:moveTo>
                <a:lnTo>
                  <a:pt x="480477" y="16711"/>
                </a:lnTo>
                <a:lnTo>
                  <a:pt x="486843" y="19287"/>
                </a:lnTo>
                <a:lnTo>
                  <a:pt x="491670" y="24281"/>
                </a:lnTo>
                <a:lnTo>
                  <a:pt x="495708" y="30478"/>
                </a:lnTo>
                <a:lnTo>
                  <a:pt x="497872" y="38450"/>
                </a:lnTo>
                <a:lnTo>
                  <a:pt x="498712" y="48186"/>
                </a:lnTo>
                <a:lnTo>
                  <a:pt x="498793" y="74999"/>
                </a:lnTo>
                <a:lnTo>
                  <a:pt x="498001" y="85743"/>
                </a:lnTo>
                <a:lnTo>
                  <a:pt x="495853" y="94002"/>
                </a:lnTo>
                <a:lnTo>
                  <a:pt x="491670" y="100405"/>
                </a:lnTo>
                <a:lnTo>
                  <a:pt x="487021" y="105399"/>
                </a:lnTo>
                <a:lnTo>
                  <a:pt x="480645" y="107986"/>
                </a:lnTo>
                <a:lnTo>
                  <a:pt x="508323" y="107986"/>
                </a:lnTo>
                <a:lnTo>
                  <a:pt x="517586" y="69746"/>
                </a:lnTo>
                <a:lnTo>
                  <a:pt x="517670" y="53736"/>
                </a:lnTo>
                <a:lnTo>
                  <a:pt x="517145" y="41399"/>
                </a:lnTo>
                <a:lnTo>
                  <a:pt x="515271" y="30478"/>
                </a:lnTo>
                <a:lnTo>
                  <a:pt x="511640" y="21061"/>
                </a:lnTo>
                <a:lnTo>
                  <a:pt x="508446" y="16711"/>
                </a:lnTo>
                <a:close/>
              </a:path>
              <a:path w="1068704" h="151765">
                <a:moveTo>
                  <a:pt x="589657" y="1036"/>
                </a:moveTo>
                <a:lnTo>
                  <a:pt x="543156" y="1036"/>
                </a:lnTo>
                <a:lnTo>
                  <a:pt x="543156" y="123650"/>
                </a:lnTo>
                <a:lnTo>
                  <a:pt x="561762" y="123650"/>
                </a:lnTo>
                <a:lnTo>
                  <a:pt x="561762" y="75432"/>
                </a:lnTo>
                <a:lnTo>
                  <a:pt x="589657" y="75432"/>
                </a:lnTo>
                <a:lnTo>
                  <a:pt x="605599" y="72720"/>
                </a:lnTo>
                <a:lnTo>
                  <a:pt x="618007" y="65101"/>
                </a:lnTo>
                <a:lnTo>
                  <a:pt x="622370" y="58731"/>
                </a:lnTo>
                <a:lnTo>
                  <a:pt x="561762" y="58731"/>
                </a:lnTo>
                <a:lnTo>
                  <a:pt x="561762" y="17737"/>
                </a:lnTo>
                <a:lnTo>
                  <a:pt x="622368" y="17737"/>
                </a:lnTo>
                <a:lnTo>
                  <a:pt x="618007" y="11368"/>
                </a:lnTo>
                <a:lnTo>
                  <a:pt x="605599" y="3748"/>
                </a:lnTo>
                <a:lnTo>
                  <a:pt x="589657" y="1036"/>
                </a:lnTo>
                <a:close/>
              </a:path>
              <a:path w="1068704" h="151765">
                <a:moveTo>
                  <a:pt x="686104" y="1036"/>
                </a:moveTo>
                <a:lnTo>
                  <a:pt x="671120" y="1036"/>
                </a:lnTo>
                <a:lnTo>
                  <a:pt x="626169" y="123650"/>
                </a:lnTo>
                <a:lnTo>
                  <a:pt x="645802" y="123650"/>
                </a:lnTo>
                <a:lnTo>
                  <a:pt x="654409" y="99023"/>
                </a:lnTo>
                <a:lnTo>
                  <a:pt x="721885" y="99023"/>
                </a:lnTo>
                <a:lnTo>
                  <a:pt x="716100" y="83180"/>
                </a:lnTo>
                <a:lnTo>
                  <a:pt x="659749" y="83180"/>
                </a:lnTo>
                <a:lnTo>
                  <a:pt x="679036" y="28763"/>
                </a:lnTo>
                <a:lnTo>
                  <a:pt x="696229" y="28763"/>
                </a:lnTo>
                <a:lnTo>
                  <a:pt x="686104" y="1036"/>
                </a:lnTo>
                <a:close/>
              </a:path>
              <a:path w="1068704" h="151765">
                <a:moveTo>
                  <a:pt x="721885" y="99023"/>
                </a:moveTo>
                <a:lnTo>
                  <a:pt x="702805" y="99023"/>
                </a:lnTo>
                <a:lnTo>
                  <a:pt x="711412" y="123650"/>
                </a:lnTo>
                <a:lnTo>
                  <a:pt x="730878" y="123650"/>
                </a:lnTo>
                <a:lnTo>
                  <a:pt x="721885" y="99023"/>
                </a:lnTo>
                <a:close/>
              </a:path>
              <a:path w="1068704" h="151765">
                <a:moveTo>
                  <a:pt x="696229" y="28763"/>
                </a:moveTo>
                <a:lnTo>
                  <a:pt x="679036" y="28763"/>
                </a:lnTo>
                <a:lnTo>
                  <a:pt x="697811" y="83180"/>
                </a:lnTo>
                <a:lnTo>
                  <a:pt x="716100" y="83180"/>
                </a:lnTo>
                <a:lnTo>
                  <a:pt x="696229" y="28763"/>
                </a:lnTo>
                <a:close/>
              </a:path>
              <a:path w="1068704" h="151765">
                <a:moveTo>
                  <a:pt x="622368" y="17737"/>
                </a:moveTo>
                <a:lnTo>
                  <a:pt x="588453" y="17737"/>
                </a:lnTo>
                <a:lnTo>
                  <a:pt x="597538" y="19147"/>
                </a:lnTo>
                <a:lnTo>
                  <a:pt x="604427" y="23206"/>
                </a:lnTo>
                <a:lnTo>
                  <a:pt x="608798" y="29655"/>
                </a:lnTo>
                <a:lnTo>
                  <a:pt x="610326" y="38239"/>
                </a:lnTo>
                <a:lnTo>
                  <a:pt x="608798" y="46742"/>
                </a:lnTo>
                <a:lnTo>
                  <a:pt x="604427" y="53197"/>
                </a:lnTo>
                <a:lnTo>
                  <a:pt x="597538" y="57296"/>
                </a:lnTo>
                <a:lnTo>
                  <a:pt x="588453" y="58731"/>
                </a:lnTo>
                <a:lnTo>
                  <a:pt x="622370" y="58731"/>
                </a:lnTo>
                <a:lnTo>
                  <a:pt x="626056" y="53349"/>
                </a:lnTo>
                <a:lnTo>
                  <a:pt x="628923" y="38239"/>
                </a:lnTo>
                <a:lnTo>
                  <a:pt x="626056" y="23123"/>
                </a:lnTo>
                <a:lnTo>
                  <a:pt x="622368" y="17737"/>
                </a:lnTo>
                <a:close/>
              </a:path>
              <a:path w="1068704" h="151765">
                <a:moveTo>
                  <a:pt x="764971" y="1036"/>
                </a:moveTo>
                <a:lnTo>
                  <a:pt x="746375" y="1036"/>
                </a:lnTo>
                <a:lnTo>
                  <a:pt x="746375" y="123650"/>
                </a:lnTo>
                <a:lnTo>
                  <a:pt x="829555" y="123650"/>
                </a:lnTo>
                <a:lnTo>
                  <a:pt x="829555" y="151210"/>
                </a:lnTo>
                <a:lnTo>
                  <a:pt x="847639" y="151210"/>
                </a:lnTo>
                <a:lnTo>
                  <a:pt x="847639" y="106949"/>
                </a:lnTo>
                <a:lnTo>
                  <a:pt x="764971" y="106949"/>
                </a:lnTo>
                <a:lnTo>
                  <a:pt x="764971" y="1036"/>
                </a:lnTo>
                <a:close/>
              </a:path>
              <a:path w="1068704" h="151765">
                <a:moveTo>
                  <a:pt x="833168" y="1036"/>
                </a:moveTo>
                <a:lnTo>
                  <a:pt x="814572" y="1036"/>
                </a:lnTo>
                <a:lnTo>
                  <a:pt x="814572" y="106949"/>
                </a:lnTo>
                <a:lnTo>
                  <a:pt x="833168" y="106949"/>
                </a:lnTo>
                <a:lnTo>
                  <a:pt x="833168" y="1036"/>
                </a:lnTo>
                <a:close/>
              </a:path>
              <a:path w="1068704" h="151765">
                <a:moveTo>
                  <a:pt x="886046" y="1036"/>
                </a:moveTo>
                <a:lnTo>
                  <a:pt x="867439" y="1036"/>
                </a:lnTo>
                <a:lnTo>
                  <a:pt x="867439" y="123650"/>
                </a:lnTo>
                <a:lnTo>
                  <a:pt x="884318" y="123650"/>
                </a:lnTo>
                <a:lnTo>
                  <a:pt x="905149" y="89892"/>
                </a:lnTo>
                <a:lnTo>
                  <a:pt x="886046" y="89892"/>
                </a:lnTo>
                <a:lnTo>
                  <a:pt x="886046" y="1036"/>
                </a:lnTo>
                <a:close/>
              </a:path>
              <a:path w="1068704" h="151765">
                <a:moveTo>
                  <a:pt x="957855" y="34616"/>
                </a:moveTo>
                <a:lnTo>
                  <a:pt x="939259" y="34616"/>
                </a:lnTo>
                <a:lnTo>
                  <a:pt x="939259" y="123650"/>
                </a:lnTo>
                <a:lnTo>
                  <a:pt x="957855" y="123650"/>
                </a:lnTo>
                <a:lnTo>
                  <a:pt x="957855" y="34616"/>
                </a:lnTo>
                <a:close/>
              </a:path>
              <a:path w="1068704" h="151765">
                <a:moveTo>
                  <a:pt x="957855" y="1036"/>
                </a:moveTo>
                <a:lnTo>
                  <a:pt x="940809" y="1036"/>
                </a:lnTo>
                <a:lnTo>
                  <a:pt x="886046" y="89892"/>
                </a:lnTo>
                <a:lnTo>
                  <a:pt x="905149" y="89892"/>
                </a:lnTo>
                <a:lnTo>
                  <a:pt x="939259" y="34616"/>
                </a:lnTo>
                <a:lnTo>
                  <a:pt x="957855" y="34616"/>
                </a:lnTo>
                <a:lnTo>
                  <a:pt x="957855" y="1036"/>
                </a:lnTo>
                <a:close/>
              </a:path>
              <a:path w="1068704" h="151765">
                <a:moveTo>
                  <a:pt x="1068250" y="1036"/>
                </a:moveTo>
                <a:lnTo>
                  <a:pt x="1021570" y="1036"/>
                </a:lnTo>
                <a:lnTo>
                  <a:pt x="1005656" y="3651"/>
                </a:lnTo>
                <a:lnTo>
                  <a:pt x="993310" y="11109"/>
                </a:lnTo>
                <a:lnTo>
                  <a:pt x="985321" y="22832"/>
                </a:lnTo>
                <a:lnTo>
                  <a:pt x="982483" y="38239"/>
                </a:lnTo>
                <a:lnTo>
                  <a:pt x="984135" y="49781"/>
                </a:lnTo>
                <a:lnTo>
                  <a:pt x="988856" y="59436"/>
                </a:lnTo>
                <a:lnTo>
                  <a:pt x="996287" y="66930"/>
                </a:lnTo>
                <a:lnTo>
                  <a:pt x="1006074" y="71987"/>
                </a:lnTo>
                <a:lnTo>
                  <a:pt x="979383" y="123650"/>
                </a:lnTo>
                <a:lnTo>
                  <a:pt x="1001425" y="123650"/>
                </a:lnTo>
                <a:lnTo>
                  <a:pt x="1025193" y="75432"/>
                </a:lnTo>
                <a:lnTo>
                  <a:pt x="1068250" y="75432"/>
                </a:lnTo>
                <a:lnTo>
                  <a:pt x="1068250" y="58731"/>
                </a:lnTo>
                <a:lnTo>
                  <a:pt x="1022785" y="58731"/>
                </a:lnTo>
                <a:lnTo>
                  <a:pt x="1013726" y="57270"/>
                </a:lnTo>
                <a:lnTo>
                  <a:pt x="1006894" y="53112"/>
                </a:lnTo>
                <a:lnTo>
                  <a:pt x="1002581" y="46596"/>
                </a:lnTo>
                <a:lnTo>
                  <a:pt x="1001079" y="38061"/>
                </a:lnTo>
                <a:lnTo>
                  <a:pt x="1002581" y="29483"/>
                </a:lnTo>
                <a:lnTo>
                  <a:pt x="1006894" y="23037"/>
                </a:lnTo>
                <a:lnTo>
                  <a:pt x="1013726" y="18979"/>
                </a:lnTo>
                <a:lnTo>
                  <a:pt x="1022785" y="17570"/>
                </a:lnTo>
                <a:lnTo>
                  <a:pt x="1068250" y="17570"/>
                </a:lnTo>
                <a:lnTo>
                  <a:pt x="1068250" y="1036"/>
                </a:lnTo>
                <a:close/>
              </a:path>
              <a:path w="1068704" h="151765">
                <a:moveTo>
                  <a:pt x="1068250" y="75432"/>
                </a:moveTo>
                <a:lnTo>
                  <a:pt x="1049475" y="75432"/>
                </a:lnTo>
                <a:lnTo>
                  <a:pt x="1049475" y="123650"/>
                </a:lnTo>
                <a:lnTo>
                  <a:pt x="1068250" y="123650"/>
                </a:lnTo>
                <a:lnTo>
                  <a:pt x="1068250" y="75432"/>
                </a:lnTo>
                <a:close/>
              </a:path>
              <a:path w="1068704" h="151765">
                <a:moveTo>
                  <a:pt x="1068250" y="17570"/>
                </a:moveTo>
                <a:lnTo>
                  <a:pt x="1049475" y="17570"/>
                </a:lnTo>
                <a:lnTo>
                  <a:pt x="1049475" y="58731"/>
                </a:lnTo>
                <a:lnTo>
                  <a:pt x="1068250" y="58731"/>
                </a:lnTo>
                <a:lnTo>
                  <a:pt x="1068250" y="175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240710" y="7291623"/>
            <a:ext cx="834390" cy="125095"/>
          </a:xfrm>
          <a:custGeom>
            <a:avLst/>
            <a:gdLst/>
            <a:ahLst/>
            <a:cxnLst/>
            <a:rect l="l" t="t" r="r" b="b"/>
            <a:pathLst>
              <a:path w="834389" h="125095">
                <a:moveTo>
                  <a:pt x="46501" y="1036"/>
                </a:moveTo>
                <a:lnTo>
                  <a:pt x="0" y="1036"/>
                </a:lnTo>
                <a:lnTo>
                  <a:pt x="0" y="123650"/>
                </a:lnTo>
                <a:lnTo>
                  <a:pt x="18606" y="123650"/>
                </a:lnTo>
                <a:lnTo>
                  <a:pt x="18606" y="75432"/>
                </a:lnTo>
                <a:lnTo>
                  <a:pt x="46501" y="75432"/>
                </a:lnTo>
                <a:lnTo>
                  <a:pt x="62443" y="72718"/>
                </a:lnTo>
                <a:lnTo>
                  <a:pt x="74851" y="65096"/>
                </a:lnTo>
                <a:lnTo>
                  <a:pt x="79216" y="58720"/>
                </a:lnTo>
                <a:lnTo>
                  <a:pt x="18606" y="58720"/>
                </a:lnTo>
                <a:lnTo>
                  <a:pt x="18606" y="17737"/>
                </a:lnTo>
                <a:lnTo>
                  <a:pt x="79214" y="17737"/>
                </a:lnTo>
                <a:lnTo>
                  <a:pt x="74851" y="11367"/>
                </a:lnTo>
                <a:lnTo>
                  <a:pt x="62443" y="3748"/>
                </a:lnTo>
                <a:lnTo>
                  <a:pt x="46501" y="1036"/>
                </a:lnTo>
                <a:close/>
              </a:path>
              <a:path w="834389" h="125095">
                <a:moveTo>
                  <a:pt x="142948" y="1036"/>
                </a:moveTo>
                <a:lnTo>
                  <a:pt x="127964" y="1036"/>
                </a:lnTo>
                <a:lnTo>
                  <a:pt x="83013" y="123650"/>
                </a:lnTo>
                <a:lnTo>
                  <a:pt x="102646" y="123650"/>
                </a:lnTo>
                <a:lnTo>
                  <a:pt x="111253" y="99023"/>
                </a:lnTo>
                <a:lnTo>
                  <a:pt x="178729" y="99023"/>
                </a:lnTo>
                <a:lnTo>
                  <a:pt x="172944" y="83180"/>
                </a:lnTo>
                <a:lnTo>
                  <a:pt x="116593" y="83180"/>
                </a:lnTo>
                <a:lnTo>
                  <a:pt x="135880" y="28753"/>
                </a:lnTo>
                <a:lnTo>
                  <a:pt x="153069" y="28753"/>
                </a:lnTo>
                <a:lnTo>
                  <a:pt x="142948" y="1036"/>
                </a:lnTo>
                <a:close/>
              </a:path>
              <a:path w="834389" h="125095">
                <a:moveTo>
                  <a:pt x="178729" y="99023"/>
                </a:moveTo>
                <a:lnTo>
                  <a:pt x="159649" y="99023"/>
                </a:lnTo>
                <a:lnTo>
                  <a:pt x="168256" y="123650"/>
                </a:lnTo>
                <a:lnTo>
                  <a:pt x="187722" y="123650"/>
                </a:lnTo>
                <a:lnTo>
                  <a:pt x="178729" y="99023"/>
                </a:lnTo>
                <a:close/>
              </a:path>
              <a:path w="834389" h="125095">
                <a:moveTo>
                  <a:pt x="153069" y="28753"/>
                </a:moveTo>
                <a:lnTo>
                  <a:pt x="135880" y="28753"/>
                </a:lnTo>
                <a:lnTo>
                  <a:pt x="154654" y="83180"/>
                </a:lnTo>
                <a:lnTo>
                  <a:pt x="172944" y="83180"/>
                </a:lnTo>
                <a:lnTo>
                  <a:pt x="153069" y="28753"/>
                </a:lnTo>
                <a:close/>
              </a:path>
              <a:path w="834389" h="125095">
                <a:moveTo>
                  <a:pt x="79214" y="17737"/>
                </a:moveTo>
                <a:lnTo>
                  <a:pt x="45297" y="17737"/>
                </a:lnTo>
                <a:lnTo>
                  <a:pt x="54382" y="19147"/>
                </a:lnTo>
                <a:lnTo>
                  <a:pt x="61271" y="23204"/>
                </a:lnTo>
                <a:lnTo>
                  <a:pt x="65642" y="29651"/>
                </a:lnTo>
                <a:lnTo>
                  <a:pt x="67170" y="38229"/>
                </a:lnTo>
                <a:lnTo>
                  <a:pt x="65642" y="46736"/>
                </a:lnTo>
                <a:lnTo>
                  <a:pt x="61271" y="53190"/>
                </a:lnTo>
                <a:lnTo>
                  <a:pt x="54382" y="57287"/>
                </a:lnTo>
                <a:lnTo>
                  <a:pt x="45297" y="58720"/>
                </a:lnTo>
                <a:lnTo>
                  <a:pt x="79216" y="58720"/>
                </a:lnTo>
                <a:lnTo>
                  <a:pt x="82900" y="53340"/>
                </a:lnTo>
                <a:lnTo>
                  <a:pt x="85767" y="38229"/>
                </a:lnTo>
                <a:lnTo>
                  <a:pt x="82900" y="23119"/>
                </a:lnTo>
                <a:lnTo>
                  <a:pt x="79214" y="17737"/>
                </a:lnTo>
                <a:close/>
              </a:path>
              <a:path w="834389" h="125095">
                <a:moveTo>
                  <a:pt x="213899" y="87316"/>
                </a:moveTo>
                <a:lnTo>
                  <a:pt x="195292" y="87316"/>
                </a:lnTo>
                <a:lnTo>
                  <a:pt x="200716" y="103324"/>
                </a:lnTo>
                <a:lnTo>
                  <a:pt x="210257" y="115040"/>
                </a:lnTo>
                <a:lnTo>
                  <a:pt x="223125" y="122237"/>
                </a:lnTo>
                <a:lnTo>
                  <a:pt x="238526" y="124687"/>
                </a:lnTo>
                <a:lnTo>
                  <a:pt x="255390" y="122167"/>
                </a:lnTo>
                <a:lnTo>
                  <a:pt x="268815" y="114996"/>
                </a:lnTo>
                <a:lnTo>
                  <a:pt x="274084" y="108321"/>
                </a:lnTo>
                <a:lnTo>
                  <a:pt x="238872" y="108321"/>
                </a:lnTo>
                <a:lnTo>
                  <a:pt x="229713" y="106782"/>
                </a:lnTo>
                <a:lnTo>
                  <a:pt x="222443" y="102468"/>
                </a:lnTo>
                <a:lnTo>
                  <a:pt x="217144" y="95828"/>
                </a:lnTo>
                <a:lnTo>
                  <a:pt x="213899" y="87316"/>
                </a:lnTo>
                <a:close/>
              </a:path>
              <a:path w="834389" h="125095">
                <a:moveTo>
                  <a:pt x="273400" y="16187"/>
                </a:moveTo>
                <a:lnTo>
                  <a:pt x="239039" y="16187"/>
                </a:lnTo>
                <a:lnTo>
                  <a:pt x="247800" y="17393"/>
                </a:lnTo>
                <a:lnTo>
                  <a:pt x="254476" y="20923"/>
                </a:lnTo>
                <a:lnTo>
                  <a:pt x="258729" y="26648"/>
                </a:lnTo>
                <a:lnTo>
                  <a:pt x="260222" y="34438"/>
                </a:lnTo>
                <a:lnTo>
                  <a:pt x="258926" y="42385"/>
                </a:lnTo>
                <a:lnTo>
                  <a:pt x="255144" y="48282"/>
                </a:lnTo>
                <a:lnTo>
                  <a:pt x="249037" y="51950"/>
                </a:lnTo>
                <a:lnTo>
                  <a:pt x="240767" y="53213"/>
                </a:lnTo>
                <a:lnTo>
                  <a:pt x="224747" y="53213"/>
                </a:lnTo>
                <a:lnTo>
                  <a:pt x="224747" y="68709"/>
                </a:lnTo>
                <a:lnTo>
                  <a:pt x="240421" y="68709"/>
                </a:lnTo>
                <a:lnTo>
                  <a:pt x="249766" y="69985"/>
                </a:lnTo>
                <a:lnTo>
                  <a:pt x="256562" y="73747"/>
                </a:lnTo>
                <a:lnTo>
                  <a:pt x="260712" y="79899"/>
                </a:lnTo>
                <a:lnTo>
                  <a:pt x="262117" y="88342"/>
                </a:lnTo>
                <a:lnTo>
                  <a:pt x="260421" y="96624"/>
                </a:lnTo>
                <a:lnTo>
                  <a:pt x="255658" y="102918"/>
                </a:lnTo>
                <a:lnTo>
                  <a:pt x="248313" y="106919"/>
                </a:lnTo>
                <a:lnTo>
                  <a:pt x="238872" y="108321"/>
                </a:lnTo>
                <a:lnTo>
                  <a:pt x="274084" y="108321"/>
                </a:lnTo>
                <a:lnTo>
                  <a:pt x="277687" y="103757"/>
                </a:lnTo>
                <a:lnTo>
                  <a:pt x="280891" y="89033"/>
                </a:lnTo>
                <a:lnTo>
                  <a:pt x="279629" y="79188"/>
                </a:lnTo>
                <a:lnTo>
                  <a:pt x="275961" y="71102"/>
                </a:lnTo>
                <a:lnTo>
                  <a:pt x="270064" y="64791"/>
                </a:lnTo>
                <a:lnTo>
                  <a:pt x="262117" y="60270"/>
                </a:lnTo>
                <a:lnTo>
                  <a:pt x="269260" y="55636"/>
                </a:lnTo>
                <a:lnTo>
                  <a:pt x="274562" y="49532"/>
                </a:lnTo>
                <a:lnTo>
                  <a:pt x="277861" y="42038"/>
                </a:lnTo>
                <a:lnTo>
                  <a:pt x="278996" y="33234"/>
                </a:lnTo>
                <a:lnTo>
                  <a:pt x="276001" y="19467"/>
                </a:lnTo>
                <a:lnTo>
                  <a:pt x="273400" y="16187"/>
                </a:lnTo>
                <a:close/>
              </a:path>
              <a:path w="834389" h="125095">
                <a:moveTo>
                  <a:pt x="239217" y="0"/>
                </a:moveTo>
                <a:lnTo>
                  <a:pt x="223515" y="2448"/>
                </a:lnTo>
                <a:lnTo>
                  <a:pt x="210496" y="9642"/>
                </a:lnTo>
                <a:lnTo>
                  <a:pt x="200901" y="21358"/>
                </a:lnTo>
                <a:lnTo>
                  <a:pt x="195470" y="37370"/>
                </a:lnTo>
                <a:lnTo>
                  <a:pt x="214244" y="37370"/>
                </a:lnTo>
                <a:lnTo>
                  <a:pt x="217462" y="28830"/>
                </a:lnTo>
                <a:lnTo>
                  <a:pt x="222700" y="22130"/>
                </a:lnTo>
                <a:lnTo>
                  <a:pt x="229908" y="17754"/>
                </a:lnTo>
                <a:lnTo>
                  <a:pt x="239039" y="16187"/>
                </a:lnTo>
                <a:lnTo>
                  <a:pt x="273400" y="16187"/>
                </a:lnTo>
                <a:lnTo>
                  <a:pt x="267694" y="8995"/>
                </a:lnTo>
                <a:lnTo>
                  <a:pt x="255094" y="2334"/>
                </a:lnTo>
                <a:lnTo>
                  <a:pt x="239217" y="0"/>
                </a:lnTo>
                <a:close/>
              </a:path>
              <a:path w="834389" h="125095">
                <a:moveTo>
                  <a:pt x="354072" y="1036"/>
                </a:moveTo>
                <a:lnTo>
                  <a:pt x="306378" y="1036"/>
                </a:lnTo>
                <a:lnTo>
                  <a:pt x="306378" y="123650"/>
                </a:lnTo>
                <a:lnTo>
                  <a:pt x="355968" y="123650"/>
                </a:lnTo>
                <a:lnTo>
                  <a:pt x="371420" y="121248"/>
                </a:lnTo>
                <a:lnTo>
                  <a:pt x="383077" y="114373"/>
                </a:lnTo>
                <a:lnTo>
                  <a:pt x="388114" y="106949"/>
                </a:lnTo>
                <a:lnTo>
                  <a:pt x="324974" y="106949"/>
                </a:lnTo>
                <a:lnTo>
                  <a:pt x="324974" y="69568"/>
                </a:lnTo>
                <a:lnTo>
                  <a:pt x="386151" y="69568"/>
                </a:lnTo>
                <a:lnTo>
                  <a:pt x="382534" y="65665"/>
                </a:lnTo>
                <a:lnTo>
                  <a:pt x="374564" y="60793"/>
                </a:lnTo>
                <a:lnTo>
                  <a:pt x="381728" y="56112"/>
                </a:lnTo>
                <a:lnTo>
                  <a:pt x="384516" y="52867"/>
                </a:lnTo>
                <a:lnTo>
                  <a:pt x="324974" y="52867"/>
                </a:lnTo>
                <a:lnTo>
                  <a:pt x="324974" y="17737"/>
                </a:lnTo>
                <a:lnTo>
                  <a:pt x="386481" y="17737"/>
                </a:lnTo>
                <a:lnTo>
                  <a:pt x="380984" y="10072"/>
                </a:lnTo>
                <a:lnTo>
                  <a:pt x="369306" y="3392"/>
                </a:lnTo>
                <a:lnTo>
                  <a:pt x="354072" y="1036"/>
                </a:lnTo>
                <a:close/>
              </a:path>
              <a:path w="834389" h="125095">
                <a:moveTo>
                  <a:pt x="386151" y="69568"/>
                </a:moveTo>
                <a:lnTo>
                  <a:pt x="354072" y="69568"/>
                </a:lnTo>
                <a:lnTo>
                  <a:pt x="362452" y="70876"/>
                </a:lnTo>
                <a:lnTo>
                  <a:pt x="368800" y="74607"/>
                </a:lnTo>
                <a:lnTo>
                  <a:pt x="372823" y="80470"/>
                </a:lnTo>
                <a:lnTo>
                  <a:pt x="374229" y="88175"/>
                </a:lnTo>
                <a:lnTo>
                  <a:pt x="372823" y="95976"/>
                </a:lnTo>
                <a:lnTo>
                  <a:pt x="368800" y="101889"/>
                </a:lnTo>
                <a:lnTo>
                  <a:pt x="362452" y="105638"/>
                </a:lnTo>
                <a:lnTo>
                  <a:pt x="354072" y="106949"/>
                </a:lnTo>
                <a:lnTo>
                  <a:pt x="388114" y="106949"/>
                </a:lnTo>
                <a:lnTo>
                  <a:pt x="390438" y="103524"/>
                </a:lnTo>
                <a:lnTo>
                  <a:pt x="393003" y="89201"/>
                </a:lnTo>
                <a:lnTo>
                  <a:pt x="391818" y="79676"/>
                </a:lnTo>
                <a:lnTo>
                  <a:pt x="388307" y="71895"/>
                </a:lnTo>
                <a:lnTo>
                  <a:pt x="386151" y="69568"/>
                </a:lnTo>
                <a:close/>
              </a:path>
              <a:path w="834389" h="125095">
                <a:moveTo>
                  <a:pt x="386481" y="17737"/>
                </a:moveTo>
                <a:lnTo>
                  <a:pt x="352523" y="17737"/>
                </a:lnTo>
                <a:lnTo>
                  <a:pt x="360875" y="18932"/>
                </a:lnTo>
                <a:lnTo>
                  <a:pt x="367161" y="22388"/>
                </a:lnTo>
                <a:lnTo>
                  <a:pt x="371123" y="27910"/>
                </a:lnTo>
                <a:lnTo>
                  <a:pt x="372501" y="35307"/>
                </a:lnTo>
                <a:lnTo>
                  <a:pt x="371123" y="42698"/>
                </a:lnTo>
                <a:lnTo>
                  <a:pt x="367161" y="48218"/>
                </a:lnTo>
                <a:lnTo>
                  <a:pt x="360875" y="51672"/>
                </a:lnTo>
                <a:lnTo>
                  <a:pt x="352523" y="52867"/>
                </a:lnTo>
                <a:lnTo>
                  <a:pt x="384516" y="52867"/>
                </a:lnTo>
                <a:lnTo>
                  <a:pt x="386903" y="50090"/>
                </a:lnTo>
                <a:lnTo>
                  <a:pt x="390041" y="42744"/>
                </a:lnTo>
                <a:lnTo>
                  <a:pt x="391098" y="34093"/>
                </a:lnTo>
                <a:lnTo>
                  <a:pt x="388462" y="20499"/>
                </a:lnTo>
                <a:lnTo>
                  <a:pt x="386481" y="17737"/>
                </a:lnTo>
                <a:close/>
              </a:path>
              <a:path w="834389" h="125095">
                <a:moveTo>
                  <a:pt x="437086" y="1036"/>
                </a:moveTo>
                <a:lnTo>
                  <a:pt x="418479" y="1036"/>
                </a:lnTo>
                <a:lnTo>
                  <a:pt x="418479" y="123650"/>
                </a:lnTo>
                <a:lnTo>
                  <a:pt x="435358" y="123650"/>
                </a:lnTo>
                <a:lnTo>
                  <a:pt x="456189" y="89892"/>
                </a:lnTo>
                <a:lnTo>
                  <a:pt x="437086" y="89892"/>
                </a:lnTo>
                <a:lnTo>
                  <a:pt x="437086" y="1036"/>
                </a:lnTo>
                <a:close/>
              </a:path>
              <a:path w="834389" h="125095">
                <a:moveTo>
                  <a:pt x="508895" y="34616"/>
                </a:moveTo>
                <a:lnTo>
                  <a:pt x="490299" y="34616"/>
                </a:lnTo>
                <a:lnTo>
                  <a:pt x="490299" y="123650"/>
                </a:lnTo>
                <a:lnTo>
                  <a:pt x="508895" y="123650"/>
                </a:lnTo>
                <a:lnTo>
                  <a:pt x="508895" y="34616"/>
                </a:lnTo>
                <a:close/>
              </a:path>
              <a:path w="834389" h="125095">
                <a:moveTo>
                  <a:pt x="508895" y="1036"/>
                </a:moveTo>
                <a:lnTo>
                  <a:pt x="491848" y="1036"/>
                </a:lnTo>
                <a:lnTo>
                  <a:pt x="437086" y="89892"/>
                </a:lnTo>
                <a:lnTo>
                  <a:pt x="456189" y="89892"/>
                </a:lnTo>
                <a:lnTo>
                  <a:pt x="490299" y="34616"/>
                </a:lnTo>
                <a:lnTo>
                  <a:pt x="508895" y="34616"/>
                </a:lnTo>
                <a:lnTo>
                  <a:pt x="508895" y="1036"/>
                </a:lnTo>
                <a:close/>
              </a:path>
              <a:path w="834389" h="125095">
                <a:moveTo>
                  <a:pt x="580369" y="17737"/>
                </a:moveTo>
                <a:lnTo>
                  <a:pt x="561762" y="17737"/>
                </a:lnTo>
                <a:lnTo>
                  <a:pt x="561762" y="123650"/>
                </a:lnTo>
                <a:lnTo>
                  <a:pt x="580369" y="123650"/>
                </a:lnTo>
                <a:lnTo>
                  <a:pt x="580369" y="17737"/>
                </a:lnTo>
                <a:close/>
              </a:path>
              <a:path w="834389" h="125095">
                <a:moveTo>
                  <a:pt x="614127" y="1036"/>
                </a:moveTo>
                <a:lnTo>
                  <a:pt x="528015" y="1036"/>
                </a:lnTo>
                <a:lnTo>
                  <a:pt x="528015" y="17737"/>
                </a:lnTo>
                <a:lnTo>
                  <a:pt x="614127" y="17737"/>
                </a:lnTo>
                <a:lnTo>
                  <a:pt x="614127" y="1036"/>
                </a:lnTo>
                <a:close/>
              </a:path>
              <a:path w="834389" h="125095">
                <a:moveTo>
                  <a:pt x="651833" y="1036"/>
                </a:moveTo>
                <a:lnTo>
                  <a:pt x="633237" y="1036"/>
                </a:lnTo>
                <a:lnTo>
                  <a:pt x="633237" y="123650"/>
                </a:lnTo>
                <a:lnTo>
                  <a:pt x="650116" y="123650"/>
                </a:lnTo>
                <a:lnTo>
                  <a:pt x="670947" y="89892"/>
                </a:lnTo>
                <a:lnTo>
                  <a:pt x="651833" y="89892"/>
                </a:lnTo>
                <a:lnTo>
                  <a:pt x="651833" y="1036"/>
                </a:lnTo>
                <a:close/>
              </a:path>
              <a:path w="834389" h="125095">
                <a:moveTo>
                  <a:pt x="723653" y="34616"/>
                </a:moveTo>
                <a:lnTo>
                  <a:pt x="705057" y="34616"/>
                </a:lnTo>
                <a:lnTo>
                  <a:pt x="705057" y="123650"/>
                </a:lnTo>
                <a:lnTo>
                  <a:pt x="723653" y="123650"/>
                </a:lnTo>
                <a:lnTo>
                  <a:pt x="723653" y="34616"/>
                </a:lnTo>
                <a:close/>
              </a:path>
              <a:path w="834389" h="125095">
                <a:moveTo>
                  <a:pt x="723653" y="1036"/>
                </a:moveTo>
                <a:lnTo>
                  <a:pt x="706596" y="1036"/>
                </a:lnTo>
                <a:lnTo>
                  <a:pt x="651833" y="89892"/>
                </a:lnTo>
                <a:lnTo>
                  <a:pt x="670947" y="89892"/>
                </a:lnTo>
                <a:lnTo>
                  <a:pt x="705057" y="34616"/>
                </a:lnTo>
                <a:lnTo>
                  <a:pt x="723653" y="34616"/>
                </a:lnTo>
                <a:lnTo>
                  <a:pt x="723653" y="1036"/>
                </a:lnTo>
                <a:close/>
              </a:path>
              <a:path w="834389" h="125095">
                <a:moveTo>
                  <a:pt x="834047" y="1036"/>
                </a:moveTo>
                <a:lnTo>
                  <a:pt x="787368" y="1036"/>
                </a:lnTo>
                <a:lnTo>
                  <a:pt x="751119" y="22827"/>
                </a:lnTo>
                <a:lnTo>
                  <a:pt x="748280" y="38229"/>
                </a:lnTo>
                <a:lnTo>
                  <a:pt x="749932" y="49776"/>
                </a:lnTo>
                <a:lnTo>
                  <a:pt x="754649" y="59435"/>
                </a:lnTo>
                <a:lnTo>
                  <a:pt x="762080" y="66930"/>
                </a:lnTo>
                <a:lnTo>
                  <a:pt x="771871" y="71987"/>
                </a:lnTo>
                <a:lnTo>
                  <a:pt x="745181" y="123650"/>
                </a:lnTo>
                <a:lnTo>
                  <a:pt x="767222" y="123650"/>
                </a:lnTo>
                <a:lnTo>
                  <a:pt x="790991" y="75432"/>
                </a:lnTo>
                <a:lnTo>
                  <a:pt x="834047" y="75432"/>
                </a:lnTo>
                <a:lnTo>
                  <a:pt x="834047" y="58720"/>
                </a:lnTo>
                <a:lnTo>
                  <a:pt x="788572" y="58720"/>
                </a:lnTo>
                <a:lnTo>
                  <a:pt x="779519" y="57259"/>
                </a:lnTo>
                <a:lnTo>
                  <a:pt x="772691" y="53101"/>
                </a:lnTo>
                <a:lnTo>
                  <a:pt x="768379" y="46586"/>
                </a:lnTo>
                <a:lnTo>
                  <a:pt x="766877" y="38051"/>
                </a:lnTo>
                <a:lnTo>
                  <a:pt x="768379" y="29477"/>
                </a:lnTo>
                <a:lnTo>
                  <a:pt x="772691" y="23030"/>
                </a:lnTo>
                <a:lnTo>
                  <a:pt x="779519" y="18970"/>
                </a:lnTo>
                <a:lnTo>
                  <a:pt x="788572" y="17559"/>
                </a:lnTo>
                <a:lnTo>
                  <a:pt x="834047" y="17559"/>
                </a:lnTo>
                <a:lnTo>
                  <a:pt x="834047" y="1036"/>
                </a:lnTo>
                <a:close/>
              </a:path>
              <a:path w="834389" h="125095">
                <a:moveTo>
                  <a:pt x="834047" y="75432"/>
                </a:moveTo>
                <a:lnTo>
                  <a:pt x="815273" y="75432"/>
                </a:lnTo>
                <a:lnTo>
                  <a:pt x="815273" y="123650"/>
                </a:lnTo>
                <a:lnTo>
                  <a:pt x="834047" y="123650"/>
                </a:lnTo>
                <a:lnTo>
                  <a:pt x="834047" y="75432"/>
                </a:lnTo>
                <a:close/>
              </a:path>
              <a:path w="834389" h="125095">
                <a:moveTo>
                  <a:pt x="834047" y="17559"/>
                </a:moveTo>
                <a:lnTo>
                  <a:pt x="815273" y="17559"/>
                </a:lnTo>
                <a:lnTo>
                  <a:pt x="815273" y="58720"/>
                </a:lnTo>
                <a:lnTo>
                  <a:pt x="834047" y="58720"/>
                </a:lnTo>
                <a:lnTo>
                  <a:pt x="834047" y="17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240880" y="7511716"/>
            <a:ext cx="1423035" cy="151765"/>
          </a:xfrm>
          <a:custGeom>
            <a:avLst/>
            <a:gdLst/>
            <a:ahLst/>
            <a:cxnLst/>
            <a:rect l="l" t="t" r="r" b="b"/>
            <a:pathLst>
              <a:path w="1423035" h="151765">
                <a:moveTo>
                  <a:pt x="44092" y="0"/>
                </a:moveTo>
                <a:lnTo>
                  <a:pt x="4940" y="22564"/>
                </a:lnTo>
                <a:lnTo>
                  <a:pt x="0" y="62343"/>
                </a:lnTo>
                <a:lnTo>
                  <a:pt x="162" y="78297"/>
                </a:lnTo>
                <a:lnTo>
                  <a:pt x="18685" y="117204"/>
                </a:lnTo>
                <a:lnTo>
                  <a:pt x="44092" y="124687"/>
                </a:lnTo>
                <a:lnTo>
                  <a:pt x="59715" y="122232"/>
                </a:lnTo>
                <a:lnTo>
                  <a:pt x="72742" y="114997"/>
                </a:lnTo>
                <a:lnTo>
                  <a:pt x="78467" y="107975"/>
                </a:lnTo>
                <a:lnTo>
                  <a:pt x="36857" y="107975"/>
                </a:lnTo>
                <a:lnTo>
                  <a:pt x="30313" y="105221"/>
                </a:lnTo>
                <a:lnTo>
                  <a:pt x="18596" y="62343"/>
                </a:lnTo>
                <a:lnTo>
                  <a:pt x="18906" y="46899"/>
                </a:lnTo>
                <a:lnTo>
                  <a:pt x="36857" y="16711"/>
                </a:lnTo>
                <a:lnTo>
                  <a:pt x="78480" y="16711"/>
                </a:lnTo>
                <a:lnTo>
                  <a:pt x="72805" y="9685"/>
                </a:lnTo>
                <a:lnTo>
                  <a:pt x="59836" y="2453"/>
                </a:lnTo>
                <a:lnTo>
                  <a:pt x="44092" y="0"/>
                </a:lnTo>
                <a:close/>
              </a:path>
              <a:path w="1423035" h="151765">
                <a:moveTo>
                  <a:pt x="87829" y="86971"/>
                </a:moveTo>
                <a:lnTo>
                  <a:pt x="69065" y="86971"/>
                </a:lnTo>
                <a:lnTo>
                  <a:pt x="65839" y="95483"/>
                </a:lnTo>
                <a:lnTo>
                  <a:pt x="60558" y="102135"/>
                </a:lnTo>
                <a:lnTo>
                  <a:pt x="53320" y="106437"/>
                </a:lnTo>
                <a:lnTo>
                  <a:pt x="44092" y="107975"/>
                </a:lnTo>
                <a:lnTo>
                  <a:pt x="78467" y="107975"/>
                </a:lnTo>
                <a:lnTo>
                  <a:pt x="82378" y="103178"/>
                </a:lnTo>
                <a:lnTo>
                  <a:pt x="87829" y="86971"/>
                </a:lnTo>
                <a:close/>
              </a:path>
              <a:path w="1423035" h="151765">
                <a:moveTo>
                  <a:pt x="78480" y="16711"/>
                </a:moveTo>
                <a:lnTo>
                  <a:pt x="44092" y="16711"/>
                </a:lnTo>
                <a:lnTo>
                  <a:pt x="53293" y="18250"/>
                </a:lnTo>
                <a:lnTo>
                  <a:pt x="60491" y="22564"/>
                </a:lnTo>
                <a:lnTo>
                  <a:pt x="65689" y="29203"/>
                </a:lnTo>
                <a:lnTo>
                  <a:pt x="68887" y="37716"/>
                </a:lnTo>
                <a:lnTo>
                  <a:pt x="87829" y="37716"/>
                </a:lnTo>
                <a:lnTo>
                  <a:pt x="82352" y="21503"/>
                </a:lnTo>
                <a:lnTo>
                  <a:pt x="78480" y="16711"/>
                </a:lnTo>
                <a:close/>
              </a:path>
              <a:path w="1423035" h="151765">
                <a:moveTo>
                  <a:pt x="157063" y="1036"/>
                </a:moveTo>
                <a:lnTo>
                  <a:pt x="110562" y="1036"/>
                </a:lnTo>
                <a:lnTo>
                  <a:pt x="110562" y="123650"/>
                </a:lnTo>
                <a:lnTo>
                  <a:pt x="129158" y="123650"/>
                </a:lnTo>
                <a:lnTo>
                  <a:pt x="129158" y="75432"/>
                </a:lnTo>
                <a:lnTo>
                  <a:pt x="157063" y="75432"/>
                </a:lnTo>
                <a:lnTo>
                  <a:pt x="173005" y="72720"/>
                </a:lnTo>
                <a:lnTo>
                  <a:pt x="185413" y="65101"/>
                </a:lnTo>
                <a:lnTo>
                  <a:pt x="189776" y="58731"/>
                </a:lnTo>
                <a:lnTo>
                  <a:pt x="129158" y="58731"/>
                </a:lnTo>
                <a:lnTo>
                  <a:pt x="129158" y="17737"/>
                </a:lnTo>
                <a:lnTo>
                  <a:pt x="189774" y="17737"/>
                </a:lnTo>
                <a:lnTo>
                  <a:pt x="185413" y="11368"/>
                </a:lnTo>
                <a:lnTo>
                  <a:pt x="173005" y="3748"/>
                </a:lnTo>
                <a:lnTo>
                  <a:pt x="157063" y="1036"/>
                </a:lnTo>
                <a:close/>
              </a:path>
              <a:path w="1423035" h="151765">
                <a:moveTo>
                  <a:pt x="189774" y="17737"/>
                </a:moveTo>
                <a:lnTo>
                  <a:pt x="155859" y="17737"/>
                </a:lnTo>
                <a:lnTo>
                  <a:pt x="164944" y="19147"/>
                </a:lnTo>
                <a:lnTo>
                  <a:pt x="171833" y="23206"/>
                </a:lnTo>
                <a:lnTo>
                  <a:pt x="176204" y="29655"/>
                </a:lnTo>
                <a:lnTo>
                  <a:pt x="177732" y="38239"/>
                </a:lnTo>
                <a:lnTo>
                  <a:pt x="176204" y="46742"/>
                </a:lnTo>
                <a:lnTo>
                  <a:pt x="171833" y="53197"/>
                </a:lnTo>
                <a:lnTo>
                  <a:pt x="164944" y="57296"/>
                </a:lnTo>
                <a:lnTo>
                  <a:pt x="155859" y="58731"/>
                </a:lnTo>
                <a:lnTo>
                  <a:pt x="189776" y="58731"/>
                </a:lnTo>
                <a:lnTo>
                  <a:pt x="193462" y="53349"/>
                </a:lnTo>
                <a:lnTo>
                  <a:pt x="196329" y="38239"/>
                </a:lnTo>
                <a:lnTo>
                  <a:pt x="193462" y="23123"/>
                </a:lnTo>
                <a:lnTo>
                  <a:pt x="189774" y="17737"/>
                </a:lnTo>
                <a:close/>
              </a:path>
              <a:path w="1423035" h="151765">
                <a:moveTo>
                  <a:pt x="295352" y="1036"/>
                </a:moveTo>
                <a:lnTo>
                  <a:pt x="216820" y="1036"/>
                </a:lnTo>
                <a:lnTo>
                  <a:pt x="216820" y="123650"/>
                </a:lnTo>
                <a:lnTo>
                  <a:pt x="295352" y="123650"/>
                </a:lnTo>
                <a:lnTo>
                  <a:pt x="295352" y="106949"/>
                </a:lnTo>
                <a:lnTo>
                  <a:pt x="235416" y="106949"/>
                </a:lnTo>
                <a:lnTo>
                  <a:pt x="235416" y="70092"/>
                </a:lnTo>
                <a:lnTo>
                  <a:pt x="286399" y="70092"/>
                </a:lnTo>
                <a:lnTo>
                  <a:pt x="286399" y="53558"/>
                </a:lnTo>
                <a:lnTo>
                  <a:pt x="235416" y="53558"/>
                </a:lnTo>
                <a:lnTo>
                  <a:pt x="235416" y="17737"/>
                </a:lnTo>
                <a:lnTo>
                  <a:pt x="295352" y="17737"/>
                </a:lnTo>
                <a:lnTo>
                  <a:pt x="295352" y="1036"/>
                </a:lnTo>
                <a:close/>
              </a:path>
              <a:path w="1423035" h="151765">
                <a:moveTo>
                  <a:pt x="417285" y="106949"/>
                </a:moveTo>
                <a:lnTo>
                  <a:pt x="306545" y="106949"/>
                </a:lnTo>
                <a:lnTo>
                  <a:pt x="306545" y="151210"/>
                </a:lnTo>
                <a:lnTo>
                  <a:pt x="324628" y="151210"/>
                </a:lnTo>
                <a:lnTo>
                  <a:pt x="324628" y="123650"/>
                </a:lnTo>
                <a:lnTo>
                  <a:pt x="417285" y="123650"/>
                </a:lnTo>
                <a:lnTo>
                  <a:pt x="417285" y="106949"/>
                </a:lnTo>
                <a:close/>
              </a:path>
              <a:path w="1423035" h="151765">
                <a:moveTo>
                  <a:pt x="417285" y="123650"/>
                </a:moveTo>
                <a:lnTo>
                  <a:pt x="399024" y="123650"/>
                </a:lnTo>
                <a:lnTo>
                  <a:pt x="399024" y="151210"/>
                </a:lnTo>
                <a:lnTo>
                  <a:pt x="417285" y="151210"/>
                </a:lnTo>
                <a:lnTo>
                  <a:pt x="417285" y="123650"/>
                </a:lnTo>
                <a:close/>
              </a:path>
              <a:path w="1423035" h="151765">
                <a:moveTo>
                  <a:pt x="402814" y="1036"/>
                </a:moveTo>
                <a:lnTo>
                  <a:pt x="332209" y="1036"/>
                </a:lnTo>
                <a:lnTo>
                  <a:pt x="332209" y="37203"/>
                </a:lnTo>
                <a:lnTo>
                  <a:pt x="331370" y="58051"/>
                </a:lnTo>
                <a:lnTo>
                  <a:pt x="328722" y="76788"/>
                </a:lnTo>
                <a:lnTo>
                  <a:pt x="324072" y="93168"/>
                </a:lnTo>
                <a:lnTo>
                  <a:pt x="317225" y="106949"/>
                </a:lnTo>
                <a:lnTo>
                  <a:pt x="338063" y="106949"/>
                </a:lnTo>
                <a:lnTo>
                  <a:pt x="343798" y="93315"/>
                </a:lnTo>
                <a:lnTo>
                  <a:pt x="347512" y="78358"/>
                </a:lnTo>
                <a:lnTo>
                  <a:pt x="349515" y="62239"/>
                </a:lnTo>
                <a:lnTo>
                  <a:pt x="350114" y="45119"/>
                </a:lnTo>
                <a:lnTo>
                  <a:pt x="350114" y="17737"/>
                </a:lnTo>
                <a:lnTo>
                  <a:pt x="402814" y="17737"/>
                </a:lnTo>
                <a:lnTo>
                  <a:pt x="402814" y="1036"/>
                </a:lnTo>
                <a:close/>
              </a:path>
              <a:path w="1423035" h="151765">
                <a:moveTo>
                  <a:pt x="402814" y="17737"/>
                </a:moveTo>
                <a:lnTo>
                  <a:pt x="384218" y="17737"/>
                </a:lnTo>
                <a:lnTo>
                  <a:pt x="384218" y="106949"/>
                </a:lnTo>
                <a:lnTo>
                  <a:pt x="402814" y="106949"/>
                </a:lnTo>
                <a:lnTo>
                  <a:pt x="402814" y="17737"/>
                </a:lnTo>
                <a:close/>
              </a:path>
              <a:path w="1423035" h="151765">
                <a:moveTo>
                  <a:pt x="455692" y="1036"/>
                </a:moveTo>
                <a:lnTo>
                  <a:pt x="437086" y="1036"/>
                </a:lnTo>
                <a:lnTo>
                  <a:pt x="437086" y="123650"/>
                </a:lnTo>
                <a:lnTo>
                  <a:pt x="455692" y="123650"/>
                </a:lnTo>
                <a:lnTo>
                  <a:pt x="455692" y="70092"/>
                </a:lnTo>
                <a:lnTo>
                  <a:pt x="524057" y="70092"/>
                </a:lnTo>
                <a:lnTo>
                  <a:pt x="524057" y="53558"/>
                </a:lnTo>
                <a:lnTo>
                  <a:pt x="455692" y="53558"/>
                </a:lnTo>
                <a:lnTo>
                  <a:pt x="455692" y="1036"/>
                </a:lnTo>
                <a:close/>
              </a:path>
              <a:path w="1423035" h="151765">
                <a:moveTo>
                  <a:pt x="524057" y="70092"/>
                </a:moveTo>
                <a:lnTo>
                  <a:pt x="505283" y="70092"/>
                </a:lnTo>
                <a:lnTo>
                  <a:pt x="505283" y="123650"/>
                </a:lnTo>
                <a:lnTo>
                  <a:pt x="524057" y="123650"/>
                </a:lnTo>
                <a:lnTo>
                  <a:pt x="524057" y="70092"/>
                </a:lnTo>
                <a:close/>
              </a:path>
              <a:path w="1423035" h="151765">
                <a:moveTo>
                  <a:pt x="524057" y="1036"/>
                </a:moveTo>
                <a:lnTo>
                  <a:pt x="505283" y="1036"/>
                </a:lnTo>
                <a:lnTo>
                  <a:pt x="505283" y="53558"/>
                </a:lnTo>
                <a:lnTo>
                  <a:pt x="524057" y="53558"/>
                </a:lnTo>
                <a:lnTo>
                  <a:pt x="524057" y="1036"/>
                </a:lnTo>
                <a:close/>
              </a:path>
              <a:path w="1423035" h="151765">
                <a:moveTo>
                  <a:pt x="632378" y="1036"/>
                </a:moveTo>
                <a:lnTo>
                  <a:pt x="553847" y="1036"/>
                </a:lnTo>
                <a:lnTo>
                  <a:pt x="553847" y="123650"/>
                </a:lnTo>
                <a:lnTo>
                  <a:pt x="632378" y="123650"/>
                </a:lnTo>
                <a:lnTo>
                  <a:pt x="632378" y="106949"/>
                </a:lnTo>
                <a:lnTo>
                  <a:pt x="572453" y="106949"/>
                </a:lnTo>
                <a:lnTo>
                  <a:pt x="572453" y="70092"/>
                </a:lnTo>
                <a:lnTo>
                  <a:pt x="623426" y="70092"/>
                </a:lnTo>
                <a:lnTo>
                  <a:pt x="623426" y="53558"/>
                </a:lnTo>
                <a:lnTo>
                  <a:pt x="572453" y="53558"/>
                </a:lnTo>
                <a:lnTo>
                  <a:pt x="572453" y="17737"/>
                </a:lnTo>
                <a:lnTo>
                  <a:pt x="632378" y="17737"/>
                </a:lnTo>
                <a:lnTo>
                  <a:pt x="632378" y="1036"/>
                </a:lnTo>
                <a:close/>
              </a:path>
              <a:path w="1423035" h="151765">
                <a:moveTo>
                  <a:pt x="731914" y="1036"/>
                </a:moveTo>
                <a:lnTo>
                  <a:pt x="656493" y="1036"/>
                </a:lnTo>
                <a:lnTo>
                  <a:pt x="656493" y="123650"/>
                </a:lnTo>
                <a:lnTo>
                  <a:pt x="675089" y="123650"/>
                </a:lnTo>
                <a:lnTo>
                  <a:pt x="675089" y="17737"/>
                </a:lnTo>
                <a:lnTo>
                  <a:pt x="731914" y="17737"/>
                </a:lnTo>
                <a:lnTo>
                  <a:pt x="731914" y="1036"/>
                </a:lnTo>
                <a:close/>
              </a:path>
              <a:path w="1423035" h="151765">
                <a:moveTo>
                  <a:pt x="785305" y="0"/>
                </a:moveTo>
                <a:lnTo>
                  <a:pt x="746880" y="21423"/>
                </a:lnTo>
                <a:lnTo>
                  <a:pt x="741291" y="69746"/>
                </a:lnTo>
                <a:lnTo>
                  <a:pt x="741423" y="78104"/>
                </a:lnTo>
                <a:lnTo>
                  <a:pt x="759898" y="117274"/>
                </a:lnTo>
                <a:lnTo>
                  <a:pt x="785305" y="124687"/>
                </a:lnTo>
                <a:lnTo>
                  <a:pt x="794624" y="123852"/>
                </a:lnTo>
                <a:lnTo>
                  <a:pt x="803170" y="121370"/>
                </a:lnTo>
                <a:lnTo>
                  <a:pt x="810878" y="117274"/>
                </a:lnTo>
                <a:lnTo>
                  <a:pt x="817681" y="111598"/>
                </a:lnTo>
                <a:lnTo>
                  <a:pt x="820225" y="107975"/>
                </a:lnTo>
                <a:lnTo>
                  <a:pt x="778248" y="107975"/>
                </a:lnTo>
                <a:lnTo>
                  <a:pt x="772039" y="105399"/>
                </a:lnTo>
                <a:lnTo>
                  <a:pt x="760092" y="74999"/>
                </a:lnTo>
                <a:lnTo>
                  <a:pt x="760122" y="48186"/>
                </a:lnTo>
                <a:lnTo>
                  <a:pt x="778416" y="16711"/>
                </a:lnTo>
                <a:lnTo>
                  <a:pt x="820342" y="16711"/>
                </a:lnTo>
                <a:lnTo>
                  <a:pt x="817681" y="13088"/>
                </a:lnTo>
                <a:lnTo>
                  <a:pt x="810854" y="7483"/>
                </a:lnTo>
                <a:lnTo>
                  <a:pt x="803107" y="3379"/>
                </a:lnTo>
                <a:lnTo>
                  <a:pt x="794553" y="858"/>
                </a:lnTo>
                <a:lnTo>
                  <a:pt x="785305" y="0"/>
                </a:lnTo>
                <a:close/>
              </a:path>
              <a:path w="1423035" h="151765">
                <a:moveTo>
                  <a:pt x="820342" y="16711"/>
                </a:moveTo>
                <a:lnTo>
                  <a:pt x="792363" y="16711"/>
                </a:lnTo>
                <a:lnTo>
                  <a:pt x="798729" y="19287"/>
                </a:lnTo>
                <a:lnTo>
                  <a:pt x="803556" y="24281"/>
                </a:lnTo>
                <a:lnTo>
                  <a:pt x="807593" y="30478"/>
                </a:lnTo>
                <a:lnTo>
                  <a:pt x="809758" y="38450"/>
                </a:lnTo>
                <a:lnTo>
                  <a:pt x="810598" y="48186"/>
                </a:lnTo>
                <a:lnTo>
                  <a:pt x="810679" y="74999"/>
                </a:lnTo>
                <a:lnTo>
                  <a:pt x="809887" y="85743"/>
                </a:lnTo>
                <a:lnTo>
                  <a:pt x="807739" y="94002"/>
                </a:lnTo>
                <a:lnTo>
                  <a:pt x="803556" y="100405"/>
                </a:lnTo>
                <a:lnTo>
                  <a:pt x="798907" y="105399"/>
                </a:lnTo>
                <a:lnTo>
                  <a:pt x="792530" y="107975"/>
                </a:lnTo>
                <a:lnTo>
                  <a:pt x="820225" y="107975"/>
                </a:lnTo>
                <a:lnTo>
                  <a:pt x="829482" y="69746"/>
                </a:lnTo>
                <a:lnTo>
                  <a:pt x="829566" y="53736"/>
                </a:lnTo>
                <a:lnTo>
                  <a:pt x="829042" y="41399"/>
                </a:lnTo>
                <a:lnTo>
                  <a:pt x="827168" y="30478"/>
                </a:lnTo>
                <a:lnTo>
                  <a:pt x="823536" y="21061"/>
                </a:lnTo>
                <a:lnTo>
                  <a:pt x="820342" y="16711"/>
                </a:lnTo>
                <a:close/>
              </a:path>
              <a:path w="1423035" h="151765">
                <a:moveTo>
                  <a:pt x="923940" y="1036"/>
                </a:moveTo>
                <a:lnTo>
                  <a:pt x="904307" y="1036"/>
                </a:lnTo>
                <a:lnTo>
                  <a:pt x="944086" y="87138"/>
                </a:lnTo>
                <a:lnTo>
                  <a:pt x="939782" y="97127"/>
                </a:lnTo>
                <a:lnTo>
                  <a:pt x="937029" y="103672"/>
                </a:lnTo>
                <a:lnTo>
                  <a:pt x="932893" y="106949"/>
                </a:lnTo>
                <a:lnTo>
                  <a:pt x="916705" y="106949"/>
                </a:lnTo>
                <a:lnTo>
                  <a:pt x="916705" y="123650"/>
                </a:lnTo>
                <a:lnTo>
                  <a:pt x="929448" y="123650"/>
                </a:lnTo>
                <a:lnTo>
                  <a:pt x="938399" y="122103"/>
                </a:lnTo>
                <a:lnTo>
                  <a:pt x="945528" y="117858"/>
                </a:lnTo>
                <a:lnTo>
                  <a:pt x="951075" y="111516"/>
                </a:lnTo>
                <a:lnTo>
                  <a:pt x="955279" y="103672"/>
                </a:lnTo>
                <a:lnTo>
                  <a:pt x="971121" y="66647"/>
                </a:lnTo>
                <a:lnTo>
                  <a:pt x="953217" y="66647"/>
                </a:lnTo>
                <a:lnTo>
                  <a:pt x="923940" y="1036"/>
                </a:lnTo>
                <a:close/>
              </a:path>
              <a:path w="1423035" h="151765">
                <a:moveTo>
                  <a:pt x="999194" y="1036"/>
                </a:moveTo>
                <a:lnTo>
                  <a:pt x="979561" y="1036"/>
                </a:lnTo>
                <a:lnTo>
                  <a:pt x="953217" y="66647"/>
                </a:lnTo>
                <a:lnTo>
                  <a:pt x="971121" y="66647"/>
                </a:lnTo>
                <a:lnTo>
                  <a:pt x="999194" y="1036"/>
                </a:lnTo>
                <a:close/>
              </a:path>
              <a:path w="1423035" h="151765">
                <a:moveTo>
                  <a:pt x="1060679" y="1036"/>
                </a:moveTo>
                <a:lnTo>
                  <a:pt x="1014178" y="1036"/>
                </a:lnTo>
                <a:lnTo>
                  <a:pt x="1014178" y="123650"/>
                </a:lnTo>
                <a:lnTo>
                  <a:pt x="1032774" y="123650"/>
                </a:lnTo>
                <a:lnTo>
                  <a:pt x="1032774" y="75432"/>
                </a:lnTo>
                <a:lnTo>
                  <a:pt x="1060679" y="75432"/>
                </a:lnTo>
                <a:lnTo>
                  <a:pt x="1076621" y="72720"/>
                </a:lnTo>
                <a:lnTo>
                  <a:pt x="1089029" y="65101"/>
                </a:lnTo>
                <a:lnTo>
                  <a:pt x="1093393" y="58731"/>
                </a:lnTo>
                <a:lnTo>
                  <a:pt x="1032774" y="58731"/>
                </a:lnTo>
                <a:lnTo>
                  <a:pt x="1032774" y="17737"/>
                </a:lnTo>
                <a:lnTo>
                  <a:pt x="1093390" y="17737"/>
                </a:lnTo>
                <a:lnTo>
                  <a:pt x="1089029" y="11368"/>
                </a:lnTo>
                <a:lnTo>
                  <a:pt x="1076621" y="3748"/>
                </a:lnTo>
                <a:lnTo>
                  <a:pt x="1060679" y="1036"/>
                </a:lnTo>
                <a:close/>
              </a:path>
              <a:path w="1423035" h="151765">
                <a:moveTo>
                  <a:pt x="1157116" y="1036"/>
                </a:moveTo>
                <a:lnTo>
                  <a:pt x="1142132" y="1036"/>
                </a:lnTo>
                <a:lnTo>
                  <a:pt x="1097181" y="123650"/>
                </a:lnTo>
                <a:lnTo>
                  <a:pt x="1116824" y="123650"/>
                </a:lnTo>
                <a:lnTo>
                  <a:pt x="1125431" y="99023"/>
                </a:lnTo>
                <a:lnTo>
                  <a:pt x="1192897" y="99023"/>
                </a:lnTo>
                <a:lnTo>
                  <a:pt x="1187112" y="83180"/>
                </a:lnTo>
                <a:lnTo>
                  <a:pt x="1130771" y="83180"/>
                </a:lnTo>
                <a:lnTo>
                  <a:pt x="1150059" y="28763"/>
                </a:lnTo>
                <a:lnTo>
                  <a:pt x="1167241" y="28763"/>
                </a:lnTo>
                <a:lnTo>
                  <a:pt x="1157116" y="1036"/>
                </a:lnTo>
                <a:close/>
              </a:path>
              <a:path w="1423035" h="151765">
                <a:moveTo>
                  <a:pt x="1192897" y="99023"/>
                </a:moveTo>
                <a:lnTo>
                  <a:pt x="1173828" y="99023"/>
                </a:lnTo>
                <a:lnTo>
                  <a:pt x="1182435" y="123650"/>
                </a:lnTo>
                <a:lnTo>
                  <a:pt x="1201890" y="123650"/>
                </a:lnTo>
                <a:lnTo>
                  <a:pt x="1192897" y="99023"/>
                </a:lnTo>
                <a:close/>
              </a:path>
              <a:path w="1423035" h="151765">
                <a:moveTo>
                  <a:pt x="1167241" y="28763"/>
                </a:moveTo>
                <a:lnTo>
                  <a:pt x="1150059" y="28763"/>
                </a:lnTo>
                <a:lnTo>
                  <a:pt x="1168823" y="83180"/>
                </a:lnTo>
                <a:lnTo>
                  <a:pt x="1187112" y="83180"/>
                </a:lnTo>
                <a:lnTo>
                  <a:pt x="1167241" y="28763"/>
                </a:lnTo>
                <a:close/>
              </a:path>
              <a:path w="1423035" h="151765">
                <a:moveTo>
                  <a:pt x="1093390" y="17737"/>
                </a:moveTo>
                <a:lnTo>
                  <a:pt x="1059475" y="17737"/>
                </a:lnTo>
                <a:lnTo>
                  <a:pt x="1068554" y="19147"/>
                </a:lnTo>
                <a:lnTo>
                  <a:pt x="1075441" y="23206"/>
                </a:lnTo>
                <a:lnTo>
                  <a:pt x="1079810" y="29655"/>
                </a:lnTo>
                <a:lnTo>
                  <a:pt x="1081338" y="38239"/>
                </a:lnTo>
                <a:lnTo>
                  <a:pt x="1079810" y="46742"/>
                </a:lnTo>
                <a:lnTo>
                  <a:pt x="1075441" y="53197"/>
                </a:lnTo>
                <a:lnTo>
                  <a:pt x="1068554" y="57296"/>
                </a:lnTo>
                <a:lnTo>
                  <a:pt x="1059475" y="58731"/>
                </a:lnTo>
                <a:lnTo>
                  <a:pt x="1093393" y="58731"/>
                </a:lnTo>
                <a:lnTo>
                  <a:pt x="1097079" y="53349"/>
                </a:lnTo>
                <a:lnTo>
                  <a:pt x="1099945" y="38239"/>
                </a:lnTo>
                <a:lnTo>
                  <a:pt x="1097079" y="23123"/>
                </a:lnTo>
                <a:lnTo>
                  <a:pt x="1093390" y="17737"/>
                </a:lnTo>
                <a:close/>
              </a:path>
              <a:path w="1423035" h="151765">
                <a:moveTo>
                  <a:pt x="1302473" y="1036"/>
                </a:moveTo>
                <a:lnTo>
                  <a:pt x="1230486" y="1036"/>
                </a:lnTo>
                <a:lnTo>
                  <a:pt x="1230486" y="53904"/>
                </a:lnTo>
                <a:lnTo>
                  <a:pt x="1228738" y="80939"/>
                </a:lnTo>
                <a:lnTo>
                  <a:pt x="1223875" y="97091"/>
                </a:lnTo>
                <a:lnTo>
                  <a:pt x="1216460" y="104910"/>
                </a:lnTo>
                <a:lnTo>
                  <a:pt x="1207062" y="106949"/>
                </a:lnTo>
                <a:lnTo>
                  <a:pt x="1203785" y="106949"/>
                </a:lnTo>
                <a:lnTo>
                  <a:pt x="1203785" y="123650"/>
                </a:lnTo>
                <a:lnTo>
                  <a:pt x="1211544" y="123650"/>
                </a:lnTo>
                <a:lnTo>
                  <a:pt x="1227719" y="120397"/>
                </a:lnTo>
                <a:lnTo>
                  <a:pt x="1239292" y="109377"/>
                </a:lnTo>
                <a:lnTo>
                  <a:pt x="1246247" y="88704"/>
                </a:lnTo>
                <a:lnTo>
                  <a:pt x="1248569" y="56490"/>
                </a:lnTo>
                <a:lnTo>
                  <a:pt x="1248569" y="17737"/>
                </a:lnTo>
                <a:lnTo>
                  <a:pt x="1302473" y="17737"/>
                </a:lnTo>
                <a:lnTo>
                  <a:pt x="1302473" y="1036"/>
                </a:lnTo>
                <a:close/>
              </a:path>
              <a:path w="1423035" h="151765">
                <a:moveTo>
                  <a:pt x="1302473" y="17737"/>
                </a:moveTo>
                <a:lnTo>
                  <a:pt x="1283866" y="17737"/>
                </a:lnTo>
                <a:lnTo>
                  <a:pt x="1283866" y="123650"/>
                </a:lnTo>
                <a:lnTo>
                  <a:pt x="1302473" y="123650"/>
                </a:lnTo>
                <a:lnTo>
                  <a:pt x="1302473" y="17737"/>
                </a:lnTo>
                <a:close/>
              </a:path>
              <a:path w="1423035" h="151765">
                <a:moveTo>
                  <a:pt x="1377905" y="1036"/>
                </a:moveTo>
                <a:lnTo>
                  <a:pt x="1362921" y="1036"/>
                </a:lnTo>
                <a:lnTo>
                  <a:pt x="1317970" y="123650"/>
                </a:lnTo>
                <a:lnTo>
                  <a:pt x="1337603" y="123650"/>
                </a:lnTo>
                <a:lnTo>
                  <a:pt x="1346210" y="99023"/>
                </a:lnTo>
                <a:lnTo>
                  <a:pt x="1413686" y="99023"/>
                </a:lnTo>
                <a:lnTo>
                  <a:pt x="1407901" y="83180"/>
                </a:lnTo>
                <a:lnTo>
                  <a:pt x="1351550" y="83180"/>
                </a:lnTo>
                <a:lnTo>
                  <a:pt x="1370837" y="28763"/>
                </a:lnTo>
                <a:lnTo>
                  <a:pt x="1388030" y="28763"/>
                </a:lnTo>
                <a:lnTo>
                  <a:pt x="1377905" y="1036"/>
                </a:lnTo>
                <a:close/>
              </a:path>
              <a:path w="1423035" h="151765">
                <a:moveTo>
                  <a:pt x="1413686" y="99023"/>
                </a:moveTo>
                <a:lnTo>
                  <a:pt x="1394606" y="99023"/>
                </a:lnTo>
                <a:lnTo>
                  <a:pt x="1403213" y="123650"/>
                </a:lnTo>
                <a:lnTo>
                  <a:pt x="1422679" y="123650"/>
                </a:lnTo>
                <a:lnTo>
                  <a:pt x="1413686" y="99023"/>
                </a:lnTo>
                <a:close/>
              </a:path>
              <a:path w="1423035" h="151765">
                <a:moveTo>
                  <a:pt x="1388030" y="28763"/>
                </a:moveTo>
                <a:lnTo>
                  <a:pt x="1370837" y="28763"/>
                </a:lnTo>
                <a:lnTo>
                  <a:pt x="1389612" y="83180"/>
                </a:lnTo>
                <a:lnTo>
                  <a:pt x="1407901" y="83180"/>
                </a:lnTo>
                <a:lnTo>
                  <a:pt x="1388030" y="28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558691" y="7064132"/>
            <a:ext cx="580390" cy="580390"/>
          </a:xfrm>
          <a:custGeom>
            <a:avLst/>
            <a:gdLst/>
            <a:ahLst/>
            <a:cxnLst/>
            <a:rect l="l" t="t" r="r" b="b"/>
            <a:pathLst>
              <a:path w="580389" h="580390">
                <a:moveTo>
                  <a:pt x="110195" y="289970"/>
                </a:moveTo>
                <a:lnTo>
                  <a:pt x="0" y="400155"/>
                </a:lnTo>
                <a:lnTo>
                  <a:pt x="0" y="579929"/>
                </a:lnTo>
                <a:lnTo>
                  <a:pt x="179795" y="579929"/>
                </a:lnTo>
                <a:lnTo>
                  <a:pt x="289970" y="469744"/>
                </a:lnTo>
                <a:lnTo>
                  <a:pt x="110195" y="469744"/>
                </a:lnTo>
                <a:lnTo>
                  <a:pt x="110195" y="289970"/>
                </a:lnTo>
                <a:close/>
              </a:path>
              <a:path w="580389" h="580390">
                <a:moveTo>
                  <a:pt x="384208" y="195732"/>
                </a:moveTo>
                <a:lnTo>
                  <a:pt x="195732" y="195732"/>
                </a:lnTo>
                <a:lnTo>
                  <a:pt x="195732" y="384208"/>
                </a:lnTo>
                <a:lnTo>
                  <a:pt x="384197" y="384208"/>
                </a:lnTo>
                <a:lnTo>
                  <a:pt x="384208" y="195732"/>
                </a:lnTo>
                <a:close/>
              </a:path>
              <a:path w="580389" h="580390">
                <a:moveTo>
                  <a:pt x="179785" y="0"/>
                </a:moveTo>
                <a:lnTo>
                  <a:pt x="10" y="0"/>
                </a:lnTo>
                <a:lnTo>
                  <a:pt x="0" y="179785"/>
                </a:lnTo>
                <a:lnTo>
                  <a:pt x="110195" y="289970"/>
                </a:lnTo>
                <a:lnTo>
                  <a:pt x="110195" y="110195"/>
                </a:lnTo>
                <a:lnTo>
                  <a:pt x="289970" y="110195"/>
                </a:lnTo>
                <a:lnTo>
                  <a:pt x="179785" y="0"/>
                </a:lnTo>
                <a:close/>
              </a:path>
              <a:path w="580389" h="580390">
                <a:moveTo>
                  <a:pt x="400155" y="0"/>
                </a:moveTo>
                <a:lnTo>
                  <a:pt x="289970" y="110195"/>
                </a:lnTo>
                <a:lnTo>
                  <a:pt x="469744" y="110195"/>
                </a:lnTo>
                <a:lnTo>
                  <a:pt x="469744" y="289970"/>
                </a:lnTo>
                <a:lnTo>
                  <a:pt x="579940" y="179785"/>
                </a:lnTo>
                <a:lnTo>
                  <a:pt x="579940" y="10"/>
                </a:lnTo>
                <a:lnTo>
                  <a:pt x="400155" y="0"/>
                </a:lnTo>
                <a:close/>
              </a:path>
            </a:pathLst>
          </a:custGeom>
          <a:solidFill>
            <a:srgbClr val="009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124227" y="2301017"/>
            <a:ext cx="974725" cy="309245"/>
          </a:xfrm>
          <a:custGeom>
            <a:avLst/>
            <a:gdLst/>
            <a:ahLst/>
            <a:cxnLst/>
            <a:rect l="l" t="t" r="r" b="b"/>
            <a:pathLst>
              <a:path w="974725" h="309244">
                <a:moveTo>
                  <a:pt x="299173" y="154368"/>
                </a:moveTo>
                <a:lnTo>
                  <a:pt x="258356" y="50444"/>
                </a:lnTo>
                <a:lnTo>
                  <a:pt x="238544" y="0"/>
                </a:lnTo>
                <a:lnTo>
                  <a:pt x="211416" y="0"/>
                </a:lnTo>
                <a:lnTo>
                  <a:pt x="211416" y="50444"/>
                </a:lnTo>
                <a:lnTo>
                  <a:pt x="211416" y="258292"/>
                </a:lnTo>
                <a:lnTo>
                  <a:pt x="177863" y="258292"/>
                </a:lnTo>
                <a:lnTo>
                  <a:pt x="137185" y="107759"/>
                </a:lnTo>
                <a:lnTo>
                  <a:pt x="137185" y="258292"/>
                </a:lnTo>
                <a:lnTo>
                  <a:pt x="107797" y="258292"/>
                </a:lnTo>
                <a:lnTo>
                  <a:pt x="107797" y="50457"/>
                </a:lnTo>
                <a:lnTo>
                  <a:pt x="148767" y="50444"/>
                </a:lnTo>
                <a:lnTo>
                  <a:pt x="182321" y="174853"/>
                </a:lnTo>
                <a:lnTo>
                  <a:pt x="182321" y="50444"/>
                </a:lnTo>
                <a:lnTo>
                  <a:pt x="211416" y="50444"/>
                </a:lnTo>
                <a:lnTo>
                  <a:pt x="211416" y="0"/>
                </a:lnTo>
                <a:lnTo>
                  <a:pt x="78397" y="0"/>
                </a:lnTo>
                <a:lnTo>
                  <a:pt x="78397" y="50457"/>
                </a:lnTo>
                <a:lnTo>
                  <a:pt x="78397" y="258292"/>
                </a:lnTo>
                <a:lnTo>
                  <a:pt x="45745" y="258292"/>
                </a:lnTo>
                <a:lnTo>
                  <a:pt x="45745" y="50457"/>
                </a:lnTo>
                <a:lnTo>
                  <a:pt x="78397" y="50457"/>
                </a:lnTo>
                <a:lnTo>
                  <a:pt x="78397" y="0"/>
                </a:lnTo>
                <a:lnTo>
                  <a:pt x="0" y="0"/>
                </a:lnTo>
                <a:lnTo>
                  <a:pt x="0" y="308749"/>
                </a:lnTo>
                <a:lnTo>
                  <a:pt x="238531" y="308749"/>
                </a:lnTo>
                <a:lnTo>
                  <a:pt x="258343" y="258292"/>
                </a:lnTo>
                <a:lnTo>
                  <a:pt x="299173" y="154368"/>
                </a:lnTo>
                <a:close/>
              </a:path>
              <a:path w="974725" h="309244">
                <a:moveTo>
                  <a:pt x="468757" y="266"/>
                </a:moveTo>
                <a:lnTo>
                  <a:pt x="424014" y="266"/>
                </a:lnTo>
                <a:lnTo>
                  <a:pt x="424014" y="232625"/>
                </a:lnTo>
                <a:lnTo>
                  <a:pt x="422300" y="246278"/>
                </a:lnTo>
                <a:lnTo>
                  <a:pt x="417398" y="255320"/>
                </a:lnTo>
                <a:lnTo>
                  <a:pt x="409663" y="260337"/>
                </a:lnTo>
                <a:lnTo>
                  <a:pt x="399491" y="261886"/>
                </a:lnTo>
                <a:lnTo>
                  <a:pt x="389293" y="260337"/>
                </a:lnTo>
                <a:lnTo>
                  <a:pt x="381571" y="255320"/>
                </a:lnTo>
                <a:lnTo>
                  <a:pt x="376669" y="246278"/>
                </a:lnTo>
                <a:lnTo>
                  <a:pt x="374954" y="232625"/>
                </a:lnTo>
                <a:lnTo>
                  <a:pt x="374954" y="266"/>
                </a:lnTo>
                <a:lnTo>
                  <a:pt x="327621" y="266"/>
                </a:lnTo>
                <a:lnTo>
                  <a:pt x="327621" y="229616"/>
                </a:lnTo>
                <a:lnTo>
                  <a:pt x="332117" y="261785"/>
                </a:lnTo>
                <a:lnTo>
                  <a:pt x="345478" y="285559"/>
                </a:lnTo>
                <a:lnTo>
                  <a:pt x="367563" y="300291"/>
                </a:lnTo>
                <a:lnTo>
                  <a:pt x="398183" y="305346"/>
                </a:lnTo>
                <a:lnTo>
                  <a:pt x="428815" y="300291"/>
                </a:lnTo>
                <a:lnTo>
                  <a:pt x="450900" y="285559"/>
                </a:lnTo>
                <a:lnTo>
                  <a:pt x="464210" y="261886"/>
                </a:lnTo>
                <a:lnTo>
                  <a:pt x="468757" y="229616"/>
                </a:lnTo>
                <a:lnTo>
                  <a:pt x="468757" y="266"/>
                </a:lnTo>
                <a:close/>
              </a:path>
              <a:path w="974725" h="309244">
                <a:moveTo>
                  <a:pt x="648195" y="301472"/>
                </a:moveTo>
                <a:lnTo>
                  <a:pt x="642937" y="217131"/>
                </a:lnTo>
                <a:lnTo>
                  <a:pt x="641451" y="196557"/>
                </a:lnTo>
                <a:lnTo>
                  <a:pt x="636346" y="178841"/>
                </a:lnTo>
                <a:lnTo>
                  <a:pt x="636193" y="178308"/>
                </a:lnTo>
                <a:lnTo>
                  <a:pt x="626503" y="164096"/>
                </a:lnTo>
                <a:lnTo>
                  <a:pt x="611619" y="154317"/>
                </a:lnTo>
                <a:lnTo>
                  <a:pt x="625348" y="144945"/>
                </a:lnTo>
                <a:lnTo>
                  <a:pt x="632002" y="135801"/>
                </a:lnTo>
                <a:lnTo>
                  <a:pt x="635012" y="131673"/>
                </a:lnTo>
                <a:lnTo>
                  <a:pt x="640727" y="114439"/>
                </a:lnTo>
                <a:lnTo>
                  <a:pt x="642594" y="93205"/>
                </a:lnTo>
                <a:lnTo>
                  <a:pt x="642594" y="69545"/>
                </a:lnTo>
                <a:lnTo>
                  <a:pt x="625919" y="17475"/>
                </a:lnTo>
                <a:lnTo>
                  <a:pt x="595274" y="3352"/>
                </a:lnTo>
                <a:lnTo>
                  <a:pt x="595274" y="74282"/>
                </a:lnTo>
                <a:lnTo>
                  <a:pt x="595274" y="103962"/>
                </a:lnTo>
                <a:lnTo>
                  <a:pt x="593318" y="119113"/>
                </a:lnTo>
                <a:lnTo>
                  <a:pt x="587679" y="128930"/>
                </a:lnTo>
                <a:lnTo>
                  <a:pt x="578751" y="134226"/>
                </a:lnTo>
                <a:lnTo>
                  <a:pt x="566864" y="135801"/>
                </a:lnTo>
                <a:lnTo>
                  <a:pt x="548360" y="135801"/>
                </a:lnTo>
                <a:lnTo>
                  <a:pt x="548360" y="43294"/>
                </a:lnTo>
                <a:lnTo>
                  <a:pt x="571169" y="43294"/>
                </a:lnTo>
                <a:lnTo>
                  <a:pt x="582015" y="45110"/>
                </a:lnTo>
                <a:lnTo>
                  <a:pt x="589508" y="50723"/>
                </a:lnTo>
                <a:lnTo>
                  <a:pt x="593864" y="60363"/>
                </a:lnTo>
                <a:lnTo>
                  <a:pt x="595274" y="74282"/>
                </a:lnTo>
                <a:lnTo>
                  <a:pt x="595274" y="3352"/>
                </a:lnTo>
                <a:lnTo>
                  <a:pt x="572465" y="266"/>
                </a:lnTo>
                <a:lnTo>
                  <a:pt x="501027" y="266"/>
                </a:lnTo>
                <a:lnTo>
                  <a:pt x="501027" y="301472"/>
                </a:lnTo>
                <a:lnTo>
                  <a:pt x="548360" y="301472"/>
                </a:lnTo>
                <a:lnTo>
                  <a:pt x="548360" y="178841"/>
                </a:lnTo>
                <a:lnTo>
                  <a:pt x="564718" y="178841"/>
                </a:lnTo>
                <a:lnTo>
                  <a:pt x="578637" y="180886"/>
                </a:lnTo>
                <a:lnTo>
                  <a:pt x="588276" y="187502"/>
                </a:lnTo>
                <a:lnTo>
                  <a:pt x="593877" y="199351"/>
                </a:lnTo>
                <a:lnTo>
                  <a:pt x="595706" y="217131"/>
                </a:lnTo>
                <a:lnTo>
                  <a:pt x="595706" y="264896"/>
                </a:lnTo>
                <a:lnTo>
                  <a:pt x="596011" y="279514"/>
                </a:lnTo>
                <a:lnTo>
                  <a:pt x="596887" y="289267"/>
                </a:lnTo>
                <a:lnTo>
                  <a:pt x="598246" y="295871"/>
                </a:lnTo>
                <a:lnTo>
                  <a:pt x="599998" y="301472"/>
                </a:lnTo>
                <a:lnTo>
                  <a:pt x="648195" y="301472"/>
                </a:lnTo>
                <a:close/>
              </a:path>
              <a:path w="974725" h="309244">
                <a:moveTo>
                  <a:pt x="827201" y="301472"/>
                </a:moveTo>
                <a:lnTo>
                  <a:pt x="818451" y="246824"/>
                </a:lnTo>
                <a:lnTo>
                  <a:pt x="811911" y="205955"/>
                </a:lnTo>
                <a:lnTo>
                  <a:pt x="787539" y="53619"/>
                </a:lnTo>
                <a:lnTo>
                  <a:pt x="779005" y="266"/>
                </a:lnTo>
                <a:lnTo>
                  <a:pt x="764806" y="266"/>
                </a:lnTo>
                <a:lnTo>
                  <a:pt x="764806" y="205955"/>
                </a:lnTo>
                <a:lnTo>
                  <a:pt x="719188" y="205955"/>
                </a:lnTo>
                <a:lnTo>
                  <a:pt x="741997" y="53619"/>
                </a:lnTo>
                <a:lnTo>
                  <a:pt x="764806" y="205955"/>
                </a:lnTo>
                <a:lnTo>
                  <a:pt x="764806" y="266"/>
                </a:lnTo>
                <a:lnTo>
                  <a:pt x="709726" y="266"/>
                </a:lnTo>
                <a:lnTo>
                  <a:pt x="661530" y="301472"/>
                </a:lnTo>
                <a:lnTo>
                  <a:pt x="704989" y="301472"/>
                </a:lnTo>
                <a:lnTo>
                  <a:pt x="713168" y="246824"/>
                </a:lnTo>
                <a:lnTo>
                  <a:pt x="771258" y="246824"/>
                </a:lnTo>
                <a:lnTo>
                  <a:pt x="779437" y="301472"/>
                </a:lnTo>
                <a:lnTo>
                  <a:pt x="827201" y="301472"/>
                </a:lnTo>
                <a:close/>
              </a:path>
              <a:path w="974725" h="309244">
                <a:moveTo>
                  <a:pt x="974356" y="258445"/>
                </a:moveTo>
                <a:lnTo>
                  <a:pt x="896480" y="258445"/>
                </a:lnTo>
                <a:lnTo>
                  <a:pt x="896480" y="266"/>
                </a:lnTo>
                <a:lnTo>
                  <a:pt x="849134" y="266"/>
                </a:lnTo>
                <a:lnTo>
                  <a:pt x="849134" y="301472"/>
                </a:lnTo>
                <a:lnTo>
                  <a:pt x="974356" y="301472"/>
                </a:lnTo>
                <a:lnTo>
                  <a:pt x="974356" y="258445"/>
                </a:lnTo>
                <a:close/>
              </a:path>
            </a:pathLst>
          </a:custGeom>
          <a:solidFill>
            <a:srgbClr val="2E3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123656" y="1930289"/>
            <a:ext cx="933450" cy="308610"/>
          </a:xfrm>
          <a:custGeom>
            <a:avLst/>
            <a:gdLst/>
            <a:ahLst/>
            <a:cxnLst/>
            <a:rect l="l" t="t" r="r" b="b"/>
            <a:pathLst>
              <a:path w="933450" h="308610">
                <a:moveTo>
                  <a:pt x="883816" y="46469"/>
                </a:moveTo>
                <a:lnTo>
                  <a:pt x="836487" y="46469"/>
                </a:lnTo>
                <a:lnTo>
                  <a:pt x="836487" y="304650"/>
                </a:lnTo>
                <a:lnTo>
                  <a:pt x="883816" y="304650"/>
                </a:lnTo>
                <a:lnTo>
                  <a:pt x="883816" y="46469"/>
                </a:lnTo>
                <a:close/>
              </a:path>
              <a:path w="933450" h="308610">
                <a:moveTo>
                  <a:pt x="933301" y="3434"/>
                </a:moveTo>
                <a:lnTo>
                  <a:pt x="787002" y="3434"/>
                </a:lnTo>
                <a:lnTo>
                  <a:pt x="787002" y="46469"/>
                </a:lnTo>
                <a:lnTo>
                  <a:pt x="933301" y="46469"/>
                </a:lnTo>
                <a:lnTo>
                  <a:pt x="933301" y="3434"/>
                </a:lnTo>
                <a:close/>
              </a:path>
              <a:path w="933450" h="308610">
                <a:moveTo>
                  <a:pt x="668670" y="213857"/>
                </a:moveTo>
                <a:lnTo>
                  <a:pt x="623918" y="213857"/>
                </a:lnTo>
                <a:lnTo>
                  <a:pt x="623918" y="232359"/>
                </a:lnTo>
                <a:lnTo>
                  <a:pt x="628409" y="264522"/>
                </a:lnTo>
                <a:lnTo>
                  <a:pt x="641774" y="288297"/>
                </a:lnTo>
                <a:lnTo>
                  <a:pt x="663855" y="303037"/>
                </a:lnTo>
                <a:lnTo>
                  <a:pt x="694491" y="308095"/>
                </a:lnTo>
                <a:lnTo>
                  <a:pt x="725121" y="303037"/>
                </a:lnTo>
                <a:lnTo>
                  <a:pt x="747199" y="288297"/>
                </a:lnTo>
                <a:lnTo>
                  <a:pt x="760503" y="264630"/>
                </a:lnTo>
                <a:lnTo>
                  <a:pt x="693204" y="264630"/>
                </a:lnTo>
                <a:lnTo>
                  <a:pt x="683014" y="263083"/>
                </a:lnTo>
                <a:lnTo>
                  <a:pt x="675287" y="258068"/>
                </a:lnTo>
                <a:lnTo>
                  <a:pt x="670385" y="249019"/>
                </a:lnTo>
                <a:lnTo>
                  <a:pt x="668670" y="235375"/>
                </a:lnTo>
                <a:lnTo>
                  <a:pt x="668670" y="213857"/>
                </a:lnTo>
                <a:close/>
              </a:path>
              <a:path w="933450" h="308610">
                <a:moveTo>
                  <a:pt x="694921" y="0"/>
                </a:moveTo>
                <a:lnTo>
                  <a:pt x="664604" y="5055"/>
                </a:lnTo>
                <a:lnTo>
                  <a:pt x="642798" y="19793"/>
                </a:lnTo>
                <a:lnTo>
                  <a:pt x="629624" y="43568"/>
                </a:lnTo>
                <a:lnTo>
                  <a:pt x="625206" y="75735"/>
                </a:lnTo>
                <a:lnTo>
                  <a:pt x="634828" y="119432"/>
                </a:lnTo>
                <a:lnTo>
                  <a:pt x="657773" y="151255"/>
                </a:lnTo>
                <a:lnTo>
                  <a:pt x="685159" y="177194"/>
                </a:lnTo>
                <a:lnTo>
                  <a:pt x="708104" y="203238"/>
                </a:lnTo>
                <a:lnTo>
                  <a:pt x="717726" y="235375"/>
                </a:lnTo>
                <a:lnTo>
                  <a:pt x="716012" y="249019"/>
                </a:lnTo>
                <a:lnTo>
                  <a:pt x="711111" y="258068"/>
                </a:lnTo>
                <a:lnTo>
                  <a:pt x="703387" y="263083"/>
                </a:lnTo>
                <a:lnTo>
                  <a:pt x="693204" y="264630"/>
                </a:lnTo>
                <a:lnTo>
                  <a:pt x="760503" y="264630"/>
                </a:lnTo>
                <a:lnTo>
                  <a:pt x="765055" y="232359"/>
                </a:lnTo>
                <a:lnTo>
                  <a:pt x="755434" y="188657"/>
                </a:lnTo>
                <a:lnTo>
                  <a:pt x="732491" y="156831"/>
                </a:lnTo>
                <a:lnTo>
                  <a:pt x="705108" y="130893"/>
                </a:lnTo>
                <a:lnTo>
                  <a:pt x="682166" y="104852"/>
                </a:lnTo>
                <a:lnTo>
                  <a:pt x="672544" y="72720"/>
                </a:lnTo>
                <a:lnTo>
                  <a:pt x="674125" y="59002"/>
                </a:lnTo>
                <a:lnTo>
                  <a:pt x="678730" y="49803"/>
                </a:lnTo>
                <a:lnTo>
                  <a:pt x="686159" y="44638"/>
                </a:lnTo>
                <a:lnTo>
                  <a:pt x="696209" y="43024"/>
                </a:lnTo>
                <a:lnTo>
                  <a:pt x="759907" y="43024"/>
                </a:lnTo>
                <a:lnTo>
                  <a:pt x="747038" y="19793"/>
                </a:lnTo>
                <a:lnTo>
                  <a:pt x="725235" y="5055"/>
                </a:lnTo>
                <a:lnTo>
                  <a:pt x="694921" y="0"/>
                </a:lnTo>
                <a:close/>
              </a:path>
              <a:path w="933450" h="308610">
                <a:moveTo>
                  <a:pt x="759907" y="43024"/>
                </a:moveTo>
                <a:lnTo>
                  <a:pt x="696209" y="43024"/>
                </a:lnTo>
                <a:lnTo>
                  <a:pt x="706258" y="44638"/>
                </a:lnTo>
                <a:lnTo>
                  <a:pt x="713687" y="49803"/>
                </a:lnTo>
                <a:lnTo>
                  <a:pt x="718293" y="59002"/>
                </a:lnTo>
                <a:lnTo>
                  <a:pt x="719873" y="72720"/>
                </a:lnTo>
                <a:lnTo>
                  <a:pt x="719873" y="85201"/>
                </a:lnTo>
                <a:lnTo>
                  <a:pt x="764625" y="85201"/>
                </a:lnTo>
                <a:lnTo>
                  <a:pt x="764625" y="75735"/>
                </a:lnTo>
                <a:lnTo>
                  <a:pt x="760209" y="43568"/>
                </a:lnTo>
                <a:lnTo>
                  <a:pt x="759907" y="43024"/>
                </a:lnTo>
                <a:close/>
              </a:path>
              <a:path w="933450" h="308610">
                <a:moveTo>
                  <a:pt x="593374" y="3434"/>
                </a:moveTo>
                <a:lnTo>
                  <a:pt x="464279" y="3434"/>
                </a:lnTo>
                <a:lnTo>
                  <a:pt x="464279" y="304650"/>
                </a:lnTo>
                <a:lnTo>
                  <a:pt x="593374" y="304650"/>
                </a:lnTo>
                <a:lnTo>
                  <a:pt x="593374" y="261625"/>
                </a:lnTo>
                <a:lnTo>
                  <a:pt x="511617" y="261625"/>
                </a:lnTo>
                <a:lnTo>
                  <a:pt x="511617" y="173408"/>
                </a:lnTo>
                <a:lnTo>
                  <a:pt x="576589" y="173408"/>
                </a:lnTo>
                <a:lnTo>
                  <a:pt x="576589" y="130372"/>
                </a:lnTo>
                <a:lnTo>
                  <a:pt x="511617" y="130372"/>
                </a:lnTo>
                <a:lnTo>
                  <a:pt x="511617" y="46469"/>
                </a:lnTo>
                <a:lnTo>
                  <a:pt x="593374" y="46469"/>
                </a:lnTo>
                <a:lnTo>
                  <a:pt x="593374" y="3434"/>
                </a:lnTo>
                <a:close/>
              </a:path>
              <a:path w="933450" h="308610">
                <a:moveTo>
                  <a:pt x="317979" y="3434"/>
                </a:moveTo>
                <a:lnTo>
                  <a:pt x="270222" y="3434"/>
                </a:lnTo>
                <a:lnTo>
                  <a:pt x="316691" y="304650"/>
                </a:lnTo>
                <a:lnTo>
                  <a:pt x="387255" y="304650"/>
                </a:lnTo>
                <a:lnTo>
                  <a:pt x="395820" y="249144"/>
                </a:lnTo>
                <a:lnTo>
                  <a:pt x="354125" y="249144"/>
                </a:lnTo>
                <a:lnTo>
                  <a:pt x="317979" y="3434"/>
                </a:lnTo>
                <a:close/>
              </a:path>
              <a:path w="933450" h="308610">
                <a:moveTo>
                  <a:pt x="433735" y="3434"/>
                </a:moveTo>
                <a:lnTo>
                  <a:pt x="390270" y="3434"/>
                </a:lnTo>
                <a:lnTo>
                  <a:pt x="354125" y="249144"/>
                </a:lnTo>
                <a:lnTo>
                  <a:pt x="395820" y="249144"/>
                </a:lnTo>
                <a:lnTo>
                  <a:pt x="433735" y="3434"/>
                </a:lnTo>
                <a:close/>
              </a:path>
              <a:path w="933450" h="308610">
                <a:moveTo>
                  <a:pt x="149314" y="3434"/>
                </a:moveTo>
                <a:lnTo>
                  <a:pt x="89923" y="3434"/>
                </a:lnTo>
                <a:lnTo>
                  <a:pt x="89923" y="304650"/>
                </a:lnTo>
                <a:lnTo>
                  <a:pt x="132529" y="304650"/>
                </a:lnTo>
                <a:lnTo>
                  <a:pt x="132529" y="86489"/>
                </a:lnTo>
                <a:lnTo>
                  <a:pt x="171710" y="86489"/>
                </a:lnTo>
                <a:lnTo>
                  <a:pt x="149314" y="3434"/>
                </a:lnTo>
                <a:close/>
              </a:path>
              <a:path w="933450" h="308610">
                <a:moveTo>
                  <a:pt x="171710" y="86489"/>
                </a:moveTo>
                <a:lnTo>
                  <a:pt x="132529" y="86489"/>
                </a:lnTo>
                <a:lnTo>
                  <a:pt x="191481" y="304650"/>
                </a:lnTo>
                <a:lnTo>
                  <a:pt x="240097" y="304650"/>
                </a:lnTo>
                <a:lnTo>
                  <a:pt x="240097" y="183732"/>
                </a:lnTo>
                <a:lnTo>
                  <a:pt x="197931" y="183732"/>
                </a:lnTo>
                <a:lnTo>
                  <a:pt x="171710" y="86489"/>
                </a:lnTo>
                <a:close/>
              </a:path>
              <a:path w="933450" h="308610">
                <a:moveTo>
                  <a:pt x="240097" y="3434"/>
                </a:moveTo>
                <a:lnTo>
                  <a:pt x="197931" y="3434"/>
                </a:lnTo>
                <a:lnTo>
                  <a:pt x="197931" y="183732"/>
                </a:lnTo>
                <a:lnTo>
                  <a:pt x="240097" y="183732"/>
                </a:lnTo>
                <a:lnTo>
                  <a:pt x="240097" y="3434"/>
                </a:lnTo>
                <a:close/>
              </a:path>
              <a:path w="933450" h="308610">
                <a:moveTo>
                  <a:pt x="47328" y="3444"/>
                </a:moveTo>
                <a:lnTo>
                  <a:pt x="0" y="3444"/>
                </a:lnTo>
                <a:lnTo>
                  <a:pt x="0" y="304650"/>
                </a:lnTo>
                <a:lnTo>
                  <a:pt x="47328" y="304650"/>
                </a:lnTo>
                <a:lnTo>
                  <a:pt x="47328" y="3444"/>
                </a:lnTo>
                <a:close/>
              </a:path>
            </a:pathLst>
          </a:custGeom>
          <a:solidFill>
            <a:srgbClr val="2E3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6" name="object 34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82604" y="5571798"/>
            <a:ext cx="2057042" cy="984808"/>
          </a:xfrm>
          <a:prstGeom prst="rect">
            <a:avLst/>
          </a:prstGeom>
        </p:spPr>
      </p:pic>
      <p:pic>
        <p:nvPicPr>
          <p:cNvPr id="347" name="object 34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190446" y="9592388"/>
            <a:ext cx="841356" cy="1223789"/>
          </a:xfrm>
          <a:prstGeom prst="rect">
            <a:avLst/>
          </a:prstGeom>
        </p:spPr>
      </p:pic>
      <p:pic>
        <p:nvPicPr>
          <p:cNvPr id="348" name="object 34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087554" y="8292041"/>
            <a:ext cx="1047135" cy="880334"/>
          </a:xfrm>
          <a:prstGeom prst="rect">
            <a:avLst/>
          </a:prstGeom>
        </p:spPr>
      </p:pic>
      <p:sp>
        <p:nvSpPr>
          <p:cNvPr id="350" name="TextBox 349">
            <a:extLst>
              <a:ext uri="{FF2B5EF4-FFF2-40B4-BE49-F238E27FC236}">
                <a16:creationId xmlns:a16="http://schemas.microsoft.com/office/drawing/2014/main" id="{DA92CDE6-D241-554C-9A6A-948D3B2AF384}"/>
              </a:ext>
            </a:extLst>
          </p:cNvPr>
          <p:cNvSpPr txBox="1"/>
          <p:nvPr/>
        </p:nvSpPr>
        <p:spPr>
          <a:xfrm>
            <a:off x="4433051" y="3224812"/>
            <a:ext cx="10051026" cy="383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225550">
              <a:lnSpc>
                <a:spcPct val="104500"/>
              </a:lnSpc>
            </a:pP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Министерство</a:t>
            </a:r>
            <a:r>
              <a:rPr lang="ru-RU" sz="18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инвестиций</a:t>
            </a:r>
            <a:r>
              <a:rPr lang="ru-RU" sz="1800" b="1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lang="ru-RU" sz="1800" b="1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развития Свердловской</a:t>
            </a:r>
            <a:r>
              <a:rPr lang="ru-RU" sz="180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lang="ru-RU" sz="1800" dirty="0">
              <a:latin typeface="Arial"/>
              <a:cs typeface="Arial"/>
            </a:endParaRP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C27923AD-6F38-1343-8510-4F6A6C30F7F0}"/>
              </a:ext>
            </a:extLst>
          </p:cNvPr>
          <p:cNvSpPr txBox="1"/>
          <p:nvPr/>
        </p:nvSpPr>
        <p:spPr>
          <a:xfrm>
            <a:off x="4512427" y="4421246"/>
            <a:ext cx="6257000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39090">
              <a:lnSpc>
                <a:spcPct val="104600"/>
              </a:lnSpc>
            </a:pP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АНО</a:t>
            </a:r>
            <a:r>
              <a:rPr lang="ru-RU" sz="18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«Агентство</a:t>
            </a:r>
            <a:r>
              <a:rPr lang="ru-RU" sz="18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по</a:t>
            </a:r>
            <a:r>
              <a:rPr lang="ru-RU" sz="18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привлечению</a:t>
            </a:r>
            <a:r>
              <a:rPr lang="ru-RU" sz="18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инвестиций Свердловской</a:t>
            </a:r>
            <a:r>
              <a:rPr lang="ru-RU" sz="1800" b="1" spc="-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области»</a:t>
            </a:r>
            <a:endParaRPr lang="ru-RU" sz="1800" dirty="0">
              <a:latin typeface="Arial"/>
              <a:cs typeface="Arial"/>
            </a:endParaRP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137116B8-8196-1E4F-9713-5140B9018A4F}"/>
              </a:ext>
            </a:extLst>
          </p:cNvPr>
          <p:cNvSpPr txBox="1"/>
          <p:nvPr/>
        </p:nvSpPr>
        <p:spPr>
          <a:xfrm>
            <a:off x="4595220" y="7126304"/>
            <a:ext cx="5754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АО</a:t>
            </a:r>
            <a:r>
              <a:rPr lang="ru-RU" sz="180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«Корпорация</a:t>
            </a:r>
            <a:r>
              <a:rPr lang="ru-RU" sz="1800" b="1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развития</a:t>
            </a:r>
            <a:r>
              <a:rPr lang="ru-RU" sz="180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Среднего</a:t>
            </a:r>
            <a:r>
              <a:rPr lang="ru-RU" sz="1800" b="1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Урала»</a:t>
            </a:r>
            <a:endParaRPr lang="ru-RU"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10095865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401320">
              <a:lnSpc>
                <a:spcPct val="105700"/>
              </a:lnSpc>
              <a:spcBef>
                <a:spcPts val="2470"/>
              </a:spcBef>
            </a:pPr>
            <a:r>
              <a:rPr dirty="0"/>
              <a:t>ИНФОРМАЦИЯ</a:t>
            </a:r>
            <a:r>
              <a:rPr spc="140" dirty="0"/>
              <a:t> </a:t>
            </a:r>
            <a:r>
              <a:rPr dirty="0"/>
              <a:t>О</a:t>
            </a:r>
            <a:r>
              <a:rPr spc="140" dirty="0"/>
              <a:t> </a:t>
            </a:r>
            <a:r>
              <a:rPr dirty="0"/>
              <a:t>ПРИОРИТЕТНЫХ</a:t>
            </a:r>
            <a:r>
              <a:rPr spc="145" dirty="0"/>
              <a:t> </a:t>
            </a:r>
            <a:r>
              <a:rPr spc="-10" dirty="0"/>
              <a:t>ИНВЕСТИЦИОННЫХ </a:t>
            </a:r>
            <a:r>
              <a:rPr dirty="0"/>
              <a:t>НИШАХ</a:t>
            </a:r>
            <a:r>
              <a:rPr spc="165" dirty="0"/>
              <a:t> </a:t>
            </a:r>
            <a:r>
              <a:rPr dirty="0"/>
              <a:t>МУНИЦИПАЛЬНОГО</a:t>
            </a:r>
            <a:r>
              <a:rPr spc="170" dirty="0"/>
              <a:t> </a:t>
            </a:r>
            <a:r>
              <a:rPr spc="-10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094058"/>
            <a:ext cx="294953" cy="77301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Асбестовского городского округа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27250" y="2297889"/>
            <a:ext cx="4356762" cy="324447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https://bd.sofp.ru/goroda/asbest</a:t>
            </a:r>
            <a:endParaRPr sz="19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59474" y="4491665"/>
            <a:ext cx="4185318" cy="3660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9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Потребительский анализ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824458" y="3075970"/>
            <a:ext cx="3810635" cy="7483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9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Перспективные</a:t>
            </a:r>
            <a:r>
              <a:rPr sz="230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ниши</a:t>
            </a:r>
            <a:r>
              <a:rPr sz="230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575757"/>
                </a:solidFill>
                <a:latin typeface="Arial"/>
                <a:cs typeface="Arial"/>
              </a:rPr>
              <a:t>для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открытия</a:t>
            </a:r>
            <a:r>
              <a:rPr sz="2300" b="1" spc="-9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бизнеса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E5086CD-9681-4580-B200-4AA037B84217}"/>
              </a:ext>
            </a:extLst>
          </p:cNvPr>
          <p:cNvSpPr txBox="1"/>
          <p:nvPr/>
        </p:nvSpPr>
        <p:spPr>
          <a:xfrm>
            <a:off x="3224362" y="5639871"/>
            <a:ext cx="4663776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города был проведен анализ потребительской активности населения, с использованием технологии BIG DATA, на основе исследования безналичных транзакций по банковским картам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CC49667-1C19-4F79-95BC-E01D7BDA0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862" y="1710212"/>
            <a:ext cx="1438781" cy="143878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2628711-B38C-4C3C-82EB-F80B77DC93BE}"/>
              </a:ext>
            </a:extLst>
          </p:cNvPr>
          <p:cNvSpPr txBox="1"/>
          <p:nvPr/>
        </p:nvSpPr>
        <p:spPr>
          <a:xfrm>
            <a:off x="13282022" y="4642235"/>
            <a:ext cx="289560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Кафе, рестораны, фастфуд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BF7AA7C-5362-4234-BE31-25F595E75A3D}"/>
              </a:ext>
            </a:extLst>
          </p:cNvPr>
          <p:cNvSpPr txBox="1"/>
          <p:nvPr/>
        </p:nvSpPr>
        <p:spPr>
          <a:xfrm>
            <a:off x="13362993" y="5908638"/>
            <a:ext cx="2453485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Магазины одежды</a:t>
            </a:r>
          </a:p>
        </p:txBody>
      </p:sp>
      <p:pic>
        <p:nvPicPr>
          <p:cNvPr id="60" name="Рисунок 59" descr="Сервировка стола">
            <a:extLst>
              <a:ext uri="{FF2B5EF4-FFF2-40B4-BE49-F238E27FC236}">
                <a16:creationId xmlns:a16="http://schemas.microsoft.com/office/drawing/2014/main" id="{A740BC4A-A926-435A-A93D-47E9C5745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22100" y="4462394"/>
            <a:ext cx="914400" cy="914400"/>
          </a:xfrm>
          <a:prstGeom prst="rect">
            <a:avLst/>
          </a:prstGeom>
        </p:spPr>
      </p:pic>
      <p:pic>
        <p:nvPicPr>
          <p:cNvPr id="62" name="Рисунок 61" descr="Отпечатки лап">
            <a:extLst>
              <a:ext uri="{FF2B5EF4-FFF2-40B4-BE49-F238E27FC236}">
                <a16:creationId xmlns:a16="http://schemas.microsoft.com/office/drawing/2014/main" id="{74EB5A6A-0E8C-4E96-A054-FD90FFDF38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04650" y="8877466"/>
            <a:ext cx="914400" cy="914400"/>
          </a:xfrm>
          <a:prstGeom prst="rect">
            <a:avLst/>
          </a:prstGeom>
        </p:spPr>
      </p:pic>
      <p:pic>
        <p:nvPicPr>
          <p:cNvPr id="64" name="Рисунок 63" descr="Дом">
            <a:extLst>
              <a:ext uri="{FF2B5EF4-FFF2-40B4-BE49-F238E27FC236}">
                <a16:creationId xmlns:a16="http://schemas.microsoft.com/office/drawing/2014/main" id="{4E09E390-DDB3-4193-A3F4-09F8658012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722100" y="6701026"/>
            <a:ext cx="914400" cy="914400"/>
          </a:xfrm>
          <a:prstGeom prst="rect">
            <a:avLst/>
          </a:prstGeom>
        </p:spPr>
      </p:pic>
      <p:pic>
        <p:nvPicPr>
          <p:cNvPr id="66" name="Рисунок 65" descr="Сердце с пульсом">
            <a:extLst>
              <a:ext uri="{FF2B5EF4-FFF2-40B4-BE49-F238E27FC236}">
                <a16:creationId xmlns:a16="http://schemas.microsoft.com/office/drawing/2014/main" id="{FF752F02-9BA1-4B0A-B520-A0D81C1392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22100" y="7851438"/>
            <a:ext cx="914400" cy="914400"/>
          </a:xfrm>
          <a:prstGeom prst="rect">
            <a:avLst/>
          </a:prstGeom>
        </p:spPr>
      </p:pic>
      <p:pic>
        <p:nvPicPr>
          <p:cNvPr id="68" name="Рисунок 67" descr="Хозяйственная сумка">
            <a:extLst>
              <a:ext uri="{FF2B5EF4-FFF2-40B4-BE49-F238E27FC236}">
                <a16:creationId xmlns:a16="http://schemas.microsoft.com/office/drawing/2014/main" id="{DC2EA797-5935-46BB-88B8-CA44C2FDFC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712338" y="5550614"/>
            <a:ext cx="914400" cy="9144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D70ACFC6-0BE7-4F2B-8084-8DC2ECCC2939}"/>
              </a:ext>
            </a:extLst>
          </p:cNvPr>
          <p:cNvSpPr txBox="1"/>
          <p:nvPr/>
        </p:nvSpPr>
        <p:spPr>
          <a:xfrm>
            <a:off x="13307405" y="6859498"/>
            <a:ext cx="323722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Товары для строительства и ремонта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125C2E1-CD68-4025-9C99-AB586FD188B6}"/>
              </a:ext>
            </a:extLst>
          </p:cNvPr>
          <p:cNvSpPr txBox="1"/>
          <p:nvPr/>
        </p:nvSpPr>
        <p:spPr>
          <a:xfrm>
            <a:off x="13362993" y="8112431"/>
            <a:ext cx="2824391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Медицинские услуги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C9A77A2-CD6D-4D79-A50E-AB7D755D53FD}"/>
              </a:ext>
            </a:extLst>
          </p:cNvPr>
          <p:cNvSpPr txBox="1"/>
          <p:nvPr/>
        </p:nvSpPr>
        <p:spPr>
          <a:xfrm>
            <a:off x="13339773" y="8988418"/>
            <a:ext cx="309398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Ветеринарные услуги (зоотовары)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10351135" cy="194627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32105">
              <a:lnSpc>
                <a:spcPct val="105700"/>
              </a:lnSpc>
              <a:spcBef>
                <a:spcPts val="2470"/>
              </a:spcBef>
            </a:pPr>
            <a:r>
              <a:rPr dirty="0"/>
              <a:t>СВЕДЕНИЯ</a:t>
            </a:r>
            <a:r>
              <a:rPr spc="110" dirty="0"/>
              <a:t> </a:t>
            </a:r>
            <a:r>
              <a:rPr dirty="0"/>
              <a:t>О</a:t>
            </a:r>
            <a:r>
              <a:rPr spc="110" dirty="0"/>
              <a:t> </a:t>
            </a:r>
            <a:r>
              <a:rPr dirty="0"/>
              <a:t>СВОБОДНЫХ</a:t>
            </a:r>
            <a:r>
              <a:rPr spc="110" dirty="0"/>
              <a:t> </a:t>
            </a:r>
            <a:r>
              <a:rPr dirty="0"/>
              <a:t>ЗЕМЕЛЬНЫХ</a:t>
            </a:r>
            <a:r>
              <a:rPr spc="110" dirty="0"/>
              <a:t> </a:t>
            </a:r>
            <a:r>
              <a:rPr spc="-10" dirty="0"/>
              <a:t>УЧАСТКАХ, </a:t>
            </a:r>
            <a:r>
              <a:rPr dirty="0"/>
              <a:t>РАСПОЛОЖЕННЫХ НА</a:t>
            </a:r>
            <a:r>
              <a:rPr spc="5" dirty="0"/>
              <a:t> </a:t>
            </a:r>
            <a:r>
              <a:rPr dirty="0"/>
              <a:t>ТЕРРИТОРИИ </a:t>
            </a:r>
            <a:r>
              <a:rPr spc="-10" dirty="0"/>
              <a:t>МУНИЦИПАЛЬНОГО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2809412"/>
            <a:ext cx="294953" cy="80147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Асбестовского городского округа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746961" y="2545105"/>
            <a:ext cx="6677690" cy="6534323"/>
            <a:chOff x="12104594" y="2809412"/>
            <a:chExt cx="7783654" cy="4609454"/>
          </a:xfrm>
        </p:grpSpPr>
        <p:sp>
          <p:nvSpPr>
            <p:cNvPr id="6" name="object 6"/>
            <p:cNvSpPr/>
            <p:nvPr/>
          </p:nvSpPr>
          <p:spPr>
            <a:xfrm>
              <a:off x="12104594" y="28094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5">
                  <a:moveTo>
                    <a:pt x="234212" y="0"/>
                  </a:moveTo>
                  <a:lnTo>
                    <a:pt x="0" y="0"/>
                  </a:lnTo>
                  <a:lnTo>
                    <a:pt x="0" y="224108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653933" y="71947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4">
                  <a:moveTo>
                    <a:pt x="0" y="224108"/>
                  </a:moveTo>
                  <a:lnTo>
                    <a:pt x="234212" y="224108"/>
                  </a:lnTo>
                  <a:lnTo>
                    <a:pt x="234212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510481"/>
              </p:ext>
            </p:extLst>
          </p:nvPr>
        </p:nvGraphicFramePr>
        <p:xfrm>
          <a:off x="1047088" y="2766110"/>
          <a:ext cx="11267447" cy="7454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59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Кадастровый</a:t>
                      </a:r>
                      <a:r>
                        <a:rPr sz="1950" spc="12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номер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66:34:0503002:15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Адрес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земельного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участка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Свердловская область, город Асбест, в районе                           ул. Промышленная, № 32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Площадь,</a:t>
                      </a:r>
                      <a:r>
                        <a:rPr sz="1950" spc="10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кв.м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4 400,0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Категория</a:t>
                      </a:r>
                      <a:r>
                        <a:rPr sz="1950" spc="-1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Земли населенных пунктов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Вид</a:t>
                      </a:r>
                      <a:r>
                        <a:rPr sz="1950" spc="4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разрешенного</a:t>
                      </a:r>
                      <a:r>
                        <a:rPr sz="1950" spc="4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использования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Предпринимательство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3370">
                <a:tc>
                  <a:txBody>
                    <a:bodyPr/>
                    <a:lstStyle/>
                    <a:p>
                      <a:pPr marL="250825" marR="394970">
                        <a:lnSpc>
                          <a:spcPts val="2310"/>
                        </a:lnSpc>
                        <a:spcBef>
                          <a:spcPts val="15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подключение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(присоединение)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электро-,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газо-</a:t>
                      </a:r>
                      <a:r>
                        <a:rPr sz="1950" spc="-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водо-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987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Электроснабжение – возможно (от существующих сетей)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Газоснабжение – возможно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Водоснабжение – возможно (от существующих сетей)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Теплоснабжение – возможно (от существующих сетей)</a:t>
                      </a:r>
                    </a:p>
                    <a:p>
                      <a:pPr marL="25082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Водоотведение – возможно (от существующих сетей)</a:t>
                      </a:r>
                    </a:p>
                    <a:p>
                      <a:pPr marL="25082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30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Контакты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8 (343 65) 7-51-00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308663" y="2167280"/>
            <a:ext cx="3500754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Земельный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участок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575757"/>
                </a:solidFill>
                <a:latin typeface="Arial"/>
                <a:cs typeface="Arial"/>
              </a:rPr>
              <a:t>№1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14534" y="9079428"/>
            <a:ext cx="7789566" cy="200439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58900">
              <a:lnSpc>
                <a:spcPts val="2310"/>
              </a:lnSpc>
              <a:spcBef>
                <a:spcPts val="229"/>
              </a:spcBef>
            </a:pP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Подробная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информация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на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платформе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Инвестиционные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spc="-10" dirty="0">
                <a:solidFill>
                  <a:srgbClr val="0C9CC0"/>
                </a:solidFill>
                <a:latin typeface="Arial"/>
                <a:cs typeface="Arial"/>
              </a:rPr>
              <a:t>площадки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Асбестовского городского округа</a:t>
            </a:r>
            <a:endParaRPr lang="ru-RU" sz="1950" dirty="0">
              <a:latin typeface="Arial"/>
              <a:cs typeface="Arial"/>
            </a:endParaRPr>
          </a:p>
          <a:p>
            <a:pPr marL="4638040" marR="5080">
              <a:lnSpc>
                <a:spcPts val="2310"/>
              </a:lnSpc>
              <a:spcBef>
                <a:spcPts val="1575"/>
              </a:spcBef>
            </a:pPr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Инвестиционные</a:t>
            </a:r>
            <a:r>
              <a:rPr lang="ru-RU" sz="195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95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площадки Асбестовского </a:t>
            </a:r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городского округа</a:t>
            </a:r>
            <a:endParaRPr lang="ru-RU" sz="19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69132" y="10320051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15" y="82537"/>
                </a:moveTo>
                <a:lnTo>
                  <a:pt x="169316" y="39636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49" y="56553"/>
                </a:lnTo>
                <a:lnTo>
                  <a:pt x="190474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102" y="90131"/>
                </a:lnTo>
                <a:lnTo>
                  <a:pt x="212115" y="82537"/>
                </a:lnTo>
                <a:close/>
              </a:path>
              <a:path w="410844" h="410845">
                <a:moveTo>
                  <a:pt x="266471" y="152514"/>
                </a:moveTo>
                <a:lnTo>
                  <a:pt x="263283" y="146939"/>
                </a:lnTo>
                <a:lnTo>
                  <a:pt x="257695" y="143751"/>
                </a:lnTo>
                <a:lnTo>
                  <a:pt x="250863" y="144094"/>
                </a:lnTo>
                <a:lnTo>
                  <a:pt x="235292" y="149555"/>
                </a:lnTo>
                <a:lnTo>
                  <a:pt x="235292" y="174942"/>
                </a:lnTo>
                <a:lnTo>
                  <a:pt x="176657" y="342493"/>
                </a:lnTo>
                <a:lnTo>
                  <a:pt x="173697" y="337502"/>
                </a:lnTo>
                <a:lnTo>
                  <a:pt x="154635" y="305269"/>
                </a:lnTo>
                <a:lnTo>
                  <a:pt x="145351" y="304101"/>
                </a:lnTo>
                <a:lnTo>
                  <a:pt x="69316" y="380136"/>
                </a:lnTo>
                <a:lnTo>
                  <a:pt x="30099" y="340918"/>
                </a:lnTo>
                <a:lnTo>
                  <a:pt x="106133" y="264871"/>
                </a:lnTo>
                <a:lnTo>
                  <a:pt x="104965" y="255612"/>
                </a:lnTo>
                <a:lnTo>
                  <a:pt x="67741" y="233578"/>
                </a:lnTo>
                <a:lnTo>
                  <a:pt x="235292" y="174942"/>
                </a:lnTo>
                <a:lnTo>
                  <a:pt x="235292" y="149555"/>
                </a:lnTo>
                <a:lnTo>
                  <a:pt x="35509" y="219456"/>
                </a:lnTo>
                <a:lnTo>
                  <a:pt x="29908" y="223532"/>
                </a:lnTo>
                <a:lnTo>
                  <a:pt x="27559" y="229590"/>
                </a:lnTo>
                <a:lnTo>
                  <a:pt x="28663" y="236004"/>
                </a:lnTo>
                <a:lnTo>
                  <a:pt x="33362" y="241096"/>
                </a:lnTo>
                <a:lnTo>
                  <a:pt x="72745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46" y="337502"/>
                </a:lnTo>
                <a:lnTo>
                  <a:pt x="169138" y="376872"/>
                </a:lnTo>
                <a:lnTo>
                  <a:pt x="174231" y="381584"/>
                </a:lnTo>
                <a:lnTo>
                  <a:pt x="180632" y="382689"/>
                </a:lnTo>
                <a:lnTo>
                  <a:pt x="186702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80" y="174942"/>
                </a:lnTo>
                <a:lnTo>
                  <a:pt x="266128" y="159359"/>
                </a:lnTo>
                <a:lnTo>
                  <a:pt x="266471" y="152514"/>
                </a:lnTo>
                <a:close/>
              </a:path>
              <a:path w="410844" h="410845">
                <a:moveTo>
                  <a:pt x="276148" y="5372"/>
                </a:moveTo>
                <a:lnTo>
                  <a:pt x="270776" y="0"/>
                </a:lnTo>
                <a:lnTo>
                  <a:pt x="257543" y="0"/>
                </a:lnTo>
                <a:lnTo>
                  <a:pt x="252171" y="5372"/>
                </a:lnTo>
                <a:lnTo>
                  <a:pt x="252171" y="65976"/>
                </a:lnTo>
                <a:lnTo>
                  <a:pt x="257543" y="71335"/>
                </a:lnTo>
                <a:lnTo>
                  <a:pt x="264160" y="71335"/>
                </a:lnTo>
                <a:lnTo>
                  <a:pt x="270776" y="71335"/>
                </a:lnTo>
                <a:lnTo>
                  <a:pt x="276148" y="65976"/>
                </a:lnTo>
                <a:lnTo>
                  <a:pt x="276148" y="5372"/>
                </a:lnTo>
                <a:close/>
              </a:path>
              <a:path w="410844" h="410845">
                <a:moveTo>
                  <a:pt x="370370" y="241236"/>
                </a:moveTo>
                <a:lnTo>
                  <a:pt x="327583" y="198323"/>
                </a:lnTo>
                <a:lnTo>
                  <a:pt x="319989" y="198310"/>
                </a:lnTo>
                <a:lnTo>
                  <a:pt x="310616" y="207657"/>
                </a:lnTo>
                <a:lnTo>
                  <a:pt x="310603" y="215252"/>
                </a:lnTo>
                <a:lnTo>
                  <a:pt x="348729" y="253466"/>
                </a:lnTo>
                <a:lnTo>
                  <a:pt x="353402" y="258152"/>
                </a:lnTo>
                <a:lnTo>
                  <a:pt x="360997" y="258178"/>
                </a:lnTo>
                <a:lnTo>
                  <a:pt x="370357" y="248818"/>
                </a:lnTo>
                <a:lnTo>
                  <a:pt x="370370" y="241236"/>
                </a:lnTo>
                <a:close/>
              </a:path>
              <a:path w="410844" h="410845">
                <a:moveTo>
                  <a:pt x="370624" y="46939"/>
                </a:moveTo>
                <a:lnTo>
                  <a:pt x="361276" y="37566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34"/>
                </a:lnTo>
                <a:lnTo>
                  <a:pt x="320128" y="97320"/>
                </a:lnTo>
                <a:lnTo>
                  <a:pt x="327710" y="97320"/>
                </a:lnTo>
                <a:lnTo>
                  <a:pt x="332397" y="92646"/>
                </a:lnTo>
                <a:lnTo>
                  <a:pt x="370611" y="54521"/>
                </a:lnTo>
                <a:lnTo>
                  <a:pt x="370624" y="46939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76" y="134112"/>
                </a:lnTo>
                <a:lnTo>
                  <a:pt x="344271" y="134112"/>
                </a:lnTo>
                <a:lnTo>
                  <a:pt x="338912" y="139484"/>
                </a:lnTo>
                <a:lnTo>
                  <a:pt x="338912" y="146100"/>
                </a:lnTo>
                <a:lnTo>
                  <a:pt x="338912" y="152717"/>
                </a:lnTo>
                <a:lnTo>
                  <a:pt x="344271" y="158089"/>
                </a:lnTo>
                <a:lnTo>
                  <a:pt x="404876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13C60A-B057-498E-A2F5-1D85688C34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6" t="3342" r="6492" b="3449"/>
          <a:stretch/>
        </p:blipFill>
        <p:spPr>
          <a:xfrm>
            <a:off x="13100050" y="2982686"/>
            <a:ext cx="5956962" cy="57961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10351135" cy="194627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32105">
              <a:lnSpc>
                <a:spcPct val="105700"/>
              </a:lnSpc>
              <a:spcBef>
                <a:spcPts val="2470"/>
              </a:spcBef>
            </a:pPr>
            <a:r>
              <a:rPr dirty="0"/>
              <a:t>СВЕДЕНИЯ</a:t>
            </a:r>
            <a:r>
              <a:rPr spc="110" dirty="0"/>
              <a:t> </a:t>
            </a:r>
            <a:r>
              <a:rPr dirty="0"/>
              <a:t>О</a:t>
            </a:r>
            <a:r>
              <a:rPr spc="110" dirty="0"/>
              <a:t> </a:t>
            </a:r>
            <a:r>
              <a:rPr dirty="0"/>
              <a:t>СВОБОДНЫХ</a:t>
            </a:r>
            <a:r>
              <a:rPr spc="110" dirty="0"/>
              <a:t> </a:t>
            </a:r>
            <a:r>
              <a:rPr dirty="0"/>
              <a:t>ЗЕМЕЛЬНЫХ</a:t>
            </a:r>
            <a:r>
              <a:rPr spc="110" dirty="0"/>
              <a:t> </a:t>
            </a:r>
            <a:r>
              <a:rPr spc="-10" dirty="0"/>
              <a:t>УЧАСТКАХ, </a:t>
            </a:r>
            <a:r>
              <a:rPr dirty="0"/>
              <a:t>РАСПОЛОЖЕННЫХ НА</a:t>
            </a:r>
            <a:r>
              <a:rPr spc="5" dirty="0"/>
              <a:t> </a:t>
            </a:r>
            <a:r>
              <a:rPr dirty="0"/>
              <a:t>ТЕРРИТОРИИ </a:t>
            </a:r>
            <a:r>
              <a:rPr spc="-10" dirty="0"/>
              <a:t>МУНИЦИПАЛЬНОГО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2809412"/>
            <a:ext cx="294953" cy="80147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Асбестовского городского округа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527785" y="2528631"/>
            <a:ext cx="7083868" cy="6795105"/>
            <a:chOff x="12104594" y="2809412"/>
            <a:chExt cx="7783654" cy="4609454"/>
          </a:xfrm>
        </p:grpSpPr>
        <p:sp>
          <p:nvSpPr>
            <p:cNvPr id="6" name="object 6"/>
            <p:cNvSpPr/>
            <p:nvPr/>
          </p:nvSpPr>
          <p:spPr>
            <a:xfrm>
              <a:off x="12104594" y="28094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5">
                  <a:moveTo>
                    <a:pt x="234212" y="0"/>
                  </a:moveTo>
                  <a:lnTo>
                    <a:pt x="0" y="0"/>
                  </a:lnTo>
                  <a:lnTo>
                    <a:pt x="0" y="224108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653933" y="71947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4">
                  <a:moveTo>
                    <a:pt x="0" y="224108"/>
                  </a:moveTo>
                  <a:lnTo>
                    <a:pt x="234212" y="224108"/>
                  </a:lnTo>
                  <a:lnTo>
                    <a:pt x="234212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722659"/>
              </p:ext>
            </p:extLst>
          </p:nvPr>
        </p:nvGraphicFramePr>
        <p:xfrm>
          <a:off x="1047088" y="2766110"/>
          <a:ext cx="11267447" cy="7454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59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Кадастровый</a:t>
                      </a:r>
                      <a:r>
                        <a:rPr sz="1950" spc="12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номер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66:34:0502039:2314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Адрес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земельного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участка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Свердловская область, город Асбест, в районе                 Труда - Лесная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Площадь,</a:t>
                      </a:r>
                      <a:r>
                        <a:rPr sz="1950" spc="10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кв.м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1 295,0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Категория</a:t>
                      </a:r>
                      <a:r>
                        <a:rPr sz="1950" spc="-1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Земли населенных пунктов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Вид</a:t>
                      </a:r>
                      <a:r>
                        <a:rPr sz="1950" spc="4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разрешенного</a:t>
                      </a:r>
                      <a:r>
                        <a:rPr sz="1950" spc="4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использования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Предпринимательство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3370">
                <a:tc>
                  <a:txBody>
                    <a:bodyPr/>
                    <a:lstStyle/>
                    <a:p>
                      <a:pPr marL="250825" marR="394970">
                        <a:lnSpc>
                          <a:spcPts val="2310"/>
                        </a:lnSpc>
                        <a:spcBef>
                          <a:spcPts val="15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подключение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(присоединение)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электро-,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газо-</a:t>
                      </a:r>
                      <a:r>
                        <a:rPr sz="1950" spc="-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водо-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987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Электроснабжение – возможно (от существующих сетей)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Газоснабжение – возможно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Водоснабжение – возможно (от существующих сетей)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Теплоснабжение – возможно (от существующих сетей)</a:t>
                      </a:r>
                    </a:p>
                    <a:p>
                      <a:pPr marL="25082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Водоотведение – возможно (от существующих сетей)</a:t>
                      </a:r>
                    </a:p>
                    <a:p>
                      <a:pPr marL="25082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30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Контакты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8 (343 65) 7-51-00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308662" y="2167280"/>
            <a:ext cx="3866587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Земельный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участок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575757"/>
                </a:solidFill>
                <a:latin typeface="Arial"/>
                <a:cs typeface="Arial"/>
              </a:rPr>
              <a:t>№</a:t>
            </a:r>
            <a:r>
              <a:rPr lang="ru-RU" sz="2300" b="1" spc="-25" dirty="0">
                <a:solidFill>
                  <a:srgbClr val="575757"/>
                </a:solidFill>
                <a:latin typeface="Arial"/>
                <a:cs typeface="Arial"/>
              </a:rPr>
              <a:t> 2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14535" y="9040844"/>
            <a:ext cx="7789565" cy="200439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58900">
              <a:lnSpc>
                <a:spcPts val="2310"/>
              </a:lnSpc>
              <a:spcBef>
                <a:spcPts val="229"/>
              </a:spcBef>
            </a:pP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Подробная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информация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на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платформе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Инвестиционные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spc="-10" dirty="0">
                <a:solidFill>
                  <a:srgbClr val="0C9CC0"/>
                </a:solidFill>
                <a:latin typeface="Arial"/>
                <a:cs typeface="Arial"/>
              </a:rPr>
              <a:t>площадки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Асбестовского городского округа</a:t>
            </a:r>
            <a:endParaRPr lang="ru-RU" sz="1950" dirty="0">
              <a:latin typeface="Arial"/>
              <a:cs typeface="Arial"/>
            </a:endParaRPr>
          </a:p>
          <a:p>
            <a:pPr marL="4638040" marR="5080">
              <a:lnSpc>
                <a:spcPts val="2310"/>
              </a:lnSpc>
              <a:spcBef>
                <a:spcPts val="1575"/>
              </a:spcBef>
            </a:pPr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Инвестиционные</a:t>
            </a:r>
            <a:r>
              <a:rPr lang="ru-RU" sz="195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95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площадки Асбестовского </a:t>
            </a:r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городского округа</a:t>
            </a:r>
            <a:endParaRPr lang="ru-RU" sz="19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69132" y="10320051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15" y="82537"/>
                </a:moveTo>
                <a:lnTo>
                  <a:pt x="169316" y="39636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49" y="56553"/>
                </a:lnTo>
                <a:lnTo>
                  <a:pt x="190474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102" y="90131"/>
                </a:lnTo>
                <a:lnTo>
                  <a:pt x="212115" y="82537"/>
                </a:lnTo>
                <a:close/>
              </a:path>
              <a:path w="410844" h="410845">
                <a:moveTo>
                  <a:pt x="266471" y="152514"/>
                </a:moveTo>
                <a:lnTo>
                  <a:pt x="263283" y="146939"/>
                </a:lnTo>
                <a:lnTo>
                  <a:pt x="257695" y="143751"/>
                </a:lnTo>
                <a:lnTo>
                  <a:pt x="250863" y="144094"/>
                </a:lnTo>
                <a:lnTo>
                  <a:pt x="235292" y="149555"/>
                </a:lnTo>
                <a:lnTo>
                  <a:pt x="235292" y="174942"/>
                </a:lnTo>
                <a:lnTo>
                  <a:pt x="176657" y="342493"/>
                </a:lnTo>
                <a:lnTo>
                  <a:pt x="173697" y="337502"/>
                </a:lnTo>
                <a:lnTo>
                  <a:pt x="154635" y="305269"/>
                </a:lnTo>
                <a:lnTo>
                  <a:pt x="145351" y="304101"/>
                </a:lnTo>
                <a:lnTo>
                  <a:pt x="69316" y="380136"/>
                </a:lnTo>
                <a:lnTo>
                  <a:pt x="30099" y="340918"/>
                </a:lnTo>
                <a:lnTo>
                  <a:pt x="106133" y="264871"/>
                </a:lnTo>
                <a:lnTo>
                  <a:pt x="104965" y="255612"/>
                </a:lnTo>
                <a:lnTo>
                  <a:pt x="67741" y="233578"/>
                </a:lnTo>
                <a:lnTo>
                  <a:pt x="235292" y="174942"/>
                </a:lnTo>
                <a:lnTo>
                  <a:pt x="235292" y="149555"/>
                </a:lnTo>
                <a:lnTo>
                  <a:pt x="35509" y="219456"/>
                </a:lnTo>
                <a:lnTo>
                  <a:pt x="29908" y="223532"/>
                </a:lnTo>
                <a:lnTo>
                  <a:pt x="27559" y="229590"/>
                </a:lnTo>
                <a:lnTo>
                  <a:pt x="28663" y="236004"/>
                </a:lnTo>
                <a:lnTo>
                  <a:pt x="33362" y="241096"/>
                </a:lnTo>
                <a:lnTo>
                  <a:pt x="72745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46" y="337502"/>
                </a:lnTo>
                <a:lnTo>
                  <a:pt x="169138" y="376872"/>
                </a:lnTo>
                <a:lnTo>
                  <a:pt x="174231" y="381584"/>
                </a:lnTo>
                <a:lnTo>
                  <a:pt x="180632" y="382689"/>
                </a:lnTo>
                <a:lnTo>
                  <a:pt x="186702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80" y="174942"/>
                </a:lnTo>
                <a:lnTo>
                  <a:pt x="266128" y="159359"/>
                </a:lnTo>
                <a:lnTo>
                  <a:pt x="266471" y="152514"/>
                </a:lnTo>
                <a:close/>
              </a:path>
              <a:path w="410844" h="410845">
                <a:moveTo>
                  <a:pt x="276148" y="5372"/>
                </a:moveTo>
                <a:lnTo>
                  <a:pt x="270776" y="0"/>
                </a:lnTo>
                <a:lnTo>
                  <a:pt x="257543" y="0"/>
                </a:lnTo>
                <a:lnTo>
                  <a:pt x="252171" y="5372"/>
                </a:lnTo>
                <a:lnTo>
                  <a:pt x="252171" y="65976"/>
                </a:lnTo>
                <a:lnTo>
                  <a:pt x="257543" y="71335"/>
                </a:lnTo>
                <a:lnTo>
                  <a:pt x="264160" y="71335"/>
                </a:lnTo>
                <a:lnTo>
                  <a:pt x="270776" y="71335"/>
                </a:lnTo>
                <a:lnTo>
                  <a:pt x="276148" y="65976"/>
                </a:lnTo>
                <a:lnTo>
                  <a:pt x="276148" y="5372"/>
                </a:lnTo>
                <a:close/>
              </a:path>
              <a:path w="410844" h="410845">
                <a:moveTo>
                  <a:pt x="370370" y="241236"/>
                </a:moveTo>
                <a:lnTo>
                  <a:pt x="327583" y="198323"/>
                </a:lnTo>
                <a:lnTo>
                  <a:pt x="319989" y="198310"/>
                </a:lnTo>
                <a:lnTo>
                  <a:pt x="310616" y="207657"/>
                </a:lnTo>
                <a:lnTo>
                  <a:pt x="310603" y="215252"/>
                </a:lnTo>
                <a:lnTo>
                  <a:pt x="348729" y="253466"/>
                </a:lnTo>
                <a:lnTo>
                  <a:pt x="353402" y="258152"/>
                </a:lnTo>
                <a:lnTo>
                  <a:pt x="360997" y="258178"/>
                </a:lnTo>
                <a:lnTo>
                  <a:pt x="370357" y="248818"/>
                </a:lnTo>
                <a:lnTo>
                  <a:pt x="370370" y="241236"/>
                </a:lnTo>
                <a:close/>
              </a:path>
              <a:path w="410844" h="410845">
                <a:moveTo>
                  <a:pt x="370624" y="46939"/>
                </a:moveTo>
                <a:lnTo>
                  <a:pt x="361276" y="37566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34"/>
                </a:lnTo>
                <a:lnTo>
                  <a:pt x="320128" y="97320"/>
                </a:lnTo>
                <a:lnTo>
                  <a:pt x="327710" y="97320"/>
                </a:lnTo>
                <a:lnTo>
                  <a:pt x="332397" y="92646"/>
                </a:lnTo>
                <a:lnTo>
                  <a:pt x="370611" y="54521"/>
                </a:lnTo>
                <a:lnTo>
                  <a:pt x="370624" y="46939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76" y="134112"/>
                </a:lnTo>
                <a:lnTo>
                  <a:pt x="344271" y="134112"/>
                </a:lnTo>
                <a:lnTo>
                  <a:pt x="338912" y="139484"/>
                </a:lnTo>
                <a:lnTo>
                  <a:pt x="338912" y="146100"/>
                </a:lnTo>
                <a:lnTo>
                  <a:pt x="338912" y="152717"/>
                </a:lnTo>
                <a:lnTo>
                  <a:pt x="344271" y="158089"/>
                </a:lnTo>
                <a:lnTo>
                  <a:pt x="404876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C9312D6-FEA9-4009-8E51-AE925E32C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934" y="2839386"/>
            <a:ext cx="6383564" cy="603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11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10351135" cy="194627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32105">
              <a:lnSpc>
                <a:spcPct val="105700"/>
              </a:lnSpc>
              <a:spcBef>
                <a:spcPts val="2470"/>
              </a:spcBef>
            </a:pPr>
            <a:r>
              <a:rPr dirty="0"/>
              <a:t>СВЕДЕНИЯ</a:t>
            </a:r>
            <a:r>
              <a:rPr spc="110" dirty="0"/>
              <a:t> </a:t>
            </a:r>
            <a:r>
              <a:rPr dirty="0"/>
              <a:t>О</a:t>
            </a:r>
            <a:r>
              <a:rPr spc="110" dirty="0"/>
              <a:t> </a:t>
            </a:r>
            <a:r>
              <a:rPr dirty="0"/>
              <a:t>СВОБОДНЫХ</a:t>
            </a:r>
            <a:r>
              <a:rPr spc="110" dirty="0"/>
              <a:t> </a:t>
            </a:r>
            <a:r>
              <a:rPr dirty="0"/>
              <a:t>ЗЕМЕЛЬНЫХ</a:t>
            </a:r>
            <a:r>
              <a:rPr spc="110" dirty="0"/>
              <a:t> </a:t>
            </a:r>
            <a:r>
              <a:rPr spc="-10" dirty="0"/>
              <a:t>УЧАСТКАХ, </a:t>
            </a:r>
            <a:r>
              <a:rPr dirty="0"/>
              <a:t>РАСПОЛОЖЕННЫХ НА</a:t>
            </a:r>
            <a:r>
              <a:rPr spc="5" dirty="0"/>
              <a:t> </a:t>
            </a:r>
            <a:r>
              <a:rPr dirty="0"/>
              <a:t>ТЕРРИТОРИИ </a:t>
            </a:r>
            <a:r>
              <a:rPr spc="-10" dirty="0"/>
              <a:t>МУНИЦИПАЛЬНОГО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2809412"/>
            <a:ext cx="294953" cy="80147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Асбестовского городского округа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646487" y="2939571"/>
            <a:ext cx="7137904" cy="5786931"/>
            <a:chOff x="12104594" y="2809412"/>
            <a:chExt cx="7783654" cy="4609454"/>
          </a:xfrm>
        </p:grpSpPr>
        <p:sp>
          <p:nvSpPr>
            <p:cNvPr id="6" name="object 6"/>
            <p:cNvSpPr/>
            <p:nvPr/>
          </p:nvSpPr>
          <p:spPr>
            <a:xfrm>
              <a:off x="12104594" y="28094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5">
                  <a:moveTo>
                    <a:pt x="234212" y="0"/>
                  </a:moveTo>
                  <a:lnTo>
                    <a:pt x="0" y="0"/>
                  </a:lnTo>
                  <a:lnTo>
                    <a:pt x="0" y="224108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653933" y="71947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4">
                  <a:moveTo>
                    <a:pt x="0" y="224108"/>
                  </a:moveTo>
                  <a:lnTo>
                    <a:pt x="234212" y="224108"/>
                  </a:lnTo>
                  <a:lnTo>
                    <a:pt x="234212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194375"/>
              </p:ext>
            </p:extLst>
          </p:nvPr>
        </p:nvGraphicFramePr>
        <p:xfrm>
          <a:off x="1047088" y="2766110"/>
          <a:ext cx="11267447" cy="7300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59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Кадастровый</a:t>
                      </a:r>
                      <a:r>
                        <a:rPr sz="1950" spc="12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номер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66:34:0501021:886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Адрес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земельного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участка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Свердловская область, город Асбест,                                            ул. Кирпичная, № 19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Площадь,</a:t>
                      </a:r>
                      <a:r>
                        <a:rPr sz="1950" spc="10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кв.м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8 503,0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Категория</a:t>
                      </a:r>
                      <a:r>
                        <a:rPr sz="1950" spc="-1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Земли населенных пунктов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Вид</a:t>
                      </a:r>
                      <a:r>
                        <a:rPr sz="1950" spc="4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разрешенного</a:t>
                      </a:r>
                      <a:r>
                        <a:rPr sz="1950" spc="4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использования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объекты торговли (торговые центры, торгово – развлекательные центры (комплексы)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endParaRPr sz="20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3370">
                <a:tc>
                  <a:txBody>
                    <a:bodyPr/>
                    <a:lstStyle/>
                    <a:p>
                      <a:pPr marL="250825" marR="394970">
                        <a:lnSpc>
                          <a:spcPts val="2310"/>
                        </a:lnSpc>
                        <a:spcBef>
                          <a:spcPts val="15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подключение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(присоединение)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электро-,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газо-</a:t>
                      </a:r>
                      <a:r>
                        <a:rPr sz="1950" spc="-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водо-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987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Электроснабжение – возможно (от существующих сетей)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Газоснабжение – возможно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Водоснабжение – возможно (от существующих сетей)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Теплоснабжение – возможно (от существующих сетей)</a:t>
                      </a:r>
                    </a:p>
                    <a:p>
                      <a:pPr marL="25082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Водоотведение – возможно (от существующих сетей)</a:t>
                      </a:r>
                    </a:p>
                    <a:p>
                      <a:pPr marL="25082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30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18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Контакты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8 (343 65) 7-51-00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308662" y="2167280"/>
            <a:ext cx="3866587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Земельный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участок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575757"/>
                </a:solidFill>
                <a:latin typeface="Arial"/>
                <a:cs typeface="Arial"/>
              </a:rPr>
              <a:t>№</a:t>
            </a:r>
            <a:r>
              <a:rPr lang="ru-RU" sz="2300" b="1" spc="-25" dirty="0">
                <a:solidFill>
                  <a:srgbClr val="575757"/>
                </a:solidFill>
                <a:latin typeface="Arial"/>
                <a:cs typeface="Arial"/>
              </a:rPr>
              <a:t> 3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14535" y="8959023"/>
            <a:ext cx="7789565" cy="200439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58900">
              <a:lnSpc>
                <a:spcPts val="2310"/>
              </a:lnSpc>
              <a:spcBef>
                <a:spcPts val="229"/>
              </a:spcBef>
            </a:pP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Подробная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информация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на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платформе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Инвестиционные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spc="-10" dirty="0">
                <a:solidFill>
                  <a:srgbClr val="0C9CC0"/>
                </a:solidFill>
                <a:latin typeface="Arial"/>
                <a:cs typeface="Arial"/>
              </a:rPr>
              <a:t>площадки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Асбестовского городского округа</a:t>
            </a:r>
            <a:endParaRPr lang="ru-RU" sz="1950" dirty="0">
              <a:latin typeface="Arial"/>
              <a:cs typeface="Arial"/>
            </a:endParaRPr>
          </a:p>
          <a:p>
            <a:pPr marL="4638040" marR="5080">
              <a:lnSpc>
                <a:spcPts val="2310"/>
              </a:lnSpc>
              <a:spcBef>
                <a:spcPts val="1575"/>
              </a:spcBef>
            </a:pPr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Инвестиционные</a:t>
            </a:r>
            <a:r>
              <a:rPr lang="ru-RU" sz="195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95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площадки Асбестовского </a:t>
            </a:r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городского округа</a:t>
            </a:r>
            <a:endParaRPr lang="ru-RU" sz="19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69132" y="10320051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15" y="82537"/>
                </a:moveTo>
                <a:lnTo>
                  <a:pt x="169316" y="39636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49" y="56553"/>
                </a:lnTo>
                <a:lnTo>
                  <a:pt x="190474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102" y="90131"/>
                </a:lnTo>
                <a:lnTo>
                  <a:pt x="212115" y="82537"/>
                </a:lnTo>
                <a:close/>
              </a:path>
              <a:path w="410844" h="410845">
                <a:moveTo>
                  <a:pt x="266471" y="152514"/>
                </a:moveTo>
                <a:lnTo>
                  <a:pt x="263283" y="146939"/>
                </a:lnTo>
                <a:lnTo>
                  <a:pt x="257695" y="143751"/>
                </a:lnTo>
                <a:lnTo>
                  <a:pt x="250863" y="144094"/>
                </a:lnTo>
                <a:lnTo>
                  <a:pt x="235292" y="149555"/>
                </a:lnTo>
                <a:lnTo>
                  <a:pt x="235292" y="174942"/>
                </a:lnTo>
                <a:lnTo>
                  <a:pt x="176657" y="342493"/>
                </a:lnTo>
                <a:lnTo>
                  <a:pt x="173697" y="337502"/>
                </a:lnTo>
                <a:lnTo>
                  <a:pt x="154635" y="305269"/>
                </a:lnTo>
                <a:lnTo>
                  <a:pt x="145351" y="304101"/>
                </a:lnTo>
                <a:lnTo>
                  <a:pt x="69316" y="380136"/>
                </a:lnTo>
                <a:lnTo>
                  <a:pt x="30099" y="340918"/>
                </a:lnTo>
                <a:lnTo>
                  <a:pt x="106133" y="264871"/>
                </a:lnTo>
                <a:lnTo>
                  <a:pt x="104965" y="255612"/>
                </a:lnTo>
                <a:lnTo>
                  <a:pt x="67741" y="233578"/>
                </a:lnTo>
                <a:lnTo>
                  <a:pt x="235292" y="174942"/>
                </a:lnTo>
                <a:lnTo>
                  <a:pt x="235292" y="149555"/>
                </a:lnTo>
                <a:lnTo>
                  <a:pt x="35509" y="219456"/>
                </a:lnTo>
                <a:lnTo>
                  <a:pt x="29908" y="223532"/>
                </a:lnTo>
                <a:lnTo>
                  <a:pt x="27559" y="229590"/>
                </a:lnTo>
                <a:lnTo>
                  <a:pt x="28663" y="236004"/>
                </a:lnTo>
                <a:lnTo>
                  <a:pt x="33362" y="241096"/>
                </a:lnTo>
                <a:lnTo>
                  <a:pt x="72745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46" y="337502"/>
                </a:lnTo>
                <a:lnTo>
                  <a:pt x="169138" y="376872"/>
                </a:lnTo>
                <a:lnTo>
                  <a:pt x="174231" y="381584"/>
                </a:lnTo>
                <a:lnTo>
                  <a:pt x="180632" y="382689"/>
                </a:lnTo>
                <a:lnTo>
                  <a:pt x="186702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80" y="174942"/>
                </a:lnTo>
                <a:lnTo>
                  <a:pt x="266128" y="159359"/>
                </a:lnTo>
                <a:lnTo>
                  <a:pt x="266471" y="152514"/>
                </a:lnTo>
                <a:close/>
              </a:path>
              <a:path w="410844" h="410845">
                <a:moveTo>
                  <a:pt x="276148" y="5372"/>
                </a:moveTo>
                <a:lnTo>
                  <a:pt x="270776" y="0"/>
                </a:lnTo>
                <a:lnTo>
                  <a:pt x="257543" y="0"/>
                </a:lnTo>
                <a:lnTo>
                  <a:pt x="252171" y="5372"/>
                </a:lnTo>
                <a:lnTo>
                  <a:pt x="252171" y="65976"/>
                </a:lnTo>
                <a:lnTo>
                  <a:pt x="257543" y="71335"/>
                </a:lnTo>
                <a:lnTo>
                  <a:pt x="264160" y="71335"/>
                </a:lnTo>
                <a:lnTo>
                  <a:pt x="270776" y="71335"/>
                </a:lnTo>
                <a:lnTo>
                  <a:pt x="276148" y="65976"/>
                </a:lnTo>
                <a:lnTo>
                  <a:pt x="276148" y="5372"/>
                </a:lnTo>
                <a:close/>
              </a:path>
              <a:path w="410844" h="410845">
                <a:moveTo>
                  <a:pt x="370370" y="241236"/>
                </a:moveTo>
                <a:lnTo>
                  <a:pt x="327583" y="198323"/>
                </a:lnTo>
                <a:lnTo>
                  <a:pt x="319989" y="198310"/>
                </a:lnTo>
                <a:lnTo>
                  <a:pt x="310616" y="207657"/>
                </a:lnTo>
                <a:lnTo>
                  <a:pt x="310603" y="215252"/>
                </a:lnTo>
                <a:lnTo>
                  <a:pt x="348729" y="253466"/>
                </a:lnTo>
                <a:lnTo>
                  <a:pt x="353402" y="258152"/>
                </a:lnTo>
                <a:lnTo>
                  <a:pt x="360997" y="258178"/>
                </a:lnTo>
                <a:lnTo>
                  <a:pt x="370357" y="248818"/>
                </a:lnTo>
                <a:lnTo>
                  <a:pt x="370370" y="241236"/>
                </a:lnTo>
                <a:close/>
              </a:path>
              <a:path w="410844" h="410845">
                <a:moveTo>
                  <a:pt x="370624" y="46939"/>
                </a:moveTo>
                <a:lnTo>
                  <a:pt x="361276" y="37566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34"/>
                </a:lnTo>
                <a:lnTo>
                  <a:pt x="320128" y="97320"/>
                </a:lnTo>
                <a:lnTo>
                  <a:pt x="327710" y="97320"/>
                </a:lnTo>
                <a:lnTo>
                  <a:pt x="332397" y="92646"/>
                </a:lnTo>
                <a:lnTo>
                  <a:pt x="370611" y="54521"/>
                </a:lnTo>
                <a:lnTo>
                  <a:pt x="370624" y="46939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76" y="134112"/>
                </a:lnTo>
                <a:lnTo>
                  <a:pt x="344271" y="134112"/>
                </a:lnTo>
                <a:lnTo>
                  <a:pt x="338912" y="139484"/>
                </a:lnTo>
                <a:lnTo>
                  <a:pt x="338912" y="146100"/>
                </a:lnTo>
                <a:lnTo>
                  <a:pt x="338912" y="152717"/>
                </a:lnTo>
                <a:lnTo>
                  <a:pt x="344271" y="158089"/>
                </a:lnTo>
                <a:lnTo>
                  <a:pt x="404876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8DFFE4-4C09-4F39-B0D1-0B23C625A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1034" y="3834053"/>
            <a:ext cx="6856529" cy="395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8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10351135" cy="194627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32105">
              <a:lnSpc>
                <a:spcPct val="105700"/>
              </a:lnSpc>
              <a:spcBef>
                <a:spcPts val="2470"/>
              </a:spcBef>
            </a:pPr>
            <a:r>
              <a:rPr dirty="0"/>
              <a:t>СВЕДЕНИЯ</a:t>
            </a:r>
            <a:r>
              <a:rPr spc="110" dirty="0"/>
              <a:t> </a:t>
            </a:r>
            <a:r>
              <a:rPr dirty="0"/>
              <a:t>О</a:t>
            </a:r>
            <a:r>
              <a:rPr spc="110" dirty="0"/>
              <a:t> </a:t>
            </a:r>
            <a:r>
              <a:rPr dirty="0"/>
              <a:t>СВОБОДНЫХ</a:t>
            </a:r>
            <a:r>
              <a:rPr spc="110" dirty="0"/>
              <a:t> </a:t>
            </a:r>
            <a:r>
              <a:rPr dirty="0"/>
              <a:t>ЗЕМЕЛЬНЫХ</a:t>
            </a:r>
            <a:r>
              <a:rPr spc="110" dirty="0"/>
              <a:t> </a:t>
            </a:r>
            <a:r>
              <a:rPr spc="-10" dirty="0"/>
              <a:t>УЧАСТКАХ, </a:t>
            </a:r>
            <a:r>
              <a:rPr dirty="0"/>
              <a:t>РАСПОЛОЖЕННЫХ НА</a:t>
            </a:r>
            <a:r>
              <a:rPr spc="5" dirty="0"/>
              <a:t> </a:t>
            </a:r>
            <a:r>
              <a:rPr dirty="0"/>
              <a:t>ТЕРРИТОРИИ </a:t>
            </a:r>
            <a:r>
              <a:rPr spc="-10" dirty="0"/>
              <a:t>МУНИЦИПАЛЬНОГО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2809412"/>
            <a:ext cx="294953" cy="80147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Асбестовского городского округа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490450" y="2809412"/>
            <a:ext cx="7118660" cy="5931968"/>
            <a:chOff x="12104594" y="2809412"/>
            <a:chExt cx="7783654" cy="4609454"/>
          </a:xfrm>
        </p:grpSpPr>
        <p:sp>
          <p:nvSpPr>
            <p:cNvPr id="6" name="object 6"/>
            <p:cNvSpPr/>
            <p:nvPr/>
          </p:nvSpPr>
          <p:spPr>
            <a:xfrm>
              <a:off x="12104594" y="28094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5">
                  <a:moveTo>
                    <a:pt x="234212" y="0"/>
                  </a:moveTo>
                  <a:lnTo>
                    <a:pt x="0" y="0"/>
                  </a:lnTo>
                  <a:lnTo>
                    <a:pt x="0" y="224108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653933" y="71947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4">
                  <a:moveTo>
                    <a:pt x="0" y="224108"/>
                  </a:moveTo>
                  <a:lnTo>
                    <a:pt x="234212" y="224108"/>
                  </a:lnTo>
                  <a:lnTo>
                    <a:pt x="234212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480115"/>
              </p:ext>
            </p:extLst>
          </p:nvPr>
        </p:nvGraphicFramePr>
        <p:xfrm>
          <a:off x="1047088" y="2766110"/>
          <a:ext cx="11267447" cy="7079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59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Кадастровый</a:t>
                      </a:r>
                      <a:r>
                        <a:rPr sz="1950" spc="12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номер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66:34:0502029:7189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Адрес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земельного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участка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Свердловская область, город Асбест, ул. Садовая, 1а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Площадь,</a:t>
                      </a:r>
                      <a:r>
                        <a:rPr sz="1950" spc="10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кв.м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949,0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Категория</a:t>
                      </a:r>
                      <a:r>
                        <a:rPr sz="1950" spc="-1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Земли населенных пунктов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Вид</a:t>
                      </a:r>
                      <a:r>
                        <a:rPr sz="1950" spc="4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разрешенного</a:t>
                      </a:r>
                      <a:r>
                        <a:rPr sz="1950" spc="4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использования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предпринимательство</a:t>
                      </a:r>
                      <a:endParaRPr sz="20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3370">
                <a:tc>
                  <a:txBody>
                    <a:bodyPr/>
                    <a:lstStyle/>
                    <a:p>
                      <a:pPr marL="250825" marR="394970">
                        <a:lnSpc>
                          <a:spcPts val="2310"/>
                        </a:lnSpc>
                        <a:spcBef>
                          <a:spcPts val="15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подключение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(присоединение)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электро-,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газо-</a:t>
                      </a:r>
                      <a:r>
                        <a:rPr sz="1950" spc="-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водо-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987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Электроснабжение – возможно (от существующих сетей)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Газоснабжение – возможно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Водоснабжение – возможно (от существующих сетей)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Теплоснабжение – возможно (от существующих сетей)</a:t>
                      </a:r>
                    </a:p>
                    <a:p>
                      <a:pPr marL="25082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Водоотведение – возможно (от существующих сетей)</a:t>
                      </a:r>
                    </a:p>
                    <a:p>
                      <a:pPr marL="25082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30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18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Контакты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8 (343 65) 7-51-00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308662" y="2167280"/>
            <a:ext cx="3866587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Земельный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участок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575757"/>
                </a:solidFill>
                <a:latin typeface="Arial"/>
                <a:cs typeface="Arial"/>
              </a:rPr>
              <a:t>№</a:t>
            </a:r>
            <a:r>
              <a:rPr lang="ru-RU" sz="2300" b="1" spc="-25" dirty="0">
                <a:solidFill>
                  <a:srgbClr val="575757"/>
                </a:solidFill>
                <a:latin typeface="Arial"/>
                <a:cs typeface="Arial"/>
              </a:rPr>
              <a:t> 4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14535" y="9086083"/>
            <a:ext cx="7771852" cy="200439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58900">
              <a:lnSpc>
                <a:spcPts val="2310"/>
              </a:lnSpc>
              <a:spcBef>
                <a:spcPts val="229"/>
              </a:spcBef>
            </a:pP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Подробная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информация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на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платформе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Инвестиционные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spc="-10" dirty="0">
                <a:solidFill>
                  <a:srgbClr val="0C9CC0"/>
                </a:solidFill>
                <a:latin typeface="Arial"/>
                <a:cs typeface="Arial"/>
              </a:rPr>
              <a:t>площадки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Асбестовского городского округа</a:t>
            </a:r>
            <a:endParaRPr lang="ru-RU" sz="1950" dirty="0">
              <a:latin typeface="Arial"/>
              <a:cs typeface="Arial"/>
            </a:endParaRPr>
          </a:p>
          <a:p>
            <a:pPr marL="4638040" marR="5080">
              <a:lnSpc>
                <a:spcPts val="2310"/>
              </a:lnSpc>
              <a:spcBef>
                <a:spcPts val="1575"/>
              </a:spcBef>
            </a:pPr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Инвестиционные</a:t>
            </a:r>
            <a:r>
              <a:rPr lang="ru-RU" sz="195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95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площадки Асбестовского </a:t>
            </a:r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городского округа</a:t>
            </a:r>
            <a:endParaRPr lang="ru-RU" sz="19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69132" y="10320051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15" y="82537"/>
                </a:moveTo>
                <a:lnTo>
                  <a:pt x="169316" y="39636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49" y="56553"/>
                </a:lnTo>
                <a:lnTo>
                  <a:pt x="190474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102" y="90131"/>
                </a:lnTo>
                <a:lnTo>
                  <a:pt x="212115" y="82537"/>
                </a:lnTo>
                <a:close/>
              </a:path>
              <a:path w="410844" h="410845">
                <a:moveTo>
                  <a:pt x="266471" y="152514"/>
                </a:moveTo>
                <a:lnTo>
                  <a:pt x="263283" y="146939"/>
                </a:lnTo>
                <a:lnTo>
                  <a:pt x="257695" y="143751"/>
                </a:lnTo>
                <a:lnTo>
                  <a:pt x="250863" y="144094"/>
                </a:lnTo>
                <a:lnTo>
                  <a:pt x="235292" y="149555"/>
                </a:lnTo>
                <a:lnTo>
                  <a:pt x="235292" y="174942"/>
                </a:lnTo>
                <a:lnTo>
                  <a:pt x="176657" y="342493"/>
                </a:lnTo>
                <a:lnTo>
                  <a:pt x="173697" y="337502"/>
                </a:lnTo>
                <a:lnTo>
                  <a:pt x="154635" y="305269"/>
                </a:lnTo>
                <a:lnTo>
                  <a:pt x="145351" y="304101"/>
                </a:lnTo>
                <a:lnTo>
                  <a:pt x="69316" y="380136"/>
                </a:lnTo>
                <a:lnTo>
                  <a:pt x="30099" y="340918"/>
                </a:lnTo>
                <a:lnTo>
                  <a:pt x="106133" y="264871"/>
                </a:lnTo>
                <a:lnTo>
                  <a:pt x="104965" y="255612"/>
                </a:lnTo>
                <a:lnTo>
                  <a:pt x="67741" y="233578"/>
                </a:lnTo>
                <a:lnTo>
                  <a:pt x="235292" y="174942"/>
                </a:lnTo>
                <a:lnTo>
                  <a:pt x="235292" y="149555"/>
                </a:lnTo>
                <a:lnTo>
                  <a:pt x="35509" y="219456"/>
                </a:lnTo>
                <a:lnTo>
                  <a:pt x="29908" y="223532"/>
                </a:lnTo>
                <a:lnTo>
                  <a:pt x="27559" y="229590"/>
                </a:lnTo>
                <a:lnTo>
                  <a:pt x="28663" y="236004"/>
                </a:lnTo>
                <a:lnTo>
                  <a:pt x="33362" y="241096"/>
                </a:lnTo>
                <a:lnTo>
                  <a:pt x="72745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46" y="337502"/>
                </a:lnTo>
                <a:lnTo>
                  <a:pt x="169138" y="376872"/>
                </a:lnTo>
                <a:lnTo>
                  <a:pt x="174231" y="381584"/>
                </a:lnTo>
                <a:lnTo>
                  <a:pt x="180632" y="382689"/>
                </a:lnTo>
                <a:lnTo>
                  <a:pt x="186702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80" y="174942"/>
                </a:lnTo>
                <a:lnTo>
                  <a:pt x="266128" y="159359"/>
                </a:lnTo>
                <a:lnTo>
                  <a:pt x="266471" y="152514"/>
                </a:lnTo>
                <a:close/>
              </a:path>
              <a:path w="410844" h="410845">
                <a:moveTo>
                  <a:pt x="276148" y="5372"/>
                </a:moveTo>
                <a:lnTo>
                  <a:pt x="270776" y="0"/>
                </a:lnTo>
                <a:lnTo>
                  <a:pt x="257543" y="0"/>
                </a:lnTo>
                <a:lnTo>
                  <a:pt x="252171" y="5372"/>
                </a:lnTo>
                <a:lnTo>
                  <a:pt x="252171" y="65976"/>
                </a:lnTo>
                <a:lnTo>
                  <a:pt x="257543" y="71335"/>
                </a:lnTo>
                <a:lnTo>
                  <a:pt x="264160" y="71335"/>
                </a:lnTo>
                <a:lnTo>
                  <a:pt x="270776" y="71335"/>
                </a:lnTo>
                <a:lnTo>
                  <a:pt x="276148" y="65976"/>
                </a:lnTo>
                <a:lnTo>
                  <a:pt x="276148" y="5372"/>
                </a:lnTo>
                <a:close/>
              </a:path>
              <a:path w="410844" h="410845">
                <a:moveTo>
                  <a:pt x="370370" y="241236"/>
                </a:moveTo>
                <a:lnTo>
                  <a:pt x="327583" y="198323"/>
                </a:lnTo>
                <a:lnTo>
                  <a:pt x="319989" y="198310"/>
                </a:lnTo>
                <a:lnTo>
                  <a:pt x="310616" y="207657"/>
                </a:lnTo>
                <a:lnTo>
                  <a:pt x="310603" y="215252"/>
                </a:lnTo>
                <a:lnTo>
                  <a:pt x="348729" y="253466"/>
                </a:lnTo>
                <a:lnTo>
                  <a:pt x="353402" y="258152"/>
                </a:lnTo>
                <a:lnTo>
                  <a:pt x="360997" y="258178"/>
                </a:lnTo>
                <a:lnTo>
                  <a:pt x="370357" y="248818"/>
                </a:lnTo>
                <a:lnTo>
                  <a:pt x="370370" y="241236"/>
                </a:lnTo>
                <a:close/>
              </a:path>
              <a:path w="410844" h="410845">
                <a:moveTo>
                  <a:pt x="370624" y="46939"/>
                </a:moveTo>
                <a:lnTo>
                  <a:pt x="361276" y="37566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34"/>
                </a:lnTo>
                <a:lnTo>
                  <a:pt x="320128" y="97320"/>
                </a:lnTo>
                <a:lnTo>
                  <a:pt x="327710" y="97320"/>
                </a:lnTo>
                <a:lnTo>
                  <a:pt x="332397" y="92646"/>
                </a:lnTo>
                <a:lnTo>
                  <a:pt x="370611" y="54521"/>
                </a:lnTo>
                <a:lnTo>
                  <a:pt x="370624" y="46939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76" y="134112"/>
                </a:lnTo>
                <a:lnTo>
                  <a:pt x="344271" y="134112"/>
                </a:lnTo>
                <a:lnTo>
                  <a:pt x="338912" y="139484"/>
                </a:lnTo>
                <a:lnTo>
                  <a:pt x="338912" y="146100"/>
                </a:lnTo>
                <a:lnTo>
                  <a:pt x="338912" y="152717"/>
                </a:lnTo>
                <a:lnTo>
                  <a:pt x="344271" y="158089"/>
                </a:lnTo>
                <a:lnTo>
                  <a:pt x="404876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D4E2073-6FFE-4E42-97ED-4C4AC8A71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4844" y="3726739"/>
            <a:ext cx="6653560" cy="429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19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10351135" cy="194627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32105">
              <a:lnSpc>
                <a:spcPct val="105700"/>
              </a:lnSpc>
              <a:spcBef>
                <a:spcPts val="2470"/>
              </a:spcBef>
            </a:pPr>
            <a:r>
              <a:rPr dirty="0"/>
              <a:t>СВЕДЕНИЯ</a:t>
            </a:r>
            <a:r>
              <a:rPr spc="110" dirty="0"/>
              <a:t> </a:t>
            </a:r>
            <a:r>
              <a:rPr dirty="0"/>
              <a:t>О</a:t>
            </a:r>
            <a:r>
              <a:rPr spc="110" dirty="0"/>
              <a:t> </a:t>
            </a:r>
            <a:r>
              <a:rPr dirty="0"/>
              <a:t>СВОБОДНЫХ</a:t>
            </a:r>
            <a:r>
              <a:rPr spc="110" dirty="0"/>
              <a:t> </a:t>
            </a:r>
            <a:r>
              <a:rPr dirty="0"/>
              <a:t>ЗЕМЕЛЬНЫХ</a:t>
            </a:r>
            <a:r>
              <a:rPr spc="110" dirty="0"/>
              <a:t> </a:t>
            </a:r>
            <a:r>
              <a:rPr spc="-10" dirty="0"/>
              <a:t>УЧАСТКАХ, </a:t>
            </a:r>
            <a:r>
              <a:rPr dirty="0"/>
              <a:t>РАСПОЛОЖЕННЫХ НА</a:t>
            </a:r>
            <a:r>
              <a:rPr spc="5" dirty="0"/>
              <a:t> </a:t>
            </a:r>
            <a:r>
              <a:rPr dirty="0"/>
              <a:t>ТЕРРИТОРИИ </a:t>
            </a:r>
            <a:r>
              <a:rPr spc="-10" dirty="0"/>
              <a:t>МУНИЦИПАЛЬНОГО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2809412"/>
            <a:ext cx="294953" cy="80147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Асбестовского городского округа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700523" y="3022420"/>
            <a:ext cx="6647927" cy="4842056"/>
            <a:chOff x="12104594" y="2809412"/>
            <a:chExt cx="7783654" cy="4609454"/>
          </a:xfrm>
        </p:grpSpPr>
        <p:sp>
          <p:nvSpPr>
            <p:cNvPr id="6" name="object 6"/>
            <p:cNvSpPr/>
            <p:nvPr/>
          </p:nvSpPr>
          <p:spPr>
            <a:xfrm>
              <a:off x="12104594" y="28094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5">
                  <a:moveTo>
                    <a:pt x="234212" y="0"/>
                  </a:moveTo>
                  <a:lnTo>
                    <a:pt x="0" y="0"/>
                  </a:lnTo>
                  <a:lnTo>
                    <a:pt x="0" y="224108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653933" y="71947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4">
                  <a:moveTo>
                    <a:pt x="0" y="224108"/>
                  </a:moveTo>
                  <a:lnTo>
                    <a:pt x="234212" y="224108"/>
                  </a:lnTo>
                  <a:lnTo>
                    <a:pt x="234212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158061"/>
              </p:ext>
            </p:extLst>
          </p:nvPr>
        </p:nvGraphicFramePr>
        <p:xfrm>
          <a:off x="1047088" y="2766110"/>
          <a:ext cx="11267447" cy="7307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59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Кадастровый</a:t>
                      </a:r>
                      <a:r>
                        <a:rPr sz="1950" spc="12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номер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66:34:0503002:9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Адрес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земельного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участка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Свердловская область, город Асбест, ориентир отвал 4-Ю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Площадь,</a:t>
                      </a:r>
                      <a:r>
                        <a:rPr sz="1950" spc="10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кв.м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769 998,00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Категория</a:t>
                      </a:r>
                      <a:r>
                        <a:rPr sz="1950" spc="-1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Земли населенных пунктов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5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Вид</a:t>
                      </a:r>
                      <a:r>
                        <a:rPr sz="1950" spc="4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разрешенного</a:t>
                      </a:r>
                      <a:r>
                        <a:rPr sz="1950" spc="4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использования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 объект промышленности (строительство производственной базы)</a:t>
                      </a:r>
                      <a:endParaRPr sz="20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3370">
                <a:tc>
                  <a:txBody>
                    <a:bodyPr/>
                    <a:lstStyle/>
                    <a:p>
                      <a:pPr marL="250825" marR="394970">
                        <a:lnSpc>
                          <a:spcPts val="2310"/>
                        </a:lnSpc>
                        <a:spcBef>
                          <a:spcPts val="15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подключение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(присоединение)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электро-,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газо-</a:t>
                      </a:r>
                      <a:r>
                        <a:rPr sz="1950" spc="-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водо-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987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Электроснабжение – возможно (от существующих сетей)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Газоснабжение – возможно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Водоснабжение – возможно (от существующих сетей)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Теплоснабжение – возможно (от существующих сетей)</a:t>
                      </a:r>
                    </a:p>
                    <a:p>
                      <a:pPr marL="25082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Водоотведение – возможно (от существующих сетей)</a:t>
                      </a:r>
                    </a:p>
                    <a:p>
                      <a:pPr marL="25082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30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18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Контакты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8 (343 65) 7-51-00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308662" y="2167280"/>
            <a:ext cx="3866587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Земельный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участок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575757"/>
                </a:solidFill>
                <a:latin typeface="Arial"/>
                <a:cs typeface="Arial"/>
              </a:rPr>
              <a:t>№</a:t>
            </a:r>
            <a:r>
              <a:rPr lang="ru-RU" sz="2300" b="1" spc="-25" dirty="0">
                <a:solidFill>
                  <a:srgbClr val="575757"/>
                </a:solidFill>
                <a:latin typeface="Arial"/>
                <a:cs typeface="Arial"/>
              </a:rPr>
              <a:t> 5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14535" y="8889276"/>
            <a:ext cx="7789565" cy="200439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58900">
              <a:lnSpc>
                <a:spcPts val="2310"/>
              </a:lnSpc>
              <a:spcBef>
                <a:spcPts val="229"/>
              </a:spcBef>
            </a:pP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Подробная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информация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на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платформе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Инвестиционные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spc="-10" dirty="0">
                <a:solidFill>
                  <a:srgbClr val="0C9CC0"/>
                </a:solidFill>
                <a:latin typeface="Arial"/>
                <a:cs typeface="Arial"/>
              </a:rPr>
              <a:t>площадки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Асбестовского городского округа</a:t>
            </a:r>
            <a:endParaRPr lang="ru-RU" sz="1950" dirty="0">
              <a:latin typeface="Arial"/>
              <a:cs typeface="Arial"/>
            </a:endParaRPr>
          </a:p>
          <a:p>
            <a:pPr marL="4638040" marR="5080">
              <a:lnSpc>
                <a:spcPts val="2310"/>
              </a:lnSpc>
              <a:spcBef>
                <a:spcPts val="1575"/>
              </a:spcBef>
            </a:pPr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Инвестиционные</a:t>
            </a:r>
            <a:r>
              <a:rPr lang="ru-RU" sz="195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95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площадки Асбестовского </a:t>
            </a:r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городского округа</a:t>
            </a:r>
            <a:endParaRPr lang="ru-RU" sz="19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69132" y="10320051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15" y="82537"/>
                </a:moveTo>
                <a:lnTo>
                  <a:pt x="169316" y="39636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49" y="56553"/>
                </a:lnTo>
                <a:lnTo>
                  <a:pt x="190474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102" y="90131"/>
                </a:lnTo>
                <a:lnTo>
                  <a:pt x="212115" y="82537"/>
                </a:lnTo>
                <a:close/>
              </a:path>
              <a:path w="410844" h="410845">
                <a:moveTo>
                  <a:pt x="266471" y="152514"/>
                </a:moveTo>
                <a:lnTo>
                  <a:pt x="263283" y="146939"/>
                </a:lnTo>
                <a:lnTo>
                  <a:pt x="257695" y="143751"/>
                </a:lnTo>
                <a:lnTo>
                  <a:pt x="250863" y="144094"/>
                </a:lnTo>
                <a:lnTo>
                  <a:pt x="235292" y="149555"/>
                </a:lnTo>
                <a:lnTo>
                  <a:pt x="235292" y="174942"/>
                </a:lnTo>
                <a:lnTo>
                  <a:pt x="176657" y="342493"/>
                </a:lnTo>
                <a:lnTo>
                  <a:pt x="173697" y="337502"/>
                </a:lnTo>
                <a:lnTo>
                  <a:pt x="154635" y="305269"/>
                </a:lnTo>
                <a:lnTo>
                  <a:pt x="145351" y="304101"/>
                </a:lnTo>
                <a:lnTo>
                  <a:pt x="69316" y="380136"/>
                </a:lnTo>
                <a:lnTo>
                  <a:pt x="30099" y="340918"/>
                </a:lnTo>
                <a:lnTo>
                  <a:pt x="106133" y="264871"/>
                </a:lnTo>
                <a:lnTo>
                  <a:pt x="104965" y="255612"/>
                </a:lnTo>
                <a:lnTo>
                  <a:pt x="67741" y="233578"/>
                </a:lnTo>
                <a:lnTo>
                  <a:pt x="235292" y="174942"/>
                </a:lnTo>
                <a:lnTo>
                  <a:pt x="235292" y="149555"/>
                </a:lnTo>
                <a:lnTo>
                  <a:pt x="35509" y="219456"/>
                </a:lnTo>
                <a:lnTo>
                  <a:pt x="29908" y="223532"/>
                </a:lnTo>
                <a:lnTo>
                  <a:pt x="27559" y="229590"/>
                </a:lnTo>
                <a:lnTo>
                  <a:pt x="28663" y="236004"/>
                </a:lnTo>
                <a:lnTo>
                  <a:pt x="33362" y="241096"/>
                </a:lnTo>
                <a:lnTo>
                  <a:pt x="72745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46" y="337502"/>
                </a:lnTo>
                <a:lnTo>
                  <a:pt x="169138" y="376872"/>
                </a:lnTo>
                <a:lnTo>
                  <a:pt x="174231" y="381584"/>
                </a:lnTo>
                <a:lnTo>
                  <a:pt x="180632" y="382689"/>
                </a:lnTo>
                <a:lnTo>
                  <a:pt x="186702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80" y="174942"/>
                </a:lnTo>
                <a:lnTo>
                  <a:pt x="266128" y="159359"/>
                </a:lnTo>
                <a:lnTo>
                  <a:pt x="266471" y="152514"/>
                </a:lnTo>
                <a:close/>
              </a:path>
              <a:path w="410844" h="410845">
                <a:moveTo>
                  <a:pt x="276148" y="5372"/>
                </a:moveTo>
                <a:lnTo>
                  <a:pt x="270776" y="0"/>
                </a:lnTo>
                <a:lnTo>
                  <a:pt x="257543" y="0"/>
                </a:lnTo>
                <a:lnTo>
                  <a:pt x="252171" y="5372"/>
                </a:lnTo>
                <a:lnTo>
                  <a:pt x="252171" y="65976"/>
                </a:lnTo>
                <a:lnTo>
                  <a:pt x="257543" y="71335"/>
                </a:lnTo>
                <a:lnTo>
                  <a:pt x="264160" y="71335"/>
                </a:lnTo>
                <a:lnTo>
                  <a:pt x="270776" y="71335"/>
                </a:lnTo>
                <a:lnTo>
                  <a:pt x="276148" y="65976"/>
                </a:lnTo>
                <a:lnTo>
                  <a:pt x="276148" y="5372"/>
                </a:lnTo>
                <a:close/>
              </a:path>
              <a:path w="410844" h="410845">
                <a:moveTo>
                  <a:pt x="370370" y="241236"/>
                </a:moveTo>
                <a:lnTo>
                  <a:pt x="327583" y="198323"/>
                </a:lnTo>
                <a:lnTo>
                  <a:pt x="319989" y="198310"/>
                </a:lnTo>
                <a:lnTo>
                  <a:pt x="310616" y="207657"/>
                </a:lnTo>
                <a:lnTo>
                  <a:pt x="310603" y="215252"/>
                </a:lnTo>
                <a:lnTo>
                  <a:pt x="348729" y="253466"/>
                </a:lnTo>
                <a:lnTo>
                  <a:pt x="353402" y="258152"/>
                </a:lnTo>
                <a:lnTo>
                  <a:pt x="360997" y="258178"/>
                </a:lnTo>
                <a:lnTo>
                  <a:pt x="370357" y="248818"/>
                </a:lnTo>
                <a:lnTo>
                  <a:pt x="370370" y="241236"/>
                </a:lnTo>
                <a:close/>
              </a:path>
              <a:path w="410844" h="410845">
                <a:moveTo>
                  <a:pt x="370624" y="46939"/>
                </a:moveTo>
                <a:lnTo>
                  <a:pt x="361276" y="37566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34"/>
                </a:lnTo>
                <a:lnTo>
                  <a:pt x="320128" y="97320"/>
                </a:lnTo>
                <a:lnTo>
                  <a:pt x="327710" y="97320"/>
                </a:lnTo>
                <a:lnTo>
                  <a:pt x="332397" y="92646"/>
                </a:lnTo>
                <a:lnTo>
                  <a:pt x="370611" y="54521"/>
                </a:lnTo>
                <a:lnTo>
                  <a:pt x="370624" y="46939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76" y="134112"/>
                </a:lnTo>
                <a:lnTo>
                  <a:pt x="344271" y="134112"/>
                </a:lnTo>
                <a:lnTo>
                  <a:pt x="338912" y="139484"/>
                </a:lnTo>
                <a:lnTo>
                  <a:pt x="338912" y="146100"/>
                </a:lnTo>
                <a:lnTo>
                  <a:pt x="338912" y="152717"/>
                </a:lnTo>
                <a:lnTo>
                  <a:pt x="344271" y="158089"/>
                </a:lnTo>
                <a:lnTo>
                  <a:pt x="404876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AEA702-089C-4E92-B065-64E7C673A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3309" y="3749675"/>
            <a:ext cx="5938019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96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10351135" cy="194627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32105">
              <a:lnSpc>
                <a:spcPct val="105700"/>
              </a:lnSpc>
              <a:spcBef>
                <a:spcPts val="2470"/>
              </a:spcBef>
            </a:pPr>
            <a:r>
              <a:rPr dirty="0"/>
              <a:t>СВЕДЕНИЯ</a:t>
            </a:r>
            <a:r>
              <a:rPr spc="110" dirty="0"/>
              <a:t> </a:t>
            </a:r>
            <a:r>
              <a:rPr dirty="0"/>
              <a:t>О</a:t>
            </a:r>
            <a:r>
              <a:rPr spc="110" dirty="0"/>
              <a:t> </a:t>
            </a:r>
            <a:r>
              <a:rPr dirty="0"/>
              <a:t>СВОБОДНЫХ</a:t>
            </a:r>
            <a:r>
              <a:rPr spc="110" dirty="0"/>
              <a:t> </a:t>
            </a:r>
            <a:r>
              <a:rPr dirty="0"/>
              <a:t>ЗЕМЕЛЬНЫХ</a:t>
            </a:r>
            <a:r>
              <a:rPr spc="110" dirty="0"/>
              <a:t> </a:t>
            </a:r>
            <a:r>
              <a:rPr spc="-10" dirty="0"/>
              <a:t>УЧАСТКАХ, </a:t>
            </a:r>
            <a:r>
              <a:rPr dirty="0"/>
              <a:t>РАСПОЛОЖЕННЫХ НА</a:t>
            </a:r>
            <a:r>
              <a:rPr spc="5" dirty="0"/>
              <a:t> </a:t>
            </a:r>
            <a:r>
              <a:rPr dirty="0"/>
              <a:t>ТЕРРИТОРИИ </a:t>
            </a:r>
            <a:r>
              <a:rPr spc="-10" dirty="0"/>
              <a:t>МУНИЦИПАЛЬНОГО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2809412"/>
            <a:ext cx="294953" cy="80147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Асбестовского городского округа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527785" y="2528632"/>
            <a:ext cx="7049265" cy="5640644"/>
            <a:chOff x="12104594" y="2809412"/>
            <a:chExt cx="7783654" cy="4609454"/>
          </a:xfrm>
        </p:grpSpPr>
        <p:sp>
          <p:nvSpPr>
            <p:cNvPr id="6" name="object 6"/>
            <p:cNvSpPr/>
            <p:nvPr/>
          </p:nvSpPr>
          <p:spPr>
            <a:xfrm>
              <a:off x="12104594" y="28094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5">
                  <a:moveTo>
                    <a:pt x="234212" y="0"/>
                  </a:moveTo>
                  <a:lnTo>
                    <a:pt x="0" y="0"/>
                  </a:lnTo>
                  <a:lnTo>
                    <a:pt x="0" y="224108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653933" y="71947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4">
                  <a:moveTo>
                    <a:pt x="0" y="224108"/>
                  </a:moveTo>
                  <a:lnTo>
                    <a:pt x="234212" y="224108"/>
                  </a:lnTo>
                  <a:lnTo>
                    <a:pt x="234212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404048"/>
              </p:ext>
            </p:extLst>
          </p:nvPr>
        </p:nvGraphicFramePr>
        <p:xfrm>
          <a:off x="1047088" y="2766110"/>
          <a:ext cx="11267447" cy="7079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59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Кадастровый</a:t>
                      </a:r>
                      <a:r>
                        <a:rPr sz="1950" spc="12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номер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66:34:0503002:187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Адрес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земельного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участка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Свердловская область, город Асбест,                                             ул. Чернышевского, 33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Площадь,</a:t>
                      </a:r>
                      <a:r>
                        <a:rPr sz="1950" spc="10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кв.м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319 573,13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Категория</a:t>
                      </a:r>
                      <a:r>
                        <a:rPr sz="1950" spc="-1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Земли населенных пунктов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Вид</a:t>
                      </a:r>
                      <a:r>
                        <a:rPr sz="1950" spc="4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разрешенного</a:t>
                      </a:r>
                      <a:r>
                        <a:rPr sz="1950" spc="4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использования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 объект промышленности</a:t>
                      </a:r>
                      <a:endParaRPr sz="20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3370">
                <a:tc>
                  <a:txBody>
                    <a:bodyPr/>
                    <a:lstStyle/>
                    <a:p>
                      <a:pPr marL="250825" marR="394970">
                        <a:lnSpc>
                          <a:spcPts val="2310"/>
                        </a:lnSpc>
                        <a:spcBef>
                          <a:spcPts val="15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подключение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(присоединение)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электро-,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газо-</a:t>
                      </a:r>
                      <a:r>
                        <a:rPr sz="1950" spc="-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водо-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987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Электроснабжение – возможно (от существующих сетей)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Газоснабжение – возможно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Водоснабжение – возможно (от существующих сетей)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Теплоснабжение – возможно (от существующих сетей)</a:t>
                      </a:r>
                    </a:p>
                    <a:p>
                      <a:pPr marL="25082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Водоотведение – возможно (от существующих сетей)</a:t>
                      </a:r>
                    </a:p>
                    <a:p>
                      <a:pPr marL="25082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30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18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Контакты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8 (343 65) 7-51-00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308662" y="2167280"/>
            <a:ext cx="3866587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Земельный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участок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575757"/>
                </a:solidFill>
                <a:latin typeface="Arial"/>
                <a:cs typeface="Arial"/>
              </a:rPr>
              <a:t>№</a:t>
            </a:r>
            <a:r>
              <a:rPr lang="ru-RU" sz="2300" b="1" spc="-25">
                <a:solidFill>
                  <a:srgbClr val="575757"/>
                </a:solidFill>
                <a:latin typeface="Arial"/>
                <a:cs typeface="Arial"/>
              </a:rPr>
              <a:t> 6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512270" y="9007475"/>
            <a:ext cx="7512575" cy="200439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58900">
              <a:lnSpc>
                <a:spcPts val="2310"/>
              </a:lnSpc>
              <a:spcBef>
                <a:spcPts val="229"/>
              </a:spcBef>
            </a:pP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Подробная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информация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на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платформе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Инвестиционные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spc="-10" dirty="0">
                <a:solidFill>
                  <a:srgbClr val="0C9CC0"/>
                </a:solidFill>
                <a:latin typeface="Arial"/>
                <a:cs typeface="Arial"/>
              </a:rPr>
              <a:t>площадки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Асбестовского городского округа</a:t>
            </a:r>
            <a:endParaRPr lang="ru-RU" sz="1950" dirty="0">
              <a:latin typeface="Arial"/>
              <a:cs typeface="Arial"/>
            </a:endParaRPr>
          </a:p>
          <a:p>
            <a:pPr marL="4638040" marR="5080">
              <a:lnSpc>
                <a:spcPts val="2310"/>
              </a:lnSpc>
              <a:spcBef>
                <a:spcPts val="1575"/>
              </a:spcBef>
            </a:pPr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Инвестиционные</a:t>
            </a:r>
            <a:r>
              <a:rPr lang="ru-RU" sz="195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95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площадки Асбестовского </a:t>
            </a:r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городского округа</a:t>
            </a:r>
            <a:endParaRPr lang="ru-RU" sz="19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69132" y="10320051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15" y="82537"/>
                </a:moveTo>
                <a:lnTo>
                  <a:pt x="169316" y="39636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49" y="56553"/>
                </a:lnTo>
                <a:lnTo>
                  <a:pt x="190474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102" y="90131"/>
                </a:lnTo>
                <a:lnTo>
                  <a:pt x="212115" y="82537"/>
                </a:lnTo>
                <a:close/>
              </a:path>
              <a:path w="410844" h="410845">
                <a:moveTo>
                  <a:pt x="266471" y="152514"/>
                </a:moveTo>
                <a:lnTo>
                  <a:pt x="263283" y="146939"/>
                </a:lnTo>
                <a:lnTo>
                  <a:pt x="257695" y="143751"/>
                </a:lnTo>
                <a:lnTo>
                  <a:pt x="250863" y="144094"/>
                </a:lnTo>
                <a:lnTo>
                  <a:pt x="235292" y="149555"/>
                </a:lnTo>
                <a:lnTo>
                  <a:pt x="235292" y="174942"/>
                </a:lnTo>
                <a:lnTo>
                  <a:pt x="176657" y="342493"/>
                </a:lnTo>
                <a:lnTo>
                  <a:pt x="173697" y="337502"/>
                </a:lnTo>
                <a:lnTo>
                  <a:pt x="154635" y="305269"/>
                </a:lnTo>
                <a:lnTo>
                  <a:pt x="145351" y="304101"/>
                </a:lnTo>
                <a:lnTo>
                  <a:pt x="69316" y="380136"/>
                </a:lnTo>
                <a:lnTo>
                  <a:pt x="30099" y="340918"/>
                </a:lnTo>
                <a:lnTo>
                  <a:pt x="106133" y="264871"/>
                </a:lnTo>
                <a:lnTo>
                  <a:pt x="104965" y="255612"/>
                </a:lnTo>
                <a:lnTo>
                  <a:pt x="67741" y="233578"/>
                </a:lnTo>
                <a:lnTo>
                  <a:pt x="235292" y="174942"/>
                </a:lnTo>
                <a:lnTo>
                  <a:pt x="235292" y="149555"/>
                </a:lnTo>
                <a:lnTo>
                  <a:pt x="35509" y="219456"/>
                </a:lnTo>
                <a:lnTo>
                  <a:pt x="29908" y="223532"/>
                </a:lnTo>
                <a:lnTo>
                  <a:pt x="27559" y="229590"/>
                </a:lnTo>
                <a:lnTo>
                  <a:pt x="28663" y="236004"/>
                </a:lnTo>
                <a:lnTo>
                  <a:pt x="33362" y="241096"/>
                </a:lnTo>
                <a:lnTo>
                  <a:pt x="72745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46" y="337502"/>
                </a:lnTo>
                <a:lnTo>
                  <a:pt x="169138" y="376872"/>
                </a:lnTo>
                <a:lnTo>
                  <a:pt x="174231" y="381584"/>
                </a:lnTo>
                <a:lnTo>
                  <a:pt x="180632" y="382689"/>
                </a:lnTo>
                <a:lnTo>
                  <a:pt x="186702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80" y="174942"/>
                </a:lnTo>
                <a:lnTo>
                  <a:pt x="266128" y="159359"/>
                </a:lnTo>
                <a:lnTo>
                  <a:pt x="266471" y="152514"/>
                </a:lnTo>
                <a:close/>
              </a:path>
              <a:path w="410844" h="410845">
                <a:moveTo>
                  <a:pt x="276148" y="5372"/>
                </a:moveTo>
                <a:lnTo>
                  <a:pt x="270776" y="0"/>
                </a:lnTo>
                <a:lnTo>
                  <a:pt x="257543" y="0"/>
                </a:lnTo>
                <a:lnTo>
                  <a:pt x="252171" y="5372"/>
                </a:lnTo>
                <a:lnTo>
                  <a:pt x="252171" y="65976"/>
                </a:lnTo>
                <a:lnTo>
                  <a:pt x="257543" y="71335"/>
                </a:lnTo>
                <a:lnTo>
                  <a:pt x="264160" y="71335"/>
                </a:lnTo>
                <a:lnTo>
                  <a:pt x="270776" y="71335"/>
                </a:lnTo>
                <a:lnTo>
                  <a:pt x="276148" y="65976"/>
                </a:lnTo>
                <a:lnTo>
                  <a:pt x="276148" y="5372"/>
                </a:lnTo>
                <a:close/>
              </a:path>
              <a:path w="410844" h="410845">
                <a:moveTo>
                  <a:pt x="370370" y="241236"/>
                </a:moveTo>
                <a:lnTo>
                  <a:pt x="327583" y="198323"/>
                </a:lnTo>
                <a:lnTo>
                  <a:pt x="319989" y="198310"/>
                </a:lnTo>
                <a:lnTo>
                  <a:pt x="310616" y="207657"/>
                </a:lnTo>
                <a:lnTo>
                  <a:pt x="310603" y="215252"/>
                </a:lnTo>
                <a:lnTo>
                  <a:pt x="348729" y="253466"/>
                </a:lnTo>
                <a:lnTo>
                  <a:pt x="353402" y="258152"/>
                </a:lnTo>
                <a:lnTo>
                  <a:pt x="360997" y="258178"/>
                </a:lnTo>
                <a:lnTo>
                  <a:pt x="370357" y="248818"/>
                </a:lnTo>
                <a:lnTo>
                  <a:pt x="370370" y="241236"/>
                </a:lnTo>
                <a:close/>
              </a:path>
              <a:path w="410844" h="410845">
                <a:moveTo>
                  <a:pt x="370624" y="46939"/>
                </a:moveTo>
                <a:lnTo>
                  <a:pt x="361276" y="37566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34"/>
                </a:lnTo>
                <a:lnTo>
                  <a:pt x="320128" y="97320"/>
                </a:lnTo>
                <a:lnTo>
                  <a:pt x="327710" y="97320"/>
                </a:lnTo>
                <a:lnTo>
                  <a:pt x="332397" y="92646"/>
                </a:lnTo>
                <a:lnTo>
                  <a:pt x="370611" y="54521"/>
                </a:lnTo>
                <a:lnTo>
                  <a:pt x="370624" y="46939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76" y="134112"/>
                </a:lnTo>
                <a:lnTo>
                  <a:pt x="344271" y="134112"/>
                </a:lnTo>
                <a:lnTo>
                  <a:pt x="338912" y="139484"/>
                </a:lnTo>
                <a:lnTo>
                  <a:pt x="338912" y="146100"/>
                </a:lnTo>
                <a:lnTo>
                  <a:pt x="338912" y="152717"/>
                </a:lnTo>
                <a:lnTo>
                  <a:pt x="344271" y="158089"/>
                </a:lnTo>
                <a:lnTo>
                  <a:pt x="404876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1D0740-7992-42FB-87A0-14250AF67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4113" y="3597275"/>
            <a:ext cx="620889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3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10351135" cy="194627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32105">
              <a:lnSpc>
                <a:spcPct val="105700"/>
              </a:lnSpc>
              <a:spcBef>
                <a:spcPts val="2470"/>
              </a:spcBef>
            </a:pPr>
            <a:r>
              <a:rPr dirty="0"/>
              <a:t>СВЕДЕНИЯ</a:t>
            </a:r>
            <a:r>
              <a:rPr spc="130" dirty="0"/>
              <a:t> </a:t>
            </a:r>
            <a:r>
              <a:rPr dirty="0"/>
              <a:t>ОБ</a:t>
            </a:r>
            <a:r>
              <a:rPr spc="130" dirty="0"/>
              <a:t> </a:t>
            </a:r>
            <a:r>
              <a:rPr dirty="0"/>
              <a:t>ИНВЕСТИЦИОННЫХ</a:t>
            </a:r>
            <a:r>
              <a:rPr spc="130" dirty="0"/>
              <a:t> </a:t>
            </a:r>
            <a:r>
              <a:rPr spc="-10" dirty="0"/>
              <a:t>ПЛОЩАДКАХ, </a:t>
            </a:r>
            <a:r>
              <a:rPr dirty="0"/>
              <a:t>РАСПОЛОЖЕННЫХ НА</a:t>
            </a:r>
            <a:r>
              <a:rPr spc="5" dirty="0"/>
              <a:t> </a:t>
            </a:r>
            <a:r>
              <a:rPr dirty="0"/>
              <a:t>ТЕРРИТОРИИ </a:t>
            </a:r>
            <a:r>
              <a:rPr spc="-10" dirty="0"/>
              <a:t>МУНИЦИПАЛЬНОГО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2733102"/>
            <a:ext cx="294953" cy="809110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Асбестовского городского округа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795251" y="2733101"/>
            <a:ext cx="6781800" cy="4826574"/>
            <a:chOff x="12104594" y="2809412"/>
            <a:chExt cx="7783654" cy="4609454"/>
          </a:xfrm>
        </p:grpSpPr>
        <p:sp>
          <p:nvSpPr>
            <p:cNvPr id="6" name="object 6"/>
            <p:cNvSpPr/>
            <p:nvPr/>
          </p:nvSpPr>
          <p:spPr>
            <a:xfrm>
              <a:off x="12104594" y="28094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5">
                  <a:moveTo>
                    <a:pt x="234212" y="0"/>
                  </a:moveTo>
                  <a:lnTo>
                    <a:pt x="0" y="0"/>
                  </a:lnTo>
                  <a:lnTo>
                    <a:pt x="0" y="224108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653933" y="71947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4">
                  <a:moveTo>
                    <a:pt x="0" y="224108"/>
                  </a:moveTo>
                  <a:lnTo>
                    <a:pt x="234212" y="224108"/>
                  </a:lnTo>
                  <a:lnTo>
                    <a:pt x="234212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207151"/>
              </p:ext>
            </p:extLst>
          </p:nvPr>
        </p:nvGraphicFramePr>
        <p:xfrm>
          <a:off x="1025498" y="3302383"/>
          <a:ext cx="11487555" cy="615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8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8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4207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950" spc="6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площадки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Свердловская область, город Асбест,                                          ул. Чернышевского, 33</a:t>
                      </a: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231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Тип</a:t>
                      </a:r>
                      <a:r>
                        <a:rPr sz="1950" spc="-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площадки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 объект промышленности</a:t>
                      </a: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706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Свободная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площадь,</a:t>
                      </a:r>
                      <a:r>
                        <a:rPr sz="1950" spc="6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кв.м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7 нежилых зданий общей площадью – 6 856,0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1088">
                <a:tc>
                  <a:txBody>
                    <a:bodyPr/>
                    <a:lstStyle/>
                    <a:p>
                      <a:pPr marL="250825" marR="394970">
                        <a:lnSpc>
                          <a:spcPts val="2310"/>
                        </a:lnSpc>
                        <a:spcBef>
                          <a:spcPts val="15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подключение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(присоединение)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электро-,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газо-</a:t>
                      </a:r>
                      <a:r>
                        <a:rPr sz="1950" spc="-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водо-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водоотведения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993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Электроснабжение – возможно (от существующих сетей)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Газоснабжение – возможно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Водоснабжение – возможно (от существующих сетей)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Теплоснабжение – возможно (от существующих сетей)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Водоотведение – возможно (от существующих сетей)</a:t>
                      </a:r>
                    </a:p>
                    <a:p>
                      <a:pPr marL="25082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" spc="-10" dirty="0">
                        <a:solidFill>
                          <a:srgbClr val="575757"/>
                        </a:solidFill>
                        <a:highlight>
                          <a:srgbClr val="FFFF00"/>
                        </a:highlight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3768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Контакты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8 (343 65) 7-51-00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047088" y="2441146"/>
            <a:ext cx="45631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Инвестиционная</a:t>
            </a:r>
            <a:r>
              <a:rPr sz="230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площадка</a:t>
            </a:r>
            <a:r>
              <a:rPr sz="2300" b="1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575757"/>
                </a:solidFill>
                <a:latin typeface="Arial"/>
                <a:cs typeface="Arial"/>
              </a:rPr>
              <a:t>№1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513053" y="9452383"/>
            <a:ext cx="7368797" cy="141448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58900">
              <a:lnSpc>
                <a:spcPts val="2310"/>
              </a:lnSpc>
              <a:spcBef>
                <a:spcPts val="229"/>
              </a:spcBef>
            </a:pP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Подробная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информация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на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Инвестиционной</a:t>
            </a:r>
            <a:r>
              <a:rPr lang="ru-RU"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spc="-10" dirty="0">
                <a:solidFill>
                  <a:srgbClr val="0C9CC0"/>
                </a:solidFill>
                <a:latin typeface="Arial"/>
                <a:cs typeface="Arial"/>
              </a:rPr>
              <a:t>карте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Свердловской</a:t>
            </a:r>
            <a:r>
              <a:rPr lang="ru-RU"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spc="-10" dirty="0">
                <a:solidFill>
                  <a:srgbClr val="0C9CC0"/>
                </a:solidFill>
                <a:latin typeface="Arial"/>
                <a:cs typeface="Arial"/>
              </a:rPr>
              <a:t>области</a:t>
            </a:r>
            <a:endParaRPr lang="ru-RU" sz="1950" dirty="0">
              <a:latin typeface="Arial"/>
              <a:cs typeface="Arial"/>
            </a:endParaRPr>
          </a:p>
          <a:p>
            <a:pPr marL="4638040" marR="5080">
              <a:lnSpc>
                <a:spcPts val="2310"/>
              </a:lnSpc>
              <a:spcBef>
                <a:spcPts val="1575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Инвестиционная</a:t>
            </a:r>
            <a:r>
              <a:rPr lang="ru-RU" sz="1950" spc="1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lang="ru-RU" sz="1950" spc="-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карта </a:t>
            </a: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Свердловской</a:t>
            </a:r>
            <a:r>
              <a:rPr lang="ru-RU" sz="1950" spc="55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области</a:t>
            </a:r>
            <a:endParaRPr lang="ru-RU" sz="19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69132" y="10320051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15" y="82537"/>
                </a:moveTo>
                <a:lnTo>
                  <a:pt x="169316" y="39636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49" y="56553"/>
                </a:lnTo>
                <a:lnTo>
                  <a:pt x="190474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102" y="90131"/>
                </a:lnTo>
                <a:lnTo>
                  <a:pt x="212115" y="82537"/>
                </a:lnTo>
                <a:close/>
              </a:path>
              <a:path w="410844" h="410845">
                <a:moveTo>
                  <a:pt x="266471" y="152514"/>
                </a:moveTo>
                <a:lnTo>
                  <a:pt x="263283" y="146939"/>
                </a:lnTo>
                <a:lnTo>
                  <a:pt x="257695" y="143751"/>
                </a:lnTo>
                <a:lnTo>
                  <a:pt x="250863" y="144094"/>
                </a:lnTo>
                <a:lnTo>
                  <a:pt x="235292" y="149555"/>
                </a:lnTo>
                <a:lnTo>
                  <a:pt x="235292" y="174942"/>
                </a:lnTo>
                <a:lnTo>
                  <a:pt x="176657" y="342493"/>
                </a:lnTo>
                <a:lnTo>
                  <a:pt x="173697" y="337502"/>
                </a:lnTo>
                <a:lnTo>
                  <a:pt x="154635" y="305269"/>
                </a:lnTo>
                <a:lnTo>
                  <a:pt x="145351" y="304101"/>
                </a:lnTo>
                <a:lnTo>
                  <a:pt x="69316" y="380136"/>
                </a:lnTo>
                <a:lnTo>
                  <a:pt x="30099" y="340918"/>
                </a:lnTo>
                <a:lnTo>
                  <a:pt x="106133" y="264871"/>
                </a:lnTo>
                <a:lnTo>
                  <a:pt x="104965" y="255612"/>
                </a:lnTo>
                <a:lnTo>
                  <a:pt x="67741" y="233578"/>
                </a:lnTo>
                <a:lnTo>
                  <a:pt x="235292" y="174942"/>
                </a:lnTo>
                <a:lnTo>
                  <a:pt x="235292" y="149555"/>
                </a:lnTo>
                <a:lnTo>
                  <a:pt x="35509" y="219456"/>
                </a:lnTo>
                <a:lnTo>
                  <a:pt x="29908" y="223532"/>
                </a:lnTo>
                <a:lnTo>
                  <a:pt x="27559" y="229590"/>
                </a:lnTo>
                <a:lnTo>
                  <a:pt x="28663" y="236004"/>
                </a:lnTo>
                <a:lnTo>
                  <a:pt x="33362" y="241096"/>
                </a:lnTo>
                <a:lnTo>
                  <a:pt x="72745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46" y="337502"/>
                </a:lnTo>
                <a:lnTo>
                  <a:pt x="169138" y="376872"/>
                </a:lnTo>
                <a:lnTo>
                  <a:pt x="174231" y="381584"/>
                </a:lnTo>
                <a:lnTo>
                  <a:pt x="180632" y="382689"/>
                </a:lnTo>
                <a:lnTo>
                  <a:pt x="186702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80" y="174942"/>
                </a:lnTo>
                <a:lnTo>
                  <a:pt x="266128" y="159359"/>
                </a:lnTo>
                <a:lnTo>
                  <a:pt x="266471" y="152514"/>
                </a:lnTo>
                <a:close/>
              </a:path>
              <a:path w="410844" h="410845">
                <a:moveTo>
                  <a:pt x="276148" y="5372"/>
                </a:moveTo>
                <a:lnTo>
                  <a:pt x="270776" y="0"/>
                </a:lnTo>
                <a:lnTo>
                  <a:pt x="257543" y="0"/>
                </a:lnTo>
                <a:lnTo>
                  <a:pt x="252171" y="5372"/>
                </a:lnTo>
                <a:lnTo>
                  <a:pt x="252171" y="65976"/>
                </a:lnTo>
                <a:lnTo>
                  <a:pt x="257543" y="71335"/>
                </a:lnTo>
                <a:lnTo>
                  <a:pt x="264160" y="71335"/>
                </a:lnTo>
                <a:lnTo>
                  <a:pt x="270776" y="71335"/>
                </a:lnTo>
                <a:lnTo>
                  <a:pt x="276148" y="65976"/>
                </a:lnTo>
                <a:lnTo>
                  <a:pt x="276148" y="5372"/>
                </a:lnTo>
                <a:close/>
              </a:path>
              <a:path w="410844" h="410845">
                <a:moveTo>
                  <a:pt x="370370" y="241236"/>
                </a:moveTo>
                <a:lnTo>
                  <a:pt x="327583" y="198323"/>
                </a:lnTo>
                <a:lnTo>
                  <a:pt x="319989" y="198310"/>
                </a:lnTo>
                <a:lnTo>
                  <a:pt x="310616" y="207657"/>
                </a:lnTo>
                <a:lnTo>
                  <a:pt x="310603" y="215252"/>
                </a:lnTo>
                <a:lnTo>
                  <a:pt x="348729" y="253466"/>
                </a:lnTo>
                <a:lnTo>
                  <a:pt x="353402" y="258152"/>
                </a:lnTo>
                <a:lnTo>
                  <a:pt x="360997" y="258178"/>
                </a:lnTo>
                <a:lnTo>
                  <a:pt x="370357" y="248818"/>
                </a:lnTo>
                <a:lnTo>
                  <a:pt x="370370" y="241236"/>
                </a:lnTo>
                <a:close/>
              </a:path>
              <a:path w="410844" h="410845">
                <a:moveTo>
                  <a:pt x="370624" y="46939"/>
                </a:moveTo>
                <a:lnTo>
                  <a:pt x="361276" y="37566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34"/>
                </a:lnTo>
                <a:lnTo>
                  <a:pt x="320128" y="97320"/>
                </a:lnTo>
                <a:lnTo>
                  <a:pt x="327710" y="97320"/>
                </a:lnTo>
                <a:lnTo>
                  <a:pt x="332397" y="92646"/>
                </a:lnTo>
                <a:lnTo>
                  <a:pt x="370611" y="54521"/>
                </a:lnTo>
                <a:lnTo>
                  <a:pt x="370624" y="46939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76" y="134112"/>
                </a:lnTo>
                <a:lnTo>
                  <a:pt x="344271" y="134112"/>
                </a:lnTo>
                <a:lnTo>
                  <a:pt x="338912" y="139484"/>
                </a:lnTo>
                <a:lnTo>
                  <a:pt x="338912" y="146100"/>
                </a:lnTo>
                <a:lnTo>
                  <a:pt x="338912" y="152717"/>
                </a:lnTo>
                <a:lnTo>
                  <a:pt x="344271" y="158089"/>
                </a:lnTo>
                <a:lnTo>
                  <a:pt x="404876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5F1AA8-D551-4A0B-9BB7-1928A3A08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4977" y="3185171"/>
            <a:ext cx="6112412" cy="41573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19709" y="3274320"/>
            <a:ext cx="294953" cy="754988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50" b="0" i="0" u="none" strike="noStrike" kern="0" cap="none" spc="0" normalizeH="0" baseline="0" noProof="0" dirty="0">
                <a:ln>
                  <a:noFill/>
                </a:ln>
                <a:solidFill>
                  <a:srgbClr val="0C9CC0"/>
                </a:solidFill>
                <a:effectLst/>
                <a:uLnTx/>
                <a:uFillTx/>
                <a:latin typeface="Arial"/>
                <a:cs typeface="Arial"/>
              </a:rPr>
              <a:t>Инвестиционный</a:t>
            </a:r>
            <a:r>
              <a:rPr kumimoji="0" sz="1950" b="0" i="0" u="none" strike="noStrike" kern="0" cap="none" spc="50" normalizeH="0" baseline="0" noProof="0" dirty="0">
                <a:ln>
                  <a:noFill/>
                </a:ln>
                <a:solidFill>
                  <a:srgbClr val="0C9C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50" b="0" i="0" u="none" strike="noStrike" kern="0" cap="none" spc="0" normalizeH="0" baseline="0" noProof="0" dirty="0">
                <a:ln>
                  <a:noFill/>
                </a:ln>
                <a:solidFill>
                  <a:srgbClr val="0C9CC0"/>
                </a:solidFill>
                <a:effectLst/>
                <a:uLnTx/>
                <a:uFillTx/>
                <a:latin typeface="Arial"/>
                <a:cs typeface="Arial"/>
              </a:rPr>
              <a:t>профиль</a:t>
            </a:r>
            <a:r>
              <a:rPr kumimoji="0" sz="1950" b="0" i="0" u="none" strike="noStrike" kern="0" cap="none" spc="55" normalizeH="0" baseline="0" noProof="0" dirty="0">
                <a:ln>
                  <a:noFill/>
                </a:ln>
                <a:solidFill>
                  <a:srgbClr val="0C9C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950" b="0" i="0" u="none" strike="noStrike" kern="0" cap="none" spc="0" normalizeH="0" baseline="0" noProof="0" dirty="0">
                <a:ln>
                  <a:noFill/>
                </a:ln>
                <a:solidFill>
                  <a:srgbClr val="0C9CC0"/>
                </a:solidFill>
                <a:effectLst/>
                <a:uLnTx/>
                <a:uFillTx/>
                <a:latin typeface="Arial"/>
                <a:cs typeface="Arial"/>
              </a:rPr>
              <a:t>Асбестовского городского округа</a:t>
            </a:r>
            <a:endParaRPr kumimoji="0" sz="1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9999" y="8577455"/>
            <a:ext cx="726440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Инвестиционный</a:t>
            </a:r>
            <a:r>
              <a:rPr kumimoji="0" sz="2300" b="1" i="0" u="none" strike="noStrike" kern="0" cap="none" spc="-11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3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комитет</a:t>
            </a:r>
            <a:r>
              <a:rPr kumimoji="0" sz="2300" b="1" i="0" u="none" strike="noStrike" kern="0" cap="none" spc="-10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300" b="1" i="0" u="none" strike="noStrike" kern="0" cap="none" spc="-1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Свердловской</a:t>
            </a:r>
            <a:r>
              <a:rPr kumimoji="0" sz="2300" b="1" i="0" u="none" strike="noStrike" kern="0" cap="none" spc="-10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300" b="1" i="0" u="none" strike="noStrike" kern="0" cap="none" spc="-1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области</a:t>
            </a:r>
            <a:endParaRPr kumimoji="0" sz="2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9999" y="9094012"/>
            <a:ext cx="4836160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231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5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Столкнулись</a:t>
            </a:r>
            <a:r>
              <a:rPr kumimoji="0" sz="1950" b="0" i="0" u="none" strike="noStrike" kern="0" cap="none" spc="15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5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с</a:t>
            </a:r>
            <a:r>
              <a:rPr kumimoji="0" sz="1950" b="0" i="0" u="none" strike="noStrike" kern="0" cap="none" spc="2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5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проблемой</a:t>
            </a:r>
            <a:r>
              <a:rPr kumimoji="0" sz="1950" b="0" i="0" u="none" strike="noStrike" kern="0" cap="none" spc="2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5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или</a:t>
            </a:r>
            <a:r>
              <a:rPr kumimoji="0" sz="1950" b="0" i="0" u="none" strike="noStrike" kern="0" cap="none" spc="2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50" b="0" i="0" u="none" strike="noStrike" kern="0" cap="none" spc="-1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нарушены </a:t>
            </a:r>
            <a:r>
              <a:rPr kumimoji="0" sz="195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сроки</a:t>
            </a:r>
            <a:r>
              <a:rPr kumimoji="0" sz="1950" b="0" i="0" u="none" strike="noStrike" kern="0" cap="none" spc="4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5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проведения</a:t>
            </a:r>
            <a:r>
              <a:rPr kumimoji="0" sz="1950" b="0" i="0" u="none" strike="noStrike" kern="0" cap="none" spc="4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50" b="0" i="0" u="none" strike="noStrike" kern="0" cap="none" spc="-1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процедур?</a:t>
            </a:r>
            <a:endParaRPr kumimoji="0" sz="1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65211" y="10581464"/>
            <a:ext cx="227774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50" b="0" i="0" u="none" strike="noStrike" kern="0" cap="none" spc="-1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investor@egov66.ru</a:t>
            </a:r>
            <a:endParaRPr kumimoji="0" sz="195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259382" y="8753660"/>
            <a:ext cx="6431757" cy="2257309"/>
            <a:chOff x="9259380" y="8753660"/>
            <a:chExt cx="7806411" cy="2257309"/>
          </a:xfrm>
        </p:grpSpPr>
        <p:sp>
          <p:nvSpPr>
            <p:cNvPr id="11" name="object 11"/>
            <p:cNvSpPr/>
            <p:nvPr/>
          </p:nvSpPr>
          <p:spPr>
            <a:xfrm>
              <a:off x="9259380" y="10600124"/>
              <a:ext cx="410845" cy="410845"/>
            </a:xfrm>
            <a:custGeom>
              <a:avLst/>
              <a:gdLst/>
              <a:ahLst/>
              <a:cxnLst/>
              <a:rect l="l" t="t" r="r" b="b"/>
              <a:pathLst>
                <a:path w="410845" h="410845">
                  <a:moveTo>
                    <a:pt x="212102" y="82537"/>
                  </a:moveTo>
                  <a:lnTo>
                    <a:pt x="169303" y="39624"/>
                  </a:lnTo>
                  <a:lnTo>
                    <a:pt x="161721" y="39624"/>
                  </a:lnTo>
                  <a:lnTo>
                    <a:pt x="152349" y="48971"/>
                  </a:lnTo>
                  <a:lnTo>
                    <a:pt x="152336" y="56553"/>
                  </a:lnTo>
                  <a:lnTo>
                    <a:pt x="190461" y="94780"/>
                  </a:lnTo>
                  <a:lnTo>
                    <a:pt x="195135" y="99466"/>
                  </a:lnTo>
                  <a:lnTo>
                    <a:pt x="202704" y="99479"/>
                  </a:lnTo>
                  <a:lnTo>
                    <a:pt x="212090" y="90131"/>
                  </a:lnTo>
                  <a:lnTo>
                    <a:pt x="212102" y="82537"/>
                  </a:lnTo>
                  <a:close/>
                </a:path>
                <a:path w="410845" h="410845">
                  <a:moveTo>
                    <a:pt x="266458" y="152514"/>
                  </a:moveTo>
                  <a:lnTo>
                    <a:pt x="263271" y="146939"/>
                  </a:lnTo>
                  <a:lnTo>
                    <a:pt x="257695" y="143751"/>
                  </a:lnTo>
                  <a:lnTo>
                    <a:pt x="250850" y="144094"/>
                  </a:lnTo>
                  <a:lnTo>
                    <a:pt x="235280" y="149555"/>
                  </a:lnTo>
                  <a:lnTo>
                    <a:pt x="235280" y="174942"/>
                  </a:lnTo>
                  <a:lnTo>
                    <a:pt x="176644" y="342493"/>
                  </a:lnTo>
                  <a:lnTo>
                    <a:pt x="173685" y="337502"/>
                  </a:lnTo>
                  <a:lnTo>
                    <a:pt x="154622" y="305269"/>
                  </a:lnTo>
                  <a:lnTo>
                    <a:pt x="145351" y="304101"/>
                  </a:lnTo>
                  <a:lnTo>
                    <a:pt x="69303" y="380136"/>
                  </a:lnTo>
                  <a:lnTo>
                    <a:pt x="30086" y="340918"/>
                  </a:lnTo>
                  <a:lnTo>
                    <a:pt x="106121" y="264871"/>
                  </a:lnTo>
                  <a:lnTo>
                    <a:pt x="104965" y="255600"/>
                  </a:lnTo>
                  <a:lnTo>
                    <a:pt x="67729" y="233578"/>
                  </a:lnTo>
                  <a:lnTo>
                    <a:pt x="235280" y="174942"/>
                  </a:lnTo>
                  <a:lnTo>
                    <a:pt x="235280" y="149555"/>
                  </a:lnTo>
                  <a:lnTo>
                    <a:pt x="35509" y="219456"/>
                  </a:lnTo>
                  <a:lnTo>
                    <a:pt x="29895" y="223532"/>
                  </a:lnTo>
                  <a:lnTo>
                    <a:pt x="27559" y="229590"/>
                  </a:lnTo>
                  <a:lnTo>
                    <a:pt x="28651" y="236004"/>
                  </a:lnTo>
                  <a:lnTo>
                    <a:pt x="33362" y="241096"/>
                  </a:lnTo>
                  <a:lnTo>
                    <a:pt x="72732" y="264375"/>
                  </a:lnTo>
                  <a:lnTo>
                    <a:pt x="0" y="337121"/>
                  </a:lnTo>
                  <a:lnTo>
                    <a:pt x="0" y="344716"/>
                  </a:lnTo>
                  <a:lnTo>
                    <a:pt x="65519" y="410235"/>
                  </a:lnTo>
                  <a:lnTo>
                    <a:pt x="73101" y="410235"/>
                  </a:lnTo>
                  <a:lnTo>
                    <a:pt x="103200" y="380136"/>
                  </a:lnTo>
                  <a:lnTo>
                    <a:pt x="145834" y="337502"/>
                  </a:lnTo>
                  <a:lnTo>
                    <a:pt x="169125" y="376872"/>
                  </a:lnTo>
                  <a:lnTo>
                    <a:pt x="174218" y="381584"/>
                  </a:lnTo>
                  <a:lnTo>
                    <a:pt x="180619" y="382689"/>
                  </a:lnTo>
                  <a:lnTo>
                    <a:pt x="186690" y="380352"/>
                  </a:lnTo>
                  <a:lnTo>
                    <a:pt x="190754" y="374738"/>
                  </a:lnTo>
                  <a:lnTo>
                    <a:pt x="202044" y="342493"/>
                  </a:lnTo>
                  <a:lnTo>
                    <a:pt x="260667" y="174942"/>
                  </a:lnTo>
                  <a:lnTo>
                    <a:pt x="266115" y="159359"/>
                  </a:lnTo>
                  <a:lnTo>
                    <a:pt x="266458" y="152514"/>
                  </a:lnTo>
                  <a:close/>
                </a:path>
                <a:path w="410845" h="410845">
                  <a:moveTo>
                    <a:pt x="276136" y="5372"/>
                  </a:moveTo>
                  <a:lnTo>
                    <a:pt x="270764" y="0"/>
                  </a:lnTo>
                  <a:lnTo>
                    <a:pt x="257530" y="0"/>
                  </a:lnTo>
                  <a:lnTo>
                    <a:pt x="252158" y="5372"/>
                  </a:lnTo>
                  <a:lnTo>
                    <a:pt x="252158" y="65976"/>
                  </a:lnTo>
                  <a:lnTo>
                    <a:pt x="257530" y="71335"/>
                  </a:lnTo>
                  <a:lnTo>
                    <a:pt x="264147" y="71335"/>
                  </a:lnTo>
                  <a:lnTo>
                    <a:pt x="270764" y="71335"/>
                  </a:lnTo>
                  <a:lnTo>
                    <a:pt x="276136" y="65976"/>
                  </a:lnTo>
                  <a:lnTo>
                    <a:pt x="276136" y="5372"/>
                  </a:lnTo>
                  <a:close/>
                </a:path>
                <a:path w="410845" h="410845">
                  <a:moveTo>
                    <a:pt x="370370" y="241223"/>
                  </a:moveTo>
                  <a:lnTo>
                    <a:pt x="327571" y="198323"/>
                  </a:lnTo>
                  <a:lnTo>
                    <a:pt x="319976" y="198310"/>
                  </a:lnTo>
                  <a:lnTo>
                    <a:pt x="310603" y="207657"/>
                  </a:lnTo>
                  <a:lnTo>
                    <a:pt x="310591" y="215252"/>
                  </a:lnTo>
                  <a:lnTo>
                    <a:pt x="348716" y="253466"/>
                  </a:lnTo>
                  <a:lnTo>
                    <a:pt x="353390" y="258152"/>
                  </a:lnTo>
                  <a:lnTo>
                    <a:pt x="360984" y="258165"/>
                  </a:lnTo>
                  <a:lnTo>
                    <a:pt x="370357" y="248818"/>
                  </a:lnTo>
                  <a:lnTo>
                    <a:pt x="370370" y="241223"/>
                  </a:lnTo>
                  <a:close/>
                </a:path>
                <a:path w="410845" h="410845">
                  <a:moveTo>
                    <a:pt x="370611" y="46926"/>
                  </a:moveTo>
                  <a:lnTo>
                    <a:pt x="361264" y="37553"/>
                  </a:lnTo>
                  <a:lnTo>
                    <a:pt x="353669" y="37553"/>
                  </a:lnTo>
                  <a:lnTo>
                    <a:pt x="310781" y="80352"/>
                  </a:lnTo>
                  <a:lnTo>
                    <a:pt x="310769" y="87934"/>
                  </a:lnTo>
                  <a:lnTo>
                    <a:pt x="320116" y="97320"/>
                  </a:lnTo>
                  <a:lnTo>
                    <a:pt x="327710" y="97320"/>
                  </a:lnTo>
                  <a:lnTo>
                    <a:pt x="332384" y="92646"/>
                  </a:lnTo>
                  <a:lnTo>
                    <a:pt x="370611" y="54521"/>
                  </a:lnTo>
                  <a:lnTo>
                    <a:pt x="370611" y="46926"/>
                  </a:lnTo>
                  <a:close/>
                </a:path>
                <a:path w="410845" h="410845">
                  <a:moveTo>
                    <a:pt x="410222" y="139484"/>
                  </a:moveTo>
                  <a:lnTo>
                    <a:pt x="404863" y="134112"/>
                  </a:lnTo>
                  <a:lnTo>
                    <a:pt x="344258" y="134112"/>
                  </a:lnTo>
                  <a:lnTo>
                    <a:pt x="338899" y="139484"/>
                  </a:lnTo>
                  <a:lnTo>
                    <a:pt x="338899" y="146100"/>
                  </a:lnTo>
                  <a:lnTo>
                    <a:pt x="338899" y="152717"/>
                  </a:lnTo>
                  <a:lnTo>
                    <a:pt x="344258" y="158089"/>
                  </a:lnTo>
                  <a:lnTo>
                    <a:pt x="404863" y="158089"/>
                  </a:lnTo>
                  <a:lnTo>
                    <a:pt x="410222" y="152717"/>
                  </a:lnTo>
                  <a:lnTo>
                    <a:pt x="410222" y="139484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6654946" y="10548715"/>
              <a:ext cx="410845" cy="410845"/>
            </a:xfrm>
            <a:custGeom>
              <a:avLst/>
              <a:gdLst/>
              <a:ahLst/>
              <a:cxnLst/>
              <a:rect l="l" t="t" r="r" b="b"/>
              <a:pathLst>
                <a:path w="410844" h="410845">
                  <a:moveTo>
                    <a:pt x="212115" y="82537"/>
                  </a:moveTo>
                  <a:lnTo>
                    <a:pt x="169316" y="39636"/>
                  </a:lnTo>
                  <a:lnTo>
                    <a:pt x="161734" y="39624"/>
                  </a:lnTo>
                  <a:lnTo>
                    <a:pt x="152361" y="48971"/>
                  </a:lnTo>
                  <a:lnTo>
                    <a:pt x="152349" y="56553"/>
                  </a:lnTo>
                  <a:lnTo>
                    <a:pt x="190474" y="94780"/>
                  </a:lnTo>
                  <a:lnTo>
                    <a:pt x="195148" y="99466"/>
                  </a:lnTo>
                  <a:lnTo>
                    <a:pt x="202730" y="99479"/>
                  </a:lnTo>
                  <a:lnTo>
                    <a:pt x="212102" y="90131"/>
                  </a:lnTo>
                  <a:lnTo>
                    <a:pt x="212115" y="82537"/>
                  </a:lnTo>
                  <a:close/>
                </a:path>
                <a:path w="410844" h="410845">
                  <a:moveTo>
                    <a:pt x="266471" y="152514"/>
                  </a:moveTo>
                  <a:lnTo>
                    <a:pt x="263283" y="146939"/>
                  </a:lnTo>
                  <a:lnTo>
                    <a:pt x="257708" y="143751"/>
                  </a:lnTo>
                  <a:lnTo>
                    <a:pt x="250863" y="144094"/>
                  </a:lnTo>
                  <a:lnTo>
                    <a:pt x="235292" y="149555"/>
                  </a:lnTo>
                  <a:lnTo>
                    <a:pt x="235292" y="174942"/>
                  </a:lnTo>
                  <a:lnTo>
                    <a:pt x="176657" y="342493"/>
                  </a:lnTo>
                  <a:lnTo>
                    <a:pt x="173697" y="337502"/>
                  </a:lnTo>
                  <a:lnTo>
                    <a:pt x="154635" y="305269"/>
                  </a:lnTo>
                  <a:lnTo>
                    <a:pt x="145364" y="304101"/>
                  </a:lnTo>
                  <a:lnTo>
                    <a:pt x="69316" y="380136"/>
                  </a:lnTo>
                  <a:lnTo>
                    <a:pt x="30111" y="340931"/>
                  </a:lnTo>
                  <a:lnTo>
                    <a:pt x="106133" y="264871"/>
                  </a:lnTo>
                  <a:lnTo>
                    <a:pt x="104978" y="255612"/>
                  </a:lnTo>
                  <a:lnTo>
                    <a:pt x="67754" y="233578"/>
                  </a:lnTo>
                  <a:lnTo>
                    <a:pt x="235292" y="174942"/>
                  </a:lnTo>
                  <a:lnTo>
                    <a:pt x="235292" y="149555"/>
                  </a:lnTo>
                  <a:lnTo>
                    <a:pt x="35521" y="219468"/>
                  </a:lnTo>
                  <a:lnTo>
                    <a:pt x="29908" y="223532"/>
                  </a:lnTo>
                  <a:lnTo>
                    <a:pt x="27571" y="229603"/>
                  </a:lnTo>
                  <a:lnTo>
                    <a:pt x="28663" y="236004"/>
                  </a:lnTo>
                  <a:lnTo>
                    <a:pt x="33375" y="241096"/>
                  </a:lnTo>
                  <a:lnTo>
                    <a:pt x="72745" y="264388"/>
                  </a:lnTo>
                  <a:lnTo>
                    <a:pt x="0" y="337121"/>
                  </a:lnTo>
                  <a:lnTo>
                    <a:pt x="0" y="344716"/>
                  </a:lnTo>
                  <a:lnTo>
                    <a:pt x="65532" y="410248"/>
                  </a:lnTo>
                  <a:lnTo>
                    <a:pt x="73126" y="410248"/>
                  </a:lnTo>
                  <a:lnTo>
                    <a:pt x="103225" y="380136"/>
                  </a:lnTo>
                  <a:lnTo>
                    <a:pt x="145846" y="337502"/>
                  </a:lnTo>
                  <a:lnTo>
                    <a:pt x="169138" y="376872"/>
                  </a:lnTo>
                  <a:lnTo>
                    <a:pt x="174231" y="381584"/>
                  </a:lnTo>
                  <a:lnTo>
                    <a:pt x="180632" y="382689"/>
                  </a:lnTo>
                  <a:lnTo>
                    <a:pt x="186702" y="380352"/>
                  </a:lnTo>
                  <a:lnTo>
                    <a:pt x="190766" y="374738"/>
                  </a:lnTo>
                  <a:lnTo>
                    <a:pt x="202057" y="342493"/>
                  </a:lnTo>
                  <a:lnTo>
                    <a:pt x="260680" y="174942"/>
                  </a:lnTo>
                  <a:lnTo>
                    <a:pt x="266128" y="159359"/>
                  </a:lnTo>
                  <a:lnTo>
                    <a:pt x="266471" y="152514"/>
                  </a:lnTo>
                  <a:close/>
                </a:path>
                <a:path w="410844" h="410845">
                  <a:moveTo>
                    <a:pt x="276148" y="5372"/>
                  </a:moveTo>
                  <a:lnTo>
                    <a:pt x="270776" y="0"/>
                  </a:lnTo>
                  <a:lnTo>
                    <a:pt x="257543" y="0"/>
                  </a:lnTo>
                  <a:lnTo>
                    <a:pt x="252171" y="5372"/>
                  </a:lnTo>
                  <a:lnTo>
                    <a:pt x="252171" y="65976"/>
                  </a:lnTo>
                  <a:lnTo>
                    <a:pt x="257543" y="71348"/>
                  </a:lnTo>
                  <a:lnTo>
                    <a:pt x="264160" y="71348"/>
                  </a:lnTo>
                  <a:lnTo>
                    <a:pt x="270776" y="71348"/>
                  </a:lnTo>
                  <a:lnTo>
                    <a:pt x="276148" y="65976"/>
                  </a:lnTo>
                  <a:lnTo>
                    <a:pt x="276148" y="5372"/>
                  </a:lnTo>
                  <a:close/>
                </a:path>
                <a:path w="410844" h="410845">
                  <a:moveTo>
                    <a:pt x="370382" y="241236"/>
                  </a:moveTo>
                  <a:lnTo>
                    <a:pt x="327583" y="198323"/>
                  </a:lnTo>
                  <a:lnTo>
                    <a:pt x="319989" y="198310"/>
                  </a:lnTo>
                  <a:lnTo>
                    <a:pt x="310616" y="207670"/>
                  </a:lnTo>
                  <a:lnTo>
                    <a:pt x="310603" y="215252"/>
                  </a:lnTo>
                  <a:lnTo>
                    <a:pt x="348729" y="253479"/>
                  </a:lnTo>
                  <a:lnTo>
                    <a:pt x="353402" y="258152"/>
                  </a:lnTo>
                  <a:lnTo>
                    <a:pt x="360997" y="258178"/>
                  </a:lnTo>
                  <a:lnTo>
                    <a:pt x="370370" y="248831"/>
                  </a:lnTo>
                  <a:lnTo>
                    <a:pt x="370382" y="241236"/>
                  </a:lnTo>
                  <a:close/>
                </a:path>
                <a:path w="410844" h="410845">
                  <a:moveTo>
                    <a:pt x="370636" y="46939"/>
                  </a:moveTo>
                  <a:lnTo>
                    <a:pt x="361276" y="37566"/>
                  </a:lnTo>
                  <a:lnTo>
                    <a:pt x="353695" y="37553"/>
                  </a:lnTo>
                  <a:lnTo>
                    <a:pt x="310794" y="80352"/>
                  </a:lnTo>
                  <a:lnTo>
                    <a:pt x="310781" y="87934"/>
                  </a:lnTo>
                  <a:lnTo>
                    <a:pt x="320128" y="97320"/>
                  </a:lnTo>
                  <a:lnTo>
                    <a:pt x="327723" y="97320"/>
                  </a:lnTo>
                  <a:lnTo>
                    <a:pt x="332397" y="92646"/>
                  </a:lnTo>
                  <a:lnTo>
                    <a:pt x="370624" y="54533"/>
                  </a:lnTo>
                  <a:lnTo>
                    <a:pt x="370636" y="46939"/>
                  </a:lnTo>
                  <a:close/>
                </a:path>
                <a:path w="410844" h="410845">
                  <a:moveTo>
                    <a:pt x="410235" y="139484"/>
                  </a:moveTo>
                  <a:lnTo>
                    <a:pt x="404876" y="134112"/>
                  </a:lnTo>
                  <a:lnTo>
                    <a:pt x="344271" y="134112"/>
                  </a:lnTo>
                  <a:lnTo>
                    <a:pt x="338912" y="139484"/>
                  </a:lnTo>
                  <a:lnTo>
                    <a:pt x="338912" y="146100"/>
                  </a:lnTo>
                  <a:lnTo>
                    <a:pt x="338912" y="152717"/>
                  </a:lnTo>
                  <a:lnTo>
                    <a:pt x="344271" y="158089"/>
                  </a:lnTo>
                  <a:lnTo>
                    <a:pt x="404876" y="158089"/>
                  </a:lnTo>
                  <a:lnTo>
                    <a:pt x="410235" y="152717"/>
                  </a:lnTo>
                  <a:lnTo>
                    <a:pt x="410235" y="139484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 flipH="1">
              <a:off x="13330018" y="8753660"/>
              <a:ext cx="668073" cy="2255520"/>
            </a:xfrm>
            <a:custGeom>
              <a:avLst/>
              <a:gdLst/>
              <a:ahLst/>
              <a:cxnLst/>
              <a:rect l="l" t="t" r="r" b="b"/>
              <a:pathLst>
                <a:path h="2255520">
                  <a:moveTo>
                    <a:pt x="0" y="0"/>
                  </a:moveTo>
                  <a:lnTo>
                    <a:pt x="0" y="2255522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419999" y="10589493"/>
            <a:ext cx="766127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5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Электронная</a:t>
            </a:r>
            <a:r>
              <a:rPr kumimoji="0" sz="1950" b="0" i="0" u="none" strike="noStrike" kern="0" cap="none" spc="5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5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почта</a:t>
            </a:r>
            <a:r>
              <a:rPr kumimoji="0" sz="1950" b="0" i="0" u="none" strike="noStrike" kern="0" cap="none" spc="5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5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для</a:t>
            </a:r>
            <a:r>
              <a:rPr kumimoji="0" sz="1950" b="0" i="0" u="none" strike="noStrike" kern="0" cap="none" spc="55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5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приема</a:t>
            </a:r>
            <a:r>
              <a:rPr kumimoji="0" sz="1950" b="0" i="0" u="none" strike="noStrike" kern="0" cap="none" spc="5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5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обращений</a:t>
            </a:r>
            <a:r>
              <a:rPr kumimoji="0" sz="1950" b="0" i="0" u="none" strike="noStrike" kern="0" cap="none" spc="5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5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по</a:t>
            </a:r>
            <a:r>
              <a:rPr kumimoji="0" sz="1950" b="0" i="0" u="none" strike="noStrike" kern="0" cap="none" spc="55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5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указанным</a:t>
            </a:r>
            <a:r>
              <a:rPr kumimoji="0" sz="1950" b="0" i="0" u="none" strike="noStrike" kern="0" cap="none" spc="5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50" b="0" i="0" u="none" strike="noStrike" kern="0" cap="none" spc="-1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темам:</a:t>
            </a:r>
            <a:endParaRPr kumimoji="0" sz="1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52396" y="9093999"/>
            <a:ext cx="603313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231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5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Есть</a:t>
            </a:r>
            <a:r>
              <a:rPr kumimoji="0" sz="1950" b="0" i="0" u="none" strike="noStrike" kern="0" cap="none" spc="45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5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предложения</a:t>
            </a:r>
            <a:r>
              <a:rPr kumimoji="0" sz="1950" b="0" i="0" u="none" strike="noStrike" kern="0" cap="none" spc="45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5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для</a:t>
            </a:r>
            <a:r>
              <a:rPr kumimoji="0" sz="1950" b="0" i="0" u="none" strike="noStrike" kern="0" cap="none" spc="45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5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рассмотрения</a:t>
            </a:r>
            <a:r>
              <a:rPr kumimoji="0" sz="1950" b="0" i="0" u="none" strike="noStrike" kern="0" cap="none" spc="5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50" b="0" i="0" u="none" strike="noStrike" kern="0" cap="none" spc="-25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на </a:t>
            </a:r>
            <a:r>
              <a:rPr kumimoji="0" sz="195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Инвестиционном</a:t>
            </a:r>
            <a:r>
              <a:rPr kumimoji="0" sz="1950" b="0" i="0" u="none" strike="noStrike" kern="0" cap="none" spc="55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5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комитете</a:t>
            </a:r>
            <a:r>
              <a:rPr kumimoji="0" sz="1950" b="0" i="0" u="none" strike="noStrike" kern="0" cap="none" spc="6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5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Свердловской</a:t>
            </a:r>
            <a:r>
              <a:rPr kumimoji="0" sz="1950" b="0" i="0" u="none" strike="noStrike" kern="0" cap="none" spc="6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50" b="0" i="0" u="none" strike="noStrike" kern="0" cap="none" spc="-1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области?</a:t>
            </a:r>
            <a:endParaRPr kumimoji="0" sz="1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79596" y="0"/>
            <a:ext cx="5696585" cy="1968500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18351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4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155065" marR="1041400" lvl="0" indent="0" defTabSz="914400" eaLnBrk="1" fontAlgn="auto" latinLnBrk="0" hangingPunct="1">
              <a:lnSpc>
                <a:spcPct val="105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ИНВЕСТИЦИОННЫЙ УПОЛНОМОЧЕННЫЙ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7088" y="0"/>
            <a:ext cx="5696585" cy="1867947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22352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385445" marR="716915" lvl="0" indent="0" defTabSz="914400" eaLnBrk="1" fontAlgn="auto" latinLnBrk="0" hangingPunct="1">
              <a:lnSpc>
                <a:spcPct val="105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ГЛАВА</a:t>
            </a:r>
            <a:r>
              <a:rPr kumimoji="0" sz="2600" b="1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6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МУНИЦИПАЛЬНОГО ОБРАЗОВАНИЯ</a:t>
            </a:r>
            <a:endParaRPr kumimoji="0" lang="en-US" sz="2600" b="1" i="0" u="none" strike="noStrike" kern="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85445" marR="716915" lvl="0" indent="0" defTabSz="914400" eaLnBrk="1" fontAlgn="auto" latinLnBrk="0" hangingPunct="1">
              <a:lnSpc>
                <a:spcPct val="105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99557" y="2483644"/>
            <a:ext cx="2488231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231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5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глава Асбестовского городского округа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4852705" y="2509438"/>
            <a:ext cx="4046951" cy="645047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231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5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Первый заместитель главы </a:t>
            </a:r>
          </a:p>
          <a:p>
            <a:pPr marL="12700" marR="5080" lvl="0" indent="0" defTabSz="914400" eaLnBrk="1" fontAlgn="auto" latinLnBrk="0" hangingPunct="1">
              <a:lnSpc>
                <a:spcPts val="231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5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Асбестовского городского округа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47387" y="2394592"/>
            <a:ext cx="3326109" cy="87972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33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Тихонова Наталья Робертовна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166974" y="2394592"/>
            <a:ext cx="3326109" cy="87972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33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Кирьянова Лариса Ивановна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86095" y="4713553"/>
            <a:ext cx="6208340" cy="128624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183640" lvl="0" indent="0" defTabSz="914400" eaLnBrk="1" fontAlgn="auto" latinLnBrk="0" hangingPunct="1">
              <a:lnSpc>
                <a:spcPts val="231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50" b="0" i="0" u="none" strike="noStrike" kern="0" cap="none" spc="-1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адрес: Свердловская область, </a:t>
            </a:r>
          </a:p>
          <a:p>
            <a:pPr marL="12700" marR="1183640" lvl="0" indent="0" defTabSz="914400" eaLnBrk="1" fontAlgn="auto" latinLnBrk="0" hangingPunct="1">
              <a:lnSpc>
                <a:spcPts val="231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50" b="0" i="0" u="none" strike="noStrike" kern="0" cap="none" spc="-1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г. Асбест, ул. Уральская, 73</a:t>
            </a:r>
          </a:p>
          <a:p>
            <a:pPr marL="12700" marR="1183640" lvl="0" indent="0" defTabSz="914400" eaLnBrk="1" fontAlgn="auto" latinLnBrk="0" hangingPunct="1">
              <a:lnSpc>
                <a:spcPts val="231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50" b="0" i="0" u="none" strike="noStrike" kern="0" cap="none" spc="-1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телефон: 8 (34365) 7-56-25</a:t>
            </a:r>
          </a:p>
          <a:p>
            <a:pPr marL="12700" marR="1183640" lvl="0" indent="0" defTabSz="914400" eaLnBrk="1" fontAlgn="auto" latinLnBrk="0" hangingPunct="1">
              <a:lnSpc>
                <a:spcPts val="231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50" b="0" i="0" u="none" strike="noStrike" kern="0" cap="none" spc="-1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электронная почта: adminasb@mail.ru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4873245" y="4713553"/>
            <a:ext cx="5955665" cy="1247776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183640" lvl="0" indent="0" defTabSz="914400" eaLnBrk="1" fontAlgn="auto" latinLnBrk="0" hangingPunct="1">
              <a:lnSpc>
                <a:spcPts val="231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50" b="0" i="0" u="none" strike="noStrike" kern="0" cap="none" spc="-1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адрес: Свердловская область, </a:t>
            </a:r>
          </a:p>
          <a:p>
            <a:pPr marL="12700" marR="1183640" lvl="0" indent="0" defTabSz="914400" eaLnBrk="1" fontAlgn="auto" latinLnBrk="0" hangingPunct="1">
              <a:lnSpc>
                <a:spcPts val="231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50" b="0" i="0" u="none" strike="noStrike" kern="0" cap="none" spc="-1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г. Асбест, ул. Уральская, 73</a:t>
            </a:r>
          </a:p>
          <a:p>
            <a:pPr marL="12700" marR="1183640" lvl="0" indent="0" defTabSz="914400" eaLnBrk="1" fontAlgn="auto" latinLnBrk="0" hangingPunct="1">
              <a:lnSpc>
                <a:spcPts val="231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50" b="0" i="0" u="none" strike="noStrike" kern="0" cap="none" spc="-1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телефон: 8 (34365) 7-53-11 (секретарь)</a:t>
            </a:r>
            <a:endParaRPr kumimoji="0" sz="1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22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5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электронная</a:t>
            </a:r>
            <a:r>
              <a:rPr kumimoji="0" lang="ru-RU" sz="1950" b="0" i="0" u="none" strike="noStrike" kern="0" cap="none" spc="8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950" b="0" i="0" u="none" strike="noStrike" kern="0" cap="none" spc="-1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почта: adminasb@mail.ru</a:t>
            </a:r>
            <a:endParaRPr kumimoji="0" lang="ru-RU" sz="1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742435" y="9094012"/>
            <a:ext cx="5955665" cy="91376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89865" lvl="0" indent="0" defTabSz="914400" eaLnBrk="1" fontAlgn="auto" latinLnBrk="0" hangingPunct="1">
              <a:lnSpc>
                <a:spcPts val="231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5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Координационный совет по инвестициям и развитию предпринимательства в Асбестовском городском округе</a:t>
            </a:r>
            <a:endParaRPr kumimoji="0" lang="ru-RU" sz="1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995296" y="10594949"/>
            <a:ext cx="2595979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https://clck.ru/39XuWa/</a:t>
            </a:r>
            <a:endParaRPr kumimoji="0" lang="en-US" sz="195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39B56B-4A1E-4355-B333-1D3F652E1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054" y="3588781"/>
            <a:ext cx="3204917" cy="46217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309CA2-C313-4C30-AE5D-B144FEE0E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5683" y="34735"/>
            <a:ext cx="1798476" cy="17984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331C51-C564-4A71-B236-81893DA26A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7994" y="34735"/>
            <a:ext cx="1798476" cy="179847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371CFA3-E9E1-43B1-A5C7-E9E8CCD8BCB0}"/>
              </a:ext>
            </a:extLst>
          </p:cNvPr>
          <p:cNvSpPr txBox="1"/>
          <p:nvPr/>
        </p:nvSpPr>
        <p:spPr>
          <a:xfrm>
            <a:off x="7032175" y="1772855"/>
            <a:ext cx="2410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https://clck.ru/39iWhK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538D6A-7657-4E9A-AFE0-071033832733}"/>
              </a:ext>
            </a:extLst>
          </p:cNvPr>
          <p:cNvSpPr txBox="1"/>
          <p:nvPr/>
        </p:nvSpPr>
        <p:spPr>
          <a:xfrm>
            <a:off x="17198102" y="1752416"/>
            <a:ext cx="2388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https://clck.ru/39Xtwz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49C9423-D583-4F13-A499-B21DED83AF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39475" y="10169784"/>
            <a:ext cx="792549" cy="7925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501876-0C85-4B40-B5FD-8FCAB5F24C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90250" y="3682518"/>
            <a:ext cx="3875372" cy="453638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1055" y="4872511"/>
            <a:ext cx="19333210" cy="6436360"/>
          </a:xfrm>
          <a:custGeom>
            <a:avLst/>
            <a:gdLst/>
            <a:ahLst/>
            <a:cxnLst/>
            <a:rect l="l" t="t" r="r" b="b"/>
            <a:pathLst>
              <a:path w="19333210" h="6436359">
                <a:moveTo>
                  <a:pt x="19333044" y="0"/>
                </a:moveTo>
                <a:lnTo>
                  <a:pt x="0" y="0"/>
                </a:lnTo>
                <a:lnTo>
                  <a:pt x="0" y="6436044"/>
                </a:lnTo>
              </a:path>
            </a:pathLst>
          </a:custGeom>
          <a:ln w="18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818" y="758121"/>
            <a:ext cx="1669537" cy="134228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86529" y="1180381"/>
            <a:ext cx="1695450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Свердловская область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9169" y="1180381"/>
            <a:ext cx="2163681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>
                <a:solidFill>
                  <a:srgbClr val="FFFFFF"/>
                </a:solidFill>
                <a:latin typeface="Arial"/>
                <a:cs typeface="Arial"/>
              </a:rPr>
              <a:t>Асбестовский городской округ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75526" y="5190898"/>
            <a:ext cx="313055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Инвестиционный</a:t>
            </a:r>
            <a:r>
              <a:rPr sz="19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профиль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09650" y="8686192"/>
            <a:ext cx="4724400" cy="12420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>
                <a:solidFill>
                  <a:srgbClr val="FFFFFF"/>
                </a:solidFill>
                <a:latin typeface="Arial"/>
                <a:cs typeface="Arial"/>
              </a:rPr>
              <a:t>адрес: Свердловская область, г. Асбест, ул. Уральская, 73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>
                <a:solidFill>
                  <a:srgbClr val="FFFFFF"/>
                </a:solidFill>
                <a:latin typeface="Arial"/>
                <a:cs typeface="Arial"/>
              </a:rPr>
              <a:t>телефон: 8 (34365) 7-56-25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>
                <a:solidFill>
                  <a:srgbClr val="FFFFFF"/>
                </a:solidFill>
                <a:latin typeface="Arial"/>
                <a:cs typeface="Arial"/>
              </a:rPr>
              <a:t>электронная почта: adminasb@mail.ru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75566" y="8686192"/>
            <a:ext cx="6519084" cy="1389932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35"/>
              </a:spcBef>
            </a:pPr>
            <a:r>
              <a:rPr lang="ru-RU" sz="4600" b="1" spc="-10" dirty="0">
                <a:solidFill>
                  <a:srgbClr val="FFFFFF"/>
                </a:solidFill>
                <a:latin typeface="Arial"/>
                <a:cs typeface="Arial"/>
              </a:rPr>
              <a:t>АСБЕСТОВСКИЙ ГОРОДСКОЙ ОКРУГ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51450" y="614278"/>
            <a:ext cx="10668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герб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E86C41-010C-43DB-ADC1-6969D516C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536" y="611078"/>
            <a:ext cx="1274174" cy="175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088" y="0"/>
            <a:ext cx="13256894" cy="11308715"/>
          </a:xfrm>
          <a:custGeom>
            <a:avLst/>
            <a:gdLst/>
            <a:ahLst/>
            <a:cxnLst/>
            <a:rect l="l" t="t" r="r" b="b"/>
            <a:pathLst>
              <a:path w="13256894" h="11308715">
                <a:moveTo>
                  <a:pt x="13256800" y="0"/>
                </a:moveTo>
                <a:lnTo>
                  <a:pt x="0" y="0"/>
                </a:lnTo>
                <a:lnTo>
                  <a:pt x="0" y="11308556"/>
                </a:lnTo>
                <a:lnTo>
                  <a:pt x="13256800" y="11308556"/>
                </a:lnTo>
                <a:lnTo>
                  <a:pt x="13256800" y="0"/>
                </a:lnTo>
                <a:close/>
              </a:path>
            </a:pathLst>
          </a:custGeom>
          <a:solidFill>
            <a:srgbClr val="DAE5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16">
            <a:extLst>
              <a:ext uri="{FF2B5EF4-FFF2-40B4-BE49-F238E27FC236}">
                <a16:creationId xmlns:a16="http://schemas.microsoft.com/office/drawing/2014/main" id="{4B39DDFD-87BB-4A4B-B7D0-4249C2BBD269}"/>
              </a:ext>
            </a:extLst>
          </p:cNvPr>
          <p:cNvSpPr txBox="1"/>
          <p:nvPr/>
        </p:nvSpPr>
        <p:spPr>
          <a:xfrm>
            <a:off x="1047088" y="0"/>
            <a:ext cx="6261870" cy="2675797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183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4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155065" marR="1041400">
              <a:lnSpc>
                <a:spcPct val="105700"/>
              </a:lnSpc>
            </a:pPr>
            <a:r>
              <a:rPr lang="ru-RU" sz="2600" b="1" spc="-10" dirty="0">
                <a:solidFill>
                  <a:srgbClr val="FFFFFF"/>
                </a:solidFill>
                <a:latin typeface="Arial"/>
                <a:cs typeface="Arial"/>
              </a:rPr>
              <a:t>ОБЩАЯ</a:t>
            </a:r>
            <a:r>
              <a:rPr lang="en-US" sz="2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600" b="1" spc="-10" dirty="0">
                <a:solidFill>
                  <a:srgbClr val="FFFFFF"/>
                </a:solidFill>
                <a:latin typeface="Arial"/>
                <a:cs typeface="Arial"/>
              </a:rPr>
              <a:t>ХАРАКТЕРИСТИКА АСБЕСТОВСКОГО ГОРОДСКОГО ОКРУГА</a:t>
            </a:r>
            <a:endParaRPr lang="en-US" sz="2600" b="1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155065" marR="1041400">
              <a:lnSpc>
                <a:spcPct val="105700"/>
              </a:lnSpc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9709" y="3660946"/>
            <a:ext cx="294953" cy="716325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Асбестовского городского округа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0608" y="3169048"/>
            <a:ext cx="270700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Инвестиционная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карта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35480" y="8059120"/>
            <a:ext cx="189611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Берёзовский</a:t>
            </a:r>
            <a:r>
              <a:rPr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75757"/>
                </a:solidFill>
                <a:latin typeface="Arial"/>
                <a:cs typeface="Arial"/>
              </a:rPr>
              <a:t>ГО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88775" y="8945208"/>
            <a:ext cx="160718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46650" y="8817918"/>
            <a:ext cx="3212512" cy="365352"/>
            <a:chOff x="5059113" y="8817918"/>
            <a:chExt cx="3212512" cy="365352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5122" y="8817918"/>
              <a:ext cx="166503" cy="21577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059113" y="9144007"/>
              <a:ext cx="2205355" cy="0"/>
            </a:xfrm>
            <a:custGeom>
              <a:avLst/>
              <a:gdLst/>
              <a:ahLst/>
              <a:cxnLst/>
              <a:rect l="l" t="t" r="r" b="b"/>
              <a:pathLst>
                <a:path w="2205354">
                  <a:moveTo>
                    <a:pt x="2204833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59115" y="9105165"/>
              <a:ext cx="107314" cy="78105"/>
            </a:xfrm>
            <a:custGeom>
              <a:avLst/>
              <a:gdLst/>
              <a:ahLst/>
              <a:cxnLst/>
              <a:rect l="l" t="t" r="r" b="b"/>
              <a:pathLst>
                <a:path w="107314" h="78104">
                  <a:moveTo>
                    <a:pt x="106750" y="77683"/>
                  </a:moveTo>
                  <a:lnTo>
                    <a:pt x="0" y="38846"/>
                  </a:lnTo>
                  <a:lnTo>
                    <a:pt x="106750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5633206" y="770143"/>
            <a:ext cx="262953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Федеральные</a:t>
            </a:r>
            <a:r>
              <a:rPr sz="1950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и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региональные</a:t>
            </a:r>
            <a:r>
              <a:rPr sz="1950" spc="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дороги: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658606" y="3503224"/>
            <a:ext cx="321754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spc="-10" dirty="0" err="1">
                <a:solidFill>
                  <a:srgbClr val="575757"/>
                </a:solidFill>
                <a:latin typeface="Arial"/>
                <a:cs typeface="Arial"/>
              </a:rPr>
              <a:t>Ближайшая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железнодорожная</a:t>
            </a:r>
            <a:r>
              <a:rPr lang="ru-RU" sz="19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станция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693279" y="5152989"/>
            <a:ext cx="4091112" cy="10009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Информация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о</a:t>
            </a:r>
            <a:r>
              <a:rPr sz="1950" spc="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природных</a:t>
            </a:r>
            <a:r>
              <a:rPr sz="1950" spc="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ресурсах: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lang="ru-RU" sz="1150" dirty="0">
                <a:solidFill>
                  <a:srgbClr val="575757"/>
                </a:solidFill>
                <a:latin typeface="Arial"/>
                <a:cs typeface="Arial"/>
              </a:rPr>
              <a:t>Газ (резерв  по увеличению потребления 500 000 </a:t>
            </a:r>
            <a:r>
              <a:rPr lang="ru-RU" sz="1150" dirty="0" err="1">
                <a:solidFill>
                  <a:srgbClr val="575757"/>
                </a:solidFill>
                <a:latin typeface="Arial"/>
                <a:cs typeface="Arial"/>
              </a:rPr>
              <a:t>куб.м</a:t>
            </a:r>
            <a:r>
              <a:rPr lang="ru-RU" sz="1150" dirty="0">
                <a:solidFill>
                  <a:srgbClr val="575757"/>
                </a:solidFill>
                <a:latin typeface="Arial"/>
                <a:cs typeface="Arial"/>
              </a:rPr>
              <a:t>)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633206" y="1560796"/>
            <a:ext cx="3217545" cy="37959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150" dirty="0">
                <a:solidFill>
                  <a:srgbClr val="575757"/>
                </a:solidFill>
                <a:latin typeface="Arial"/>
                <a:cs typeface="Arial"/>
              </a:rPr>
              <a:t>Региональная</a:t>
            </a:r>
            <a:r>
              <a:rPr sz="1150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150" dirty="0" err="1">
                <a:solidFill>
                  <a:srgbClr val="575757"/>
                </a:solidFill>
                <a:latin typeface="Arial"/>
                <a:cs typeface="Arial"/>
              </a:rPr>
              <a:t>дорога</a:t>
            </a:r>
            <a:r>
              <a:rPr sz="1150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150" spc="-10" dirty="0">
                <a:solidFill>
                  <a:srgbClr val="575757"/>
                </a:solidFill>
                <a:latin typeface="Arial"/>
                <a:cs typeface="Arial"/>
              </a:rPr>
              <a:t>65 ОП РЗ 65К-0611000 (</a:t>
            </a:r>
            <a:r>
              <a:rPr lang="ru-RU" sz="1150" spc="-10" dirty="0" err="1">
                <a:solidFill>
                  <a:srgbClr val="575757"/>
                </a:solidFill>
                <a:latin typeface="Arial"/>
                <a:cs typeface="Arial"/>
              </a:rPr>
              <a:t>п.г.т</a:t>
            </a:r>
            <a:r>
              <a:rPr lang="ru-RU" sz="1150" spc="-10" dirty="0">
                <a:solidFill>
                  <a:srgbClr val="575757"/>
                </a:solidFill>
                <a:latin typeface="Arial"/>
                <a:cs typeface="Arial"/>
              </a:rPr>
              <a:t>. Белоярский - г. Асбест</a:t>
            </a:r>
            <a:r>
              <a:rPr sz="1150" spc="-10" dirty="0">
                <a:solidFill>
                  <a:srgbClr val="575757"/>
                </a:solidFill>
                <a:latin typeface="Arial"/>
                <a:cs typeface="Arial"/>
              </a:rPr>
              <a:t>)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658606" y="2105327"/>
            <a:ext cx="3217545" cy="11009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dirty="0">
                <a:solidFill>
                  <a:srgbClr val="575757"/>
                </a:solidFill>
                <a:latin typeface="Arial"/>
                <a:cs typeface="Arial"/>
              </a:rPr>
              <a:t>Региональная</a:t>
            </a:r>
            <a:r>
              <a:rPr sz="1150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150" dirty="0" err="1">
                <a:solidFill>
                  <a:srgbClr val="575757"/>
                </a:solidFill>
                <a:latin typeface="Arial"/>
                <a:cs typeface="Arial"/>
              </a:rPr>
              <a:t>дорога</a:t>
            </a:r>
            <a:r>
              <a:rPr sz="1150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150" spc="-10" dirty="0">
                <a:solidFill>
                  <a:srgbClr val="575757"/>
                </a:solidFill>
                <a:latin typeface="Arial"/>
                <a:cs typeface="Arial"/>
              </a:rPr>
              <a:t>65 ОП РЗ 65К-3402000 (г. Асбест - п. Красноармейский)</a:t>
            </a:r>
          </a:p>
          <a:p>
            <a:pPr marL="12700">
              <a:spcBef>
                <a:spcPts val="105"/>
              </a:spcBef>
            </a:pPr>
            <a:r>
              <a:rPr lang="ru-RU" sz="1150" dirty="0">
                <a:solidFill>
                  <a:srgbClr val="575757"/>
                </a:solidFill>
                <a:latin typeface="Arial"/>
                <a:cs typeface="Arial"/>
              </a:rPr>
              <a:t>Региональная</a:t>
            </a:r>
            <a:r>
              <a:rPr lang="ru-RU" sz="1150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150" dirty="0">
                <a:solidFill>
                  <a:srgbClr val="575757"/>
                </a:solidFill>
                <a:latin typeface="Arial"/>
                <a:cs typeface="Arial"/>
              </a:rPr>
              <a:t>дорога</a:t>
            </a:r>
            <a:r>
              <a:rPr lang="ru-RU" sz="1150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150" spc="-10" dirty="0">
                <a:solidFill>
                  <a:srgbClr val="575757"/>
                </a:solidFill>
                <a:latin typeface="Arial"/>
                <a:cs typeface="Arial"/>
              </a:rPr>
              <a:t>65 ОП РЗ 65К-3403000 (г. Асбест - </a:t>
            </a:r>
            <a:r>
              <a:rPr lang="ru-RU" sz="1150" spc="-10" dirty="0" err="1">
                <a:solidFill>
                  <a:srgbClr val="575757"/>
                </a:solidFill>
                <a:latin typeface="Arial"/>
                <a:cs typeface="Arial"/>
              </a:rPr>
              <a:t>п.г.т</a:t>
            </a:r>
            <a:r>
              <a:rPr lang="ru-RU" sz="1150" spc="-10" dirty="0">
                <a:solidFill>
                  <a:srgbClr val="575757"/>
                </a:solidFill>
                <a:latin typeface="Arial"/>
                <a:cs typeface="Arial"/>
              </a:rPr>
              <a:t>. Малышева)</a:t>
            </a:r>
            <a:endParaRPr lang="ru-RU" sz="1150" dirty="0">
              <a:latin typeface="Arial"/>
              <a:cs typeface="Arial"/>
            </a:endParaRPr>
          </a:p>
          <a:p>
            <a:pPr marL="12700">
              <a:spcBef>
                <a:spcPts val="105"/>
              </a:spcBef>
            </a:pPr>
            <a:r>
              <a:rPr lang="ru-RU" sz="1150" dirty="0">
                <a:solidFill>
                  <a:srgbClr val="575757"/>
                </a:solidFill>
                <a:latin typeface="Arial"/>
                <a:cs typeface="Arial"/>
              </a:rPr>
              <a:t>Региональная</a:t>
            </a:r>
            <a:r>
              <a:rPr lang="ru-RU" sz="1150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150" dirty="0">
                <a:solidFill>
                  <a:srgbClr val="575757"/>
                </a:solidFill>
                <a:latin typeface="Arial"/>
                <a:cs typeface="Arial"/>
              </a:rPr>
              <a:t>дорога</a:t>
            </a:r>
            <a:r>
              <a:rPr lang="ru-RU" sz="1150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150" spc="-10" dirty="0">
                <a:solidFill>
                  <a:srgbClr val="575757"/>
                </a:solidFill>
                <a:latin typeface="Arial"/>
                <a:cs typeface="Arial"/>
              </a:rPr>
              <a:t>65 ОП РЗ 65К-3404000 (г. Асбест - п. </a:t>
            </a:r>
            <a:r>
              <a:rPr lang="ru-RU" sz="1150" spc="-10" dirty="0" err="1">
                <a:solidFill>
                  <a:srgbClr val="575757"/>
                </a:solidFill>
                <a:latin typeface="Arial"/>
                <a:cs typeface="Arial"/>
              </a:rPr>
              <a:t>Рефтинский</a:t>
            </a:r>
            <a:r>
              <a:rPr lang="ru-RU" sz="1150" spc="-10" dirty="0">
                <a:solidFill>
                  <a:srgbClr val="575757"/>
                </a:solidFill>
                <a:latin typeface="Arial"/>
                <a:cs typeface="Arial"/>
              </a:rPr>
              <a:t>)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675987" y="4368677"/>
            <a:ext cx="3230311" cy="3802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10" dirty="0">
                <a:solidFill>
                  <a:srgbClr val="575757"/>
                </a:solidFill>
                <a:latin typeface="Arial"/>
                <a:cs typeface="Arial"/>
              </a:rPr>
              <a:t>Железнодорожная </a:t>
            </a:r>
            <a:r>
              <a:rPr sz="1150" dirty="0" err="1">
                <a:solidFill>
                  <a:srgbClr val="575757"/>
                </a:solidFill>
                <a:latin typeface="Arial"/>
                <a:cs typeface="Arial"/>
              </a:rPr>
              <a:t>станция</a:t>
            </a:r>
            <a:r>
              <a:rPr sz="11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150" spc="-10" dirty="0">
                <a:solidFill>
                  <a:srgbClr val="575757"/>
                </a:solidFill>
                <a:latin typeface="Arial"/>
                <a:cs typeface="Arial"/>
              </a:rPr>
              <a:t>36.0 Асбест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50" spc="-10" dirty="0">
                <a:solidFill>
                  <a:srgbClr val="575757"/>
                </a:solidFill>
                <a:latin typeface="Arial"/>
                <a:cs typeface="Arial"/>
              </a:rPr>
              <a:t>Железнодорожная </a:t>
            </a:r>
            <a:r>
              <a:rPr lang="ru-RU" sz="1150" dirty="0">
                <a:solidFill>
                  <a:srgbClr val="575757"/>
                </a:solidFill>
                <a:latin typeface="Arial"/>
                <a:cs typeface="Arial"/>
              </a:rPr>
              <a:t>станция 30.0 Изумруд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82337" y="6324162"/>
            <a:ext cx="3759302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50" dirty="0">
                <a:solidFill>
                  <a:srgbClr val="575757"/>
                </a:solidFill>
                <a:latin typeface="Arial"/>
                <a:cs typeface="Arial"/>
              </a:rPr>
              <a:t>Электроэнергия (резерв  по увеличению потребления 1 300 мВт)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682337" y="6695776"/>
            <a:ext cx="4091112" cy="1072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endParaRPr lang="ru-RU" sz="1150" dirty="0">
              <a:solidFill>
                <a:srgbClr val="575757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ru-RU" sz="1150" dirty="0">
                <a:solidFill>
                  <a:srgbClr val="575757"/>
                </a:solidFill>
                <a:latin typeface="Arial"/>
                <a:cs typeface="Arial"/>
              </a:rPr>
              <a:t>Вода (резерв  по увеличению потребления 20 000 </a:t>
            </a:r>
            <a:r>
              <a:rPr lang="ru-RU" sz="1150" dirty="0" err="1">
                <a:solidFill>
                  <a:srgbClr val="575757"/>
                </a:solidFill>
                <a:latin typeface="Arial"/>
                <a:cs typeface="Arial"/>
              </a:rPr>
              <a:t>куб.м</a:t>
            </a:r>
            <a:r>
              <a:rPr lang="ru-RU" sz="1150" dirty="0">
                <a:solidFill>
                  <a:srgbClr val="575757"/>
                </a:solidFill>
                <a:latin typeface="Arial"/>
                <a:cs typeface="Arial"/>
              </a:rPr>
              <a:t>)</a:t>
            </a:r>
          </a:p>
          <a:p>
            <a:pPr marL="12700" algn="just">
              <a:lnSpc>
                <a:spcPct val="100000"/>
              </a:lnSpc>
              <a:spcBef>
                <a:spcPts val="105"/>
              </a:spcBef>
            </a:pPr>
            <a:endParaRPr lang="ru-RU" sz="800" dirty="0">
              <a:solidFill>
                <a:srgbClr val="575757"/>
              </a:solidFill>
              <a:latin typeface="Arial"/>
              <a:cs typeface="Arial"/>
            </a:endParaRPr>
          </a:p>
          <a:p>
            <a:pPr marL="12700" algn="just">
              <a:spcBef>
                <a:spcPts val="105"/>
              </a:spcBef>
            </a:pPr>
            <a:r>
              <a:rPr lang="ru-RU" sz="1150" dirty="0">
                <a:solidFill>
                  <a:srgbClr val="575757"/>
                </a:solidFill>
                <a:latin typeface="Arial"/>
                <a:cs typeface="Arial"/>
              </a:rPr>
              <a:t>Очистные  сооружения (сточная вода) (резерв  по увеличению потребления 30 000 </a:t>
            </a:r>
            <a:r>
              <a:rPr lang="ru-RU" sz="1150" dirty="0" err="1">
                <a:solidFill>
                  <a:srgbClr val="575757"/>
                </a:solidFill>
                <a:latin typeface="Arial"/>
                <a:cs typeface="Arial"/>
              </a:rPr>
              <a:t>куб.м</a:t>
            </a:r>
            <a:r>
              <a:rPr lang="ru-RU" sz="1150" dirty="0">
                <a:solidFill>
                  <a:srgbClr val="575757"/>
                </a:solidFill>
                <a:latin typeface="Arial"/>
                <a:cs typeface="Arial"/>
              </a:rPr>
              <a:t>)</a:t>
            </a:r>
          </a:p>
          <a:p>
            <a:pPr marL="12700" algn="just">
              <a:lnSpc>
                <a:spcPct val="100000"/>
              </a:lnSpc>
              <a:spcBef>
                <a:spcPts val="105"/>
              </a:spcBef>
            </a:pPr>
            <a:endParaRPr lang="ru-RU" sz="115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682337" y="7691478"/>
            <a:ext cx="4037402" cy="14138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50" dirty="0">
                <a:solidFill>
                  <a:srgbClr val="575757"/>
                </a:solidFill>
                <a:latin typeface="Arial"/>
                <a:cs typeface="Arial"/>
              </a:rPr>
              <a:t>Асбест (величина разведанных / подтвержденных запасов 55 992 млн. тонн, расстояние  от месторождения до центра муниципального образования,  2-3 км)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800" dirty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spcBef>
                <a:spcPts val="105"/>
              </a:spcBef>
            </a:pPr>
            <a:r>
              <a:rPr lang="ru-RU" sz="1150" dirty="0">
                <a:solidFill>
                  <a:srgbClr val="575757"/>
                </a:solidFill>
                <a:latin typeface="Arial"/>
                <a:cs typeface="Arial"/>
              </a:rPr>
              <a:t>Асбест (величина разведанных / подтвержденных запасов 4 000 млн. тонн, расстояние  от месторождения до центра муниципального образования,  2-3 км)</a:t>
            </a:r>
            <a:endParaRPr lang="ru-RU" sz="1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115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712581" y="9270267"/>
            <a:ext cx="3163570" cy="106235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Позиция</a:t>
            </a:r>
            <a:r>
              <a:rPr sz="1950" spc="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1950" spc="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муниципальном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инвестиционном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рейтинге: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lang="ru-RU" sz="1950" b="1" dirty="0">
                <a:solidFill>
                  <a:srgbClr val="575757"/>
                </a:solidFill>
                <a:latin typeface="Arial"/>
                <a:cs typeface="Arial"/>
              </a:rPr>
              <a:t>42</a:t>
            </a:r>
            <a:r>
              <a:rPr sz="1950" b="1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575757"/>
                </a:solidFill>
                <a:latin typeface="Arial"/>
                <a:cs typeface="Arial"/>
              </a:rPr>
              <a:t>место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92456" y="5152989"/>
            <a:ext cx="534256" cy="53425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897849" y="9340902"/>
            <a:ext cx="479127" cy="47912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942801" y="3660945"/>
            <a:ext cx="523984" cy="52398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852992" y="766845"/>
            <a:ext cx="613793" cy="613795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2450843" y="8960070"/>
            <a:ext cx="2451735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Екатеринбурга</a:t>
            </a:r>
            <a:r>
              <a:rPr sz="19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  <a:tabLst>
                <a:tab pos="431800" algn="l"/>
              </a:tabLst>
            </a:pPr>
            <a:r>
              <a:rPr lang="ru-RU" sz="1950" dirty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79,3</a:t>
            </a:r>
            <a:r>
              <a:rPr sz="1950" dirty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 err="1">
                <a:solidFill>
                  <a:srgbClr val="575757"/>
                </a:solidFill>
                <a:latin typeface="Arial"/>
                <a:cs typeface="Arial"/>
              </a:rPr>
              <a:t>км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83063" y="5573282"/>
            <a:ext cx="1510030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</a:t>
            </a:r>
            <a:r>
              <a:rPr sz="19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575757"/>
                </a:solidFill>
                <a:latin typeface="Arial"/>
                <a:cs typeface="Arial"/>
              </a:rPr>
              <a:t>Перми</a:t>
            </a:r>
            <a:r>
              <a:rPr sz="19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50" dirty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endParaRPr lang="ru-RU"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  <a:tabLst>
                <a:tab pos="431800" algn="l"/>
              </a:tabLst>
            </a:pPr>
            <a:r>
              <a:rPr lang="ru-RU" sz="1950" dirty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454,4</a:t>
            </a:r>
            <a:r>
              <a:rPr lang="ru-RU" sz="1950" dirty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км</a:t>
            </a:r>
            <a:endParaRPr lang="ru-RU" sz="195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931004" y="10646050"/>
            <a:ext cx="2705038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125345" algn="l"/>
              </a:tabLst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575757"/>
                </a:solidFill>
                <a:latin typeface="Arial"/>
                <a:cs typeface="Arial"/>
              </a:rPr>
              <a:t>Кургана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353,1</a:t>
            </a:r>
            <a:r>
              <a:rPr sz="1950" dirty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 err="1">
                <a:solidFill>
                  <a:srgbClr val="575757"/>
                </a:solidFill>
                <a:latin typeface="Arial"/>
                <a:cs typeface="Arial"/>
              </a:rPr>
              <a:t>км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526264" y="7835748"/>
            <a:ext cx="1656080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Тюмени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  <a:tabLst>
                <a:tab pos="431800" algn="l"/>
              </a:tabLst>
            </a:pPr>
            <a:r>
              <a:rPr lang="ru-RU" sz="1950" dirty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286,5</a:t>
            </a:r>
            <a:r>
              <a:rPr sz="1950" dirty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 err="1">
                <a:solidFill>
                  <a:srgbClr val="575757"/>
                </a:solidFill>
                <a:latin typeface="Arial"/>
                <a:cs typeface="Arial"/>
              </a:rPr>
              <a:t>км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17134" y="10646050"/>
            <a:ext cx="3319327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597785" algn="l"/>
              </a:tabLst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575757"/>
                </a:solidFill>
                <a:latin typeface="Arial"/>
                <a:cs typeface="Arial"/>
              </a:rPr>
              <a:t>Челябинска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–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273,1</a:t>
            </a:r>
            <a:r>
              <a:rPr sz="1950" dirty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 err="1">
                <a:solidFill>
                  <a:srgbClr val="575757"/>
                </a:solidFill>
                <a:latin typeface="Arial"/>
                <a:cs typeface="Arial"/>
              </a:rPr>
              <a:t>км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996342" y="1523814"/>
            <a:ext cx="2840355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</a:t>
            </a:r>
            <a:r>
              <a:rPr sz="1950" spc="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spc="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Ханты-Мансийска</a:t>
            </a:r>
            <a:r>
              <a:rPr sz="1950" spc="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  <a:tabLst>
                <a:tab pos="431800" algn="l"/>
              </a:tabLst>
            </a:pPr>
            <a:r>
              <a:rPr lang="ru-RU" sz="1950" dirty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964,8</a:t>
            </a:r>
            <a:r>
              <a:rPr sz="1950" dirty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км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3625571" y="5193767"/>
            <a:ext cx="854075" cy="1671320"/>
            <a:chOff x="13625571" y="5193767"/>
            <a:chExt cx="854075" cy="1671320"/>
          </a:xfrm>
        </p:grpSpPr>
        <p:sp>
          <p:nvSpPr>
            <p:cNvPr id="37" name="object 37"/>
            <p:cNvSpPr/>
            <p:nvPr/>
          </p:nvSpPr>
          <p:spPr>
            <a:xfrm>
              <a:off x="13636042" y="5204238"/>
              <a:ext cx="833119" cy="833119"/>
            </a:xfrm>
            <a:custGeom>
              <a:avLst/>
              <a:gdLst/>
              <a:ahLst/>
              <a:cxnLst/>
              <a:rect l="l" t="t" r="r" b="b"/>
              <a:pathLst>
                <a:path w="833119" h="833120">
                  <a:moveTo>
                    <a:pt x="0" y="0"/>
                  </a:moveTo>
                  <a:lnTo>
                    <a:pt x="832770" y="83277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638274" y="6026454"/>
              <a:ext cx="833119" cy="833119"/>
            </a:xfrm>
            <a:custGeom>
              <a:avLst/>
              <a:gdLst/>
              <a:ahLst/>
              <a:cxnLst/>
              <a:rect l="l" t="t" r="r" b="b"/>
              <a:pathLst>
                <a:path w="833119" h="833120">
                  <a:moveTo>
                    <a:pt x="0" y="832770"/>
                  </a:moveTo>
                  <a:lnTo>
                    <a:pt x="832770" y="0"/>
                  </a:lnTo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12">
            <a:extLst>
              <a:ext uri="{FF2B5EF4-FFF2-40B4-BE49-F238E27FC236}">
                <a16:creationId xmlns:a16="http://schemas.microsoft.com/office/drawing/2014/main" id="{7E413EAC-8B25-EA46-A7F7-43FDA080CF14}"/>
              </a:ext>
            </a:extLst>
          </p:cNvPr>
          <p:cNvSpPr/>
          <p:nvPr/>
        </p:nvSpPr>
        <p:spPr>
          <a:xfrm>
            <a:off x="1569809" y="3250100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02" y="82537"/>
                </a:moveTo>
                <a:lnTo>
                  <a:pt x="169316" y="39624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36" y="56553"/>
                </a:lnTo>
                <a:lnTo>
                  <a:pt x="190461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090" y="90131"/>
                </a:lnTo>
                <a:lnTo>
                  <a:pt x="212102" y="82537"/>
                </a:lnTo>
                <a:close/>
              </a:path>
              <a:path w="410844" h="410845">
                <a:moveTo>
                  <a:pt x="266458" y="152514"/>
                </a:moveTo>
                <a:lnTo>
                  <a:pt x="263271" y="146939"/>
                </a:lnTo>
                <a:lnTo>
                  <a:pt x="257695" y="143751"/>
                </a:lnTo>
                <a:lnTo>
                  <a:pt x="250850" y="144094"/>
                </a:lnTo>
                <a:lnTo>
                  <a:pt x="235280" y="149555"/>
                </a:lnTo>
                <a:lnTo>
                  <a:pt x="235280" y="174942"/>
                </a:lnTo>
                <a:lnTo>
                  <a:pt x="176644" y="342493"/>
                </a:lnTo>
                <a:lnTo>
                  <a:pt x="173685" y="337502"/>
                </a:lnTo>
                <a:lnTo>
                  <a:pt x="154622" y="305269"/>
                </a:lnTo>
                <a:lnTo>
                  <a:pt x="145351" y="304101"/>
                </a:lnTo>
                <a:lnTo>
                  <a:pt x="69303" y="380136"/>
                </a:lnTo>
                <a:lnTo>
                  <a:pt x="30099" y="340918"/>
                </a:lnTo>
                <a:lnTo>
                  <a:pt x="106121" y="264871"/>
                </a:lnTo>
                <a:lnTo>
                  <a:pt x="104965" y="255600"/>
                </a:lnTo>
                <a:lnTo>
                  <a:pt x="67741" y="233578"/>
                </a:lnTo>
                <a:lnTo>
                  <a:pt x="235280" y="174942"/>
                </a:lnTo>
                <a:lnTo>
                  <a:pt x="235280" y="149555"/>
                </a:lnTo>
                <a:lnTo>
                  <a:pt x="35509" y="219456"/>
                </a:lnTo>
                <a:lnTo>
                  <a:pt x="29895" y="223532"/>
                </a:lnTo>
                <a:lnTo>
                  <a:pt x="27559" y="229590"/>
                </a:lnTo>
                <a:lnTo>
                  <a:pt x="28651" y="236004"/>
                </a:lnTo>
                <a:lnTo>
                  <a:pt x="33362" y="241096"/>
                </a:lnTo>
                <a:lnTo>
                  <a:pt x="72732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34" y="337502"/>
                </a:lnTo>
                <a:lnTo>
                  <a:pt x="169125" y="376872"/>
                </a:lnTo>
                <a:lnTo>
                  <a:pt x="174218" y="381584"/>
                </a:lnTo>
                <a:lnTo>
                  <a:pt x="180632" y="382689"/>
                </a:lnTo>
                <a:lnTo>
                  <a:pt x="186690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67" y="174942"/>
                </a:lnTo>
                <a:lnTo>
                  <a:pt x="266115" y="159359"/>
                </a:lnTo>
                <a:lnTo>
                  <a:pt x="266458" y="152514"/>
                </a:lnTo>
                <a:close/>
              </a:path>
              <a:path w="410844" h="410845">
                <a:moveTo>
                  <a:pt x="276136" y="5372"/>
                </a:moveTo>
                <a:lnTo>
                  <a:pt x="270776" y="0"/>
                </a:lnTo>
                <a:lnTo>
                  <a:pt x="257530" y="0"/>
                </a:lnTo>
                <a:lnTo>
                  <a:pt x="252158" y="5372"/>
                </a:lnTo>
                <a:lnTo>
                  <a:pt x="252158" y="65976"/>
                </a:lnTo>
                <a:lnTo>
                  <a:pt x="257530" y="71335"/>
                </a:lnTo>
                <a:lnTo>
                  <a:pt x="264147" y="71335"/>
                </a:lnTo>
                <a:lnTo>
                  <a:pt x="270776" y="71335"/>
                </a:lnTo>
                <a:lnTo>
                  <a:pt x="276136" y="65976"/>
                </a:lnTo>
                <a:lnTo>
                  <a:pt x="276136" y="5372"/>
                </a:lnTo>
                <a:close/>
              </a:path>
              <a:path w="410844" h="410845">
                <a:moveTo>
                  <a:pt x="370370" y="241223"/>
                </a:moveTo>
                <a:lnTo>
                  <a:pt x="327571" y="198323"/>
                </a:lnTo>
                <a:lnTo>
                  <a:pt x="319976" y="198310"/>
                </a:lnTo>
                <a:lnTo>
                  <a:pt x="310603" y="207657"/>
                </a:lnTo>
                <a:lnTo>
                  <a:pt x="310603" y="215239"/>
                </a:lnTo>
                <a:lnTo>
                  <a:pt x="348729" y="253466"/>
                </a:lnTo>
                <a:lnTo>
                  <a:pt x="353390" y="258152"/>
                </a:lnTo>
                <a:lnTo>
                  <a:pt x="360984" y="258165"/>
                </a:lnTo>
                <a:lnTo>
                  <a:pt x="370357" y="248818"/>
                </a:lnTo>
                <a:lnTo>
                  <a:pt x="370370" y="241223"/>
                </a:lnTo>
                <a:close/>
              </a:path>
              <a:path w="410844" h="410845">
                <a:moveTo>
                  <a:pt x="370624" y="46926"/>
                </a:moveTo>
                <a:lnTo>
                  <a:pt x="361264" y="37553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47"/>
                </a:lnTo>
                <a:lnTo>
                  <a:pt x="320116" y="97320"/>
                </a:lnTo>
                <a:lnTo>
                  <a:pt x="327710" y="97320"/>
                </a:lnTo>
                <a:lnTo>
                  <a:pt x="332384" y="92646"/>
                </a:lnTo>
                <a:lnTo>
                  <a:pt x="370611" y="54521"/>
                </a:lnTo>
                <a:lnTo>
                  <a:pt x="370624" y="46926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63" y="134112"/>
                </a:lnTo>
                <a:lnTo>
                  <a:pt x="344258" y="134112"/>
                </a:lnTo>
                <a:lnTo>
                  <a:pt x="338899" y="139484"/>
                </a:lnTo>
                <a:lnTo>
                  <a:pt x="338899" y="146100"/>
                </a:lnTo>
                <a:lnTo>
                  <a:pt x="338899" y="152717"/>
                </a:lnTo>
                <a:lnTo>
                  <a:pt x="344258" y="158089"/>
                </a:lnTo>
                <a:lnTo>
                  <a:pt x="404863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8AE794-544D-457D-812A-2C604E39876B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566" y="-99282"/>
            <a:ext cx="8394322" cy="12032615"/>
          </a:xfrm>
          <a:prstGeom prst="rect">
            <a:avLst/>
          </a:prstGeom>
        </p:spPr>
      </p:pic>
      <p:sp>
        <p:nvSpPr>
          <p:cNvPr id="41" name="object 10">
            <a:extLst>
              <a:ext uri="{FF2B5EF4-FFF2-40B4-BE49-F238E27FC236}">
                <a16:creationId xmlns:a16="http://schemas.microsoft.com/office/drawing/2014/main" id="{7AD754BC-AA78-458B-B5A0-46924EA81C53}"/>
              </a:ext>
            </a:extLst>
          </p:cNvPr>
          <p:cNvSpPr txBox="1"/>
          <p:nvPr/>
        </p:nvSpPr>
        <p:spPr>
          <a:xfrm>
            <a:off x="7425545" y="8945208"/>
            <a:ext cx="160718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</a:t>
            </a:r>
            <a:endParaRPr sz="1950" dirty="0">
              <a:latin typeface="Arial"/>
              <a:cs typeface="Arial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E7603B9B-C72D-40F7-8228-13BE8905ABE4}"/>
              </a:ext>
            </a:extLst>
          </p:cNvPr>
          <p:cNvCxnSpPr>
            <a:cxnSpLocks/>
          </p:cNvCxnSpPr>
          <p:nvPr/>
        </p:nvCxnSpPr>
        <p:spPr>
          <a:xfrm flipV="1">
            <a:off x="5159608" y="9144000"/>
            <a:ext cx="2117492" cy="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Блок-схема: узел 48">
            <a:extLst>
              <a:ext uri="{FF2B5EF4-FFF2-40B4-BE49-F238E27FC236}">
                <a16:creationId xmlns:a16="http://schemas.microsoft.com/office/drawing/2014/main" id="{E47ACCD8-6513-4235-8701-E5CC5250A16C}"/>
              </a:ext>
            </a:extLst>
          </p:cNvPr>
          <p:cNvSpPr>
            <a:spLocks noChangeAspect="1"/>
          </p:cNvSpPr>
          <p:nvPr/>
        </p:nvSpPr>
        <p:spPr>
          <a:xfrm>
            <a:off x="7992659" y="8754918"/>
            <a:ext cx="126000" cy="126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E27144C-E6B4-466A-BB34-21BC06C27740}"/>
              </a:ext>
            </a:extLst>
          </p:cNvPr>
          <p:cNvSpPr txBox="1"/>
          <p:nvPr/>
        </p:nvSpPr>
        <p:spPr>
          <a:xfrm>
            <a:off x="9299479" y="7961279"/>
            <a:ext cx="2264221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Асбестовский</a:t>
            </a:r>
            <a:r>
              <a:rPr lang="ru-RU"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25" dirty="0">
                <a:solidFill>
                  <a:srgbClr val="575757"/>
                </a:solidFill>
                <a:latin typeface="Arial"/>
                <a:cs typeface="Arial"/>
              </a:rPr>
              <a:t>ГО</a:t>
            </a:r>
            <a:endParaRPr lang="ru-RU" sz="1950" dirty="0">
              <a:latin typeface="Arial"/>
              <a:cs typeface="Arial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67"/>
          <p:cNvSpPr txBox="1"/>
          <p:nvPr/>
        </p:nvSpPr>
        <p:spPr>
          <a:xfrm>
            <a:off x="1548862" y="6733344"/>
            <a:ext cx="17494787" cy="17370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/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2.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МУП «Горэнерго»</a:t>
            </a:r>
            <a:endParaRPr sz="2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55600" marR="7722234"/>
            <a:endParaRPr lang="ru-RU" sz="1100" spc="-10" dirty="0">
              <a:solidFill>
                <a:srgbClr val="575757"/>
              </a:solidFill>
              <a:latin typeface="Arial"/>
              <a:cs typeface="Arial"/>
            </a:endParaRPr>
          </a:p>
          <a:p>
            <a:pPr marL="355600" marR="7722234"/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 ул. Войкова, 68 а, г. Асбест, Свердловская обл., 624269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endParaRPr lang="ru-RU" sz="1950" spc="-10" dirty="0">
              <a:solidFill>
                <a:srgbClr val="575757"/>
              </a:solidFill>
              <a:latin typeface="Arial"/>
              <a:cs typeface="Arial"/>
            </a:endParaRPr>
          </a:p>
          <a:p>
            <a:pPr marL="355600" marR="7722234"/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8 (902) 260-13-02</a:t>
            </a:r>
            <a:endParaRPr sz="1950" dirty="0">
              <a:latin typeface="Arial"/>
              <a:cs typeface="Arial"/>
            </a:endParaRPr>
          </a:p>
          <a:p>
            <a:pPr marL="355600"/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Электронная</a:t>
            </a:r>
            <a:r>
              <a:rPr sz="1950" spc="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почта: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en-US" sz="1950" spc="-10" dirty="0">
                <a:solidFill>
                  <a:srgbClr val="575757"/>
                </a:solidFill>
                <a:latin typeface="Arial"/>
                <a:cs typeface="Arial"/>
              </a:rPr>
              <a:t>myp_gorenergo@ mail.ru</a:t>
            </a:r>
            <a:endParaRPr sz="1950" dirty="0">
              <a:latin typeface="Arial"/>
              <a:cs typeface="Arial"/>
            </a:endParaRPr>
          </a:p>
          <a:p>
            <a:pPr marL="355600"/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Контактное</a:t>
            </a:r>
            <a:r>
              <a:rPr sz="1950" spc="8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лицо:</a:t>
            </a:r>
            <a:r>
              <a:rPr lang="ru-RU" sz="1950" spc="-20" dirty="0">
                <a:solidFill>
                  <a:srgbClr val="575757"/>
                </a:solidFill>
                <a:latin typeface="Arial"/>
                <a:cs typeface="Arial"/>
              </a:rPr>
              <a:t> директор Панов Сергей Витальевич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264418" y="8754590"/>
            <a:ext cx="17398232" cy="1927451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1670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3.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МКП «Энергокомплекс» АГО (п. Белокаменный)</a:t>
            </a:r>
            <a:endParaRPr sz="2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640080">
              <a:lnSpc>
                <a:spcPts val="2325"/>
              </a:lnSpc>
              <a:spcBef>
                <a:spcPts val="1370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ул. Советская, 23, п. Белокаменный, г. Асбест, Свердловская обл., 624282</a:t>
            </a:r>
            <a:endParaRPr sz="1950" dirty="0">
              <a:latin typeface="Arial"/>
              <a:cs typeface="Arial"/>
            </a:endParaRPr>
          </a:p>
          <a:p>
            <a:pPr marL="640080">
              <a:lnSpc>
                <a:spcPts val="2310"/>
              </a:lnSpc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8 (958) 223-03-17</a:t>
            </a:r>
            <a:endParaRPr sz="1950" dirty="0">
              <a:latin typeface="Arial"/>
              <a:cs typeface="Arial"/>
            </a:endParaRPr>
          </a:p>
          <a:p>
            <a:pPr marL="640080">
              <a:lnSpc>
                <a:spcPts val="2310"/>
              </a:lnSpc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Электронная</a:t>
            </a:r>
            <a:r>
              <a:rPr sz="1950" spc="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почта: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en-US" sz="1950" spc="-10" dirty="0">
                <a:solidFill>
                  <a:srgbClr val="575757"/>
                </a:solidFill>
                <a:latin typeface="Arial"/>
                <a:cs typeface="Arial"/>
              </a:rPr>
              <a:t>ptogkx@yandex.ru</a:t>
            </a:r>
            <a:endParaRPr sz="1950" dirty="0">
              <a:latin typeface="Arial"/>
              <a:cs typeface="Arial"/>
            </a:endParaRPr>
          </a:p>
          <a:p>
            <a:pPr marL="640080">
              <a:lnSpc>
                <a:spcPts val="2325"/>
              </a:lnSpc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Контактное</a:t>
            </a:r>
            <a:r>
              <a:rPr sz="1950" spc="8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лицо:</a:t>
            </a:r>
            <a:r>
              <a:rPr lang="ru-RU" sz="1950" spc="-20" dirty="0">
                <a:solidFill>
                  <a:srgbClr val="575757"/>
                </a:solidFill>
                <a:latin typeface="Arial"/>
                <a:cs typeface="Arial"/>
              </a:rPr>
              <a:t> директор Варламов Дмитрий Владимирович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548862" y="4405465"/>
            <a:ext cx="17113788" cy="20935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1.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Асбестовская ремонтно - эксплуатационная служба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АО «Газпром газораспределение Екатеринбург»</a:t>
            </a:r>
            <a:endParaRPr lang="ru-RU" sz="23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1100" dirty="0">
              <a:latin typeface="Arial"/>
              <a:cs typeface="Arial"/>
            </a:endParaRPr>
          </a:p>
          <a:p>
            <a:pPr marL="355600" marR="7722234"/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Адрес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: ул. Ладыженского, 25, г. Асбест, Свердловская обл., 624269</a:t>
            </a:r>
          </a:p>
          <a:p>
            <a:pPr marL="355600" marR="7722234"/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Т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елефон: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8 (34365) 2-20-56</a:t>
            </a:r>
          </a:p>
          <a:p>
            <a:pPr marL="355600">
              <a:lnSpc>
                <a:spcPts val="2220"/>
              </a:lnSpc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Электронная</a:t>
            </a:r>
            <a:r>
              <a:rPr sz="1950" spc="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почта: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en-US" sz="1950" spc="-10" dirty="0">
                <a:solidFill>
                  <a:srgbClr val="575757"/>
                </a:solidFill>
                <a:latin typeface="Arial"/>
                <a:cs typeface="Arial"/>
              </a:rPr>
              <a:t>sog@svoblgaz.ru</a:t>
            </a:r>
            <a:endParaRPr sz="1950" dirty="0">
              <a:latin typeface="Arial"/>
              <a:cs typeface="Arial"/>
            </a:endParaRPr>
          </a:p>
          <a:p>
            <a:pPr marL="355600">
              <a:lnSpc>
                <a:spcPts val="2325"/>
              </a:lnSpc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Контактное</a:t>
            </a:r>
            <a:r>
              <a:rPr sz="1950" spc="8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лицо:</a:t>
            </a:r>
            <a:r>
              <a:rPr lang="ru-RU" sz="1950" spc="-20" dirty="0">
                <a:solidFill>
                  <a:srgbClr val="575757"/>
                </a:solidFill>
                <a:latin typeface="Arial"/>
                <a:cs typeface="Arial"/>
              </a:rPr>
              <a:t> начальник Горбов Андрей Андреевич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696722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69570">
              <a:lnSpc>
                <a:spcPct val="105700"/>
              </a:lnSpc>
              <a:spcBef>
                <a:spcPts val="2470"/>
              </a:spcBef>
            </a:pPr>
            <a:r>
              <a:rPr dirty="0"/>
              <a:t>ПЕРЕЧЕНЬ</a:t>
            </a:r>
            <a:r>
              <a:rPr spc="150" dirty="0"/>
              <a:t> </a:t>
            </a:r>
            <a:r>
              <a:rPr spc="-10" dirty="0"/>
              <a:t>РЕСУРСОСНАБЖАЮЩИХ ОРГАНИЗАЦИЙ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9709" y="3749676"/>
            <a:ext cx="294953" cy="707452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Асбестовского городского округа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4388" y="2911187"/>
            <a:ext cx="223647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Газоснабжение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9372" y="2911187"/>
            <a:ext cx="24561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Теплоснабжение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19324" y="2911187"/>
            <a:ext cx="230187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Водоотведение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42136" y="2911187"/>
            <a:ext cx="23418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Водоснабжение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20433" y="2911187"/>
            <a:ext cx="27851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Электроснабжение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7088" y="2224493"/>
            <a:ext cx="613795" cy="61379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07404" y="5513458"/>
            <a:ext cx="613795" cy="61379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56266" y="2224493"/>
            <a:ext cx="613795" cy="61379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861366" y="2224493"/>
            <a:ext cx="613795" cy="61379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54913" y="2224493"/>
            <a:ext cx="613795" cy="61379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433289" y="2224493"/>
            <a:ext cx="613795" cy="613795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16443763" y="4700108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234212" y="0"/>
                </a:moveTo>
                <a:lnTo>
                  <a:pt x="0" y="0"/>
                </a:lnTo>
                <a:lnTo>
                  <a:pt x="0" y="224108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443763" y="7039156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234212" y="0"/>
                </a:moveTo>
                <a:lnTo>
                  <a:pt x="0" y="0"/>
                </a:lnTo>
                <a:lnTo>
                  <a:pt x="0" y="224108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43763" y="9190825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234212" y="0"/>
                </a:moveTo>
                <a:lnTo>
                  <a:pt x="0" y="0"/>
                </a:lnTo>
                <a:lnTo>
                  <a:pt x="0" y="224108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8113629" y="6072471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0" y="224108"/>
                </a:moveTo>
                <a:lnTo>
                  <a:pt x="234212" y="224108"/>
                </a:lnTo>
                <a:lnTo>
                  <a:pt x="234212" y="0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204584" y="8348650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0" y="224108"/>
                </a:moveTo>
                <a:lnTo>
                  <a:pt x="234212" y="224108"/>
                </a:lnTo>
                <a:lnTo>
                  <a:pt x="234212" y="0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267554" y="10571320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0" y="224108"/>
                </a:moveTo>
                <a:lnTo>
                  <a:pt x="234212" y="224108"/>
                </a:lnTo>
                <a:lnTo>
                  <a:pt x="234212" y="0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CED10A9-5508-4602-ACD5-067D1DA91C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55282" y="7601851"/>
            <a:ext cx="609653" cy="61574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C262F7E-CBE6-4584-BA95-140E325AE2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12846" y="10144199"/>
            <a:ext cx="609653" cy="6157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62E83FA-37D9-408C-9741-6C03D9CDDF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772255" y="10174303"/>
            <a:ext cx="609653" cy="61574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80283EF-154C-411C-A152-C7C7F319BC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975941" y="10174302"/>
            <a:ext cx="615749" cy="61574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F74939F-C800-496F-9BA2-0AC02DD15218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7047084" y="7487927"/>
            <a:ext cx="791845" cy="79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4B66B22-499C-4C82-BBA9-5A67EDB3B66E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7084" y="9533227"/>
            <a:ext cx="791845" cy="79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D71FD27-6CBB-40FC-8408-0315C62147C4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367" y="5158933"/>
            <a:ext cx="792000" cy="79184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67"/>
          <p:cNvSpPr txBox="1"/>
          <p:nvPr/>
        </p:nvSpPr>
        <p:spPr>
          <a:xfrm>
            <a:off x="1548862" y="6733344"/>
            <a:ext cx="17494787" cy="20909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/>
            <a:r>
              <a:rPr lang="ru-RU" sz="2300" b="1" dirty="0">
                <a:solidFill>
                  <a:srgbClr val="575757"/>
                </a:solidFill>
                <a:latin typeface="Arial"/>
                <a:cs typeface="Arial"/>
              </a:rPr>
              <a:t>5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.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Асбестовский район коммунальных электрических сетей</a:t>
            </a:r>
          </a:p>
          <a:p>
            <a:pPr marL="12700"/>
            <a:r>
              <a:rPr lang="ru-RU" sz="2300" b="1" dirty="0">
                <a:solidFill>
                  <a:srgbClr val="800080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</a:t>
            </a:r>
            <a:r>
              <a:rPr lang="ru-RU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АО «Облкоммунэнерго»</a:t>
            </a:r>
            <a:endParaRPr lang="ru-RU" sz="23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2700"/>
            <a:endParaRPr lang="ru-RU" sz="1100" spc="-10" dirty="0">
              <a:solidFill>
                <a:srgbClr val="575757"/>
              </a:solidFill>
              <a:latin typeface="Arial"/>
              <a:cs typeface="Arial"/>
            </a:endParaRPr>
          </a:p>
          <a:p>
            <a:pPr marL="355600" marR="7722234"/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 ул. Промышленная, 19, г. Асбест, Свердловская обл., 624262</a:t>
            </a:r>
          </a:p>
          <a:p>
            <a:pPr marL="355600" marR="7722234"/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8-800-2500-343</a:t>
            </a:r>
            <a:endParaRPr sz="1950" dirty="0">
              <a:latin typeface="Arial"/>
              <a:cs typeface="Arial"/>
            </a:endParaRPr>
          </a:p>
          <a:p>
            <a:pPr marL="355600"/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Электронная</a:t>
            </a:r>
            <a:r>
              <a:rPr sz="1950" spc="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почта: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en-US" sz="1950" spc="-10" dirty="0">
                <a:solidFill>
                  <a:srgbClr val="575757"/>
                </a:solidFill>
                <a:latin typeface="Arial"/>
                <a:cs typeface="Arial"/>
                <a:hlinkClick r:id="rId5"/>
              </a:rPr>
              <a:t>info@okenergo.su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(</a:t>
            </a:r>
            <a:r>
              <a:rPr lang="en-US" sz="1950" spc="-10" dirty="0">
                <a:solidFill>
                  <a:srgbClr val="575757"/>
                </a:solidFill>
                <a:latin typeface="Arial"/>
                <a:cs typeface="Arial"/>
              </a:rPr>
              <a:t>secretar@okenergo.su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)</a:t>
            </a:r>
            <a:endParaRPr sz="1950" dirty="0">
              <a:latin typeface="Arial"/>
              <a:cs typeface="Arial"/>
            </a:endParaRPr>
          </a:p>
          <a:p>
            <a:pPr marL="355600"/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Контактное</a:t>
            </a:r>
            <a:r>
              <a:rPr sz="1950" spc="8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лицо:</a:t>
            </a:r>
            <a:r>
              <a:rPr lang="ru-RU" sz="1950" spc="-20" dirty="0">
                <a:solidFill>
                  <a:srgbClr val="575757"/>
                </a:solidFill>
                <a:latin typeface="Arial"/>
                <a:cs typeface="Arial"/>
              </a:rPr>
              <a:t> начальник Леонтьев Вячеслав Леонордович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48862" y="4405465"/>
            <a:ext cx="17113788" cy="1726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dirty="0">
                <a:solidFill>
                  <a:srgbClr val="575757"/>
                </a:solidFill>
                <a:latin typeface="Arial"/>
                <a:cs typeface="Arial"/>
              </a:rPr>
              <a:t>4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.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АО «Водоканал»</a:t>
            </a:r>
            <a:endParaRPr lang="ru-RU" sz="23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100" dirty="0">
              <a:latin typeface="Arial"/>
              <a:cs typeface="Arial"/>
            </a:endParaRPr>
          </a:p>
          <a:p>
            <a:pPr marL="355600" marR="7722234"/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Адрес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: ул. Садовая, 16, г. Асбест, Свердловская обл., 624264</a:t>
            </a:r>
          </a:p>
          <a:p>
            <a:pPr marL="355600" marR="7722234"/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Т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елефон: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8 (34365) 3-50-44</a:t>
            </a:r>
          </a:p>
          <a:p>
            <a:pPr marL="355600">
              <a:lnSpc>
                <a:spcPts val="2220"/>
              </a:lnSpc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Электронная</a:t>
            </a:r>
            <a:r>
              <a:rPr sz="1950" spc="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почта: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en-US" sz="1950" spc="-10" dirty="0">
                <a:solidFill>
                  <a:srgbClr val="575757"/>
                </a:solidFill>
                <a:latin typeface="Arial"/>
                <a:cs typeface="Arial"/>
              </a:rPr>
              <a:t>info@vodokanalasb.ru</a:t>
            </a:r>
            <a:endParaRPr sz="1950" dirty="0">
              <a:latin typeface="Arial"/>
              <a:cs typeface="Arial"/>
            </a:endParaRPr>
          </a:p>
          <a:p>
            <a:pPr marL="355600">
              <a:lnSpc>
                <a:spcPts val="2325"/>
              </a:lnSpc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Контактное</a:t>
            </a:r>
            <a:r>
              <a:rPr sz="1950" spc="8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лицо:</a:t>
            </a:r>
            <a:r>
              <a:rPr lang="ru-RU" sz="1950" spc="-20" dirty="0">
                <a:solidFill>
                  <a:srgbClr val="575757"/>
                </a:solidFill>
                <a:latin typeface="Arial"/>
                <a:cs typeface="Arial"/>
              </a:rPr>
              <a:t> директор Фазлыев Вячеслав Адыхамович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696722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69570">
              <a:lnSpc>
                <a:spcPct val="105700"/>
              </a:lnSpc>
              <a:spcBef>
                <a:spcPts val="2470"/>
              </a:spcBef>
            </a:pPr>
            <a:r>
              <a:rPr dirty="0"/>
              <a:t>ПЕРЕЧЕНЬ</a:t>
            </a:r>
            <a:r>
              <a:rPr spc="150" dirty="0"/>
              <a:t> </a:t>
            </a:r>
            <a:r>
              <a:rPr spc="-10" dirty="0"/>
              <a:t>РЕСУРСОСНАБЖАЮЩИХ ОРГАНИЗАЦИЙ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9709" y="3749676"/>
            <a:ext cx="294953" cy="707452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Асбестовского городского округа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4388" y="2911187"/>
            <a:ext cx="223647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Газоснабжение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9372" y="2911187"/>
            <a:ext cx="24561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Теплоснабжение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19324" y="2911187"/>
            <a:ext cx="230187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Водоотведение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42136" y="2911187"/>
            <a:ext cx="23418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Водоснабжение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20433" y="2911187"/>
            <a:ext cx="27851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Электроснабжение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7088" y="2224493"/>
            <a:ext cx="613795" cy="61379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56266" y="2224493"/>
            <a:ext cx="613795" cy="61379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861366" y="2224493"/>
            <a:ext cx="613795" cy="61379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54913" y="2224493"/>
            <a:ext cx="613795" cy="61379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433289" y="2224493"/>
            <a:ext cx="613795" cy="613795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16387728" y="4787024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234212" y="0"/>
                </a:moveTo>
                <a:lnTo>
                  <a:pt x="0" y="0"/>
                </a:lnTo>
                <a:lnTo>
                  <a:pt x="0" y="224108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443763" y="7039156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234212" y="0"/>
                </a:moveTo>
                <a:lnTo>
                  <a:pt x="0" y="0"/>
                </a:lnTo>
                <a:lnTo>
                  <a:pt x="0" y="224108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8215312" y="6144867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0" y="224108"/>
                </a:moveTo>
                <a:lnTo>
                  <a:pt x="234212" y="224108"/>
                </a:lnTo>
                <a:lnTo>
                  <a:pt x="234212" y="0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267554" y="8414625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0" y="224108"/>
                </a:moveTo>
                <a:lnTo>
                  <a:pt x="234212" y="224108"/>
                </a:lnTo>
                <a:lnTo>
                  <a:pt x="234212" y="0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CED10A9-5508-4602-ACD5-067D1DA91C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87945" y="7679991"/>
            <a:ext cx="609653" cy="61574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379D84-6C18-4995-AD3F-CC5CDC5467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65434" y="5552053"/>
            <a:ext cx="609653" cy="6157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E6CA0FA-8EF8-4A96-B6BA-B104DE30B8C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87945" y="5598337"/>
            <a:ext cx="615749" cy="61574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4B83A39-4D09-425F-8C51-AFB8EAA89DC5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7084" y="5198387"/>
            <a:ext cx="791845" cy="79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E87EAB7-4602-429E-BEC2-1F725413FD06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268" y="7503895"/>
            <a:ext cx="791845" cy="791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70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9999" y="319128"/>
            <a:ext cx="6777355" cy="8464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60"/>
              </a:spcBef>
            </a:pPr>
            <a:r>
              <a:rPr dirty="0"/>
              <a:t>ИНФОРМАЦИЯ</a:t>
            </a:r>
            <a:r>
              <a:rPr spc="55" dirty="0"/>
              <a:t> </a:t>
            </a:r>
            <a:r>
              <a:rPr dirty="0"/>
              <a:t>О</a:t>
            </a:r>
            <a:r>
              <a:rPr spc="60" dirty="0"/>
              <a:t> </a:t>
            </a:r>
            <a:r>
              <a:rPr dirty="0"/>
              <a:t>ТРУДОВЫХ</a:t>
            </a:r>
            <a:r>
              <a:rPr spc="60" dirty="0"/>
              <a:t> </a:t>
            </a:r>
            <a:r>
              <a:rPr spc="-10" dirty="0"/>
              <a:t>РЕСУРСАХ </a:t>
            </a:r>
            <a:r>
              <a:rPr dirty="0"/>
              <a:t>В</a:t>
            </a:r>
            <a:r>
              <a:rPr spc="140" dirty="0"/>
              <a:t> </a:t>
            </a:r>
            <a:r>
              <a:rPr dirty="0"/>
              <a:t>МУНИЦИПАЛЬНОМ</a:t>
            </a:r>
            <a:r>
              <a:rPr spc="140" dirty="0"/>
              <a:t> </a:t>
            </a:r>
            <a:r>
              <a:rPr spc="-10" dirty="0"/>
              <a:t>ОБРАЗОВАНИИ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3739" y="1968046"/>
            <a:ext cx="282765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Экономически</a:t>
            </a:r>
            <a:r>
              <a:rPr sz="1950" spc="1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активное население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5964" y="1968046"/>
            <a:ext cx="245173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Средняя</a:t>
            </a:r>
            <a:r>
              <a:rPr sz="1950" spc="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заработная плата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42383" y="1968046"/>
            <a:ext cx="3380740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Наименование</a:t>
            </a:r>
            <a:r>
              <a:rPr sz="1950" spc="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местного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центра</a:t>
            </a:r>
            <a:r>
              <a:rPr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занятости</a:t>
            </a:r>
            <a:r>
              <a:rPr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населения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023501" y="4334375"/>
            <a:ext cx="694339" cy="5901903"/>
            <a:chOff x="9706427" y="4297038"/>
            <a:chExt cx="694339" cy="5901903"/>
          </a:xfrm>
        </p:grpSpPr>
        <p:sp>
          <p:nvSpPr>
            <p:cNvPr id="16" name="object 16"/>
            <p:cNvSpPr/>
            <p:nvPr/>
          </p:nvSpPr>
          <p:spPr>
            <a:xfrm>
              <a:off x="10245826" y="4297038"/>
              <a:ext cx="154940" cy="155575"/>
            </a:xfrm>
            <a:custGeom>
              <a:avLst/>
              <a:gdLst/>
              <a:ahLst/>
              <a:cxnLst/>
              <a:rect l="l" t="t" r="r" b="b"/>
              <a:pathLst>
                <a:path w="154940" h="155575">
                  <a:moveTo>
                    <a:pt x="35864" y="49542"/>
                  </a:moveTo>
                  <a:lnTo>
                    <a:pt x="10185" y="23787"/>
                  </a:lnTo>
                  <a:lnTo>
                    <a:pt x="5613" y="23787"/>
                  </a:lnTo>
                  <a:lnTo>
                    <a:pt x="0" y="29400"/>
                  </a:lnTo>
                  <a:lnTo>
                    <a:pt x="0" y="33947"/>
                  </a:lnTo>
                  <a:lnTo>
                    <a:pt x="22872" y="56896"/>
                  </a:lnTo>
                  <a:lnTo>
                    <a:pt x="25679" y="59702"/>
                  </a:lnTo>
                  <a:lnTo>
                    <a:pt x="30238" y="59715"/>
                  </a:lnTo>
                  <a:lnTo>
                    <a:pt x="35852" y="54102"/>
                  </a:lnTo>
                  <a:lnTo>
                    <a:pt x="35864" y="49542"/>
                  </a:lnTo>
                  <a:close/>
                </a:path>
                <a:path w="154940" h="155575">
                  <a:moveTo>
                    <a:pt x="74307" y="3225"/>
                  </a:moveTo>
                  <a:lnTo>
                    <a:pt x="71081" y="0"/>
                  </a:lnTo>
                  <a:lnTo>
                    <a:pt x="63144" y="0"/>
                  </a:lnTo>
                  <a:lnTo>
                    <a:pt x="59918" y="3225"/>
                  </a:lnTo>
                  <a:lnTo>
                    <a:pt x="59918" y="39598"/>
                  </a:lnTo>
                  <a:lnTo>
                    <a:pt x="63144" y="42824"/>
                  </a:lnTo>
                  <a:lnTo>
                    <a:pt x="67106" y="42824"/>
                  </a:lnTo>
                  <a:lnTo>
                    <a:pt x="71081" y="42824"/>
                  </a:lnTo>
                  <a:lnTo>
                    <a:pt x="74307" y="39598"/>
                  </a:lnTo>
                  <a:lnTo>
                    <a:pt x="74307" y="3225"/>
                  </a:lnTo>
                  <a:close/>
                </a:path>
                <a:path w="154940" h="155575">
                  <a:moveTo>
                    <a:pt x="130873" y="144805"/>
                  </a:moveTo>
                  <a:lnTo>
                    <a:pt x="105168" y="119037"/>
                  </a:lnTo>
                  <a:lnTo>
                    <a:pt x="100622" y="119037"/>
                  </a:lnTo>
                  <a:lnTo>
                    <a:pt x="94996" y="124650"/>
                  </a:lnTo>
                  <a:lnTo>
                    <a:pt x="94996" y="129209"/>
                  </a:lnTo>
                  <a:lnTo>
                    <a:pt x="117868" y="152146"/>
                  </a:lnTo>
                  <a:lnTo>
                    <a:pt x="120675" y="154952"/>
                  </a:lnTo>
                  <a:lnTo>
                    <a:pt x="125234" y="154965"/>
                  </a:lnTo>
                  <a:lnTo>
                    <a:pt x="130860" y="149352"/>
                  </a:lnTo>
                  <a:lnTo>
                    <a:pt x="130873" y="144805"/>
                  </a:lnTo>
                  <a:close/>
                </a:path>
                <a:path w="154940" h="155575">
                  <a:moveTo>
                    <a:pt x="131025" y="28168"/>
                  </a:moveTo>
                  <a:lnTo>
                    <a:pt x="125412" y="22542"/>
                  </a:lnTo>
                  <a:lnTo>
                    <a:pt x="120853" y="22542"/>
                  </a:lnTo>
                  <a:lnTo>
                    <a:pt x="95097" y="48234"/>
                  </a:lnTo>
                  <a:lnTo>
                    <a:pt x="95084" y="52781"/>
                  </a:lnTo>
                  <a:lnTo>
                    <a:pt x="100711" y="58420"/>
                  </a:lnTo>
                  <a:lnTo>
                    <a:pt x="105257" y="58420"/>
                  </a:lnTo>
                  <a:lnTo>
                    <a:pt x="108064" y="55613"/>
                  </a:lnTo>
                  <a:lnTo>
                    <a:pt x="131013" y="32727"/>
                  </a:lnTo>
                  <a:lnTo>
                    <a:pt x="131025" y="28168"/>
                  </a:lnTo>
                  <a:close/>
                </a:path>
                <a:path w="154940" h="155575">
                  <a:moveTo>
                    <a:pt x="154787" y="83731"/>
                  </a:moveTo>
                  <a:lnTo>
                    <a:pt x="151574" y="80505"/>
                  </a:lnTo>
                  <a:lnTo>
                    <a:pt x="115201" y="80505"/>
                  </a:lnTo>
                  <a:lnTo>
                    <a:pt x="111975" y="83731"/>
                  </a:lnTo>
                  <a:lnTo>
                    <a:pt x="111975" y="87693"/>
                  </a:lnTo>
                  <a:lnTo>
                    <a:pt x="111975" y="91668"/>
                  </a:lnTo>
                  <a:lnTo>
                    <a:pt x="115201" y="94894"/>
                  </a:lnTo>
                  <a:lnTo>
                    <a:pt x="151574" y="94894"/>
                  </a:lnTo>
                  <a:lnTo>
                    <a:pt x="154787" y="91668"/>
                  </a:lnTo>
                  <a:lnTo>
                    <a:pt x="154787" y="83731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06427" y="5880941"/>
              <a:ext cx="0" cy="4318000"/>
            </a:xfrm>
            <a:custGeom>
              <a:avLst/>
              <a:gdLst/>
              <a:ahLst/>
              <a:cxnLst/>
              <a:rect l="l" t="t" r="r" b="b"/>
              <a:pathLst>
                <a:path h="4318000">
                  <a:moveTo>
                    <a:pt x="0" y="0"/>
                  </a:moveTo>
                  <a:lnTo>
                    <a:pt x="0" y="431770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13738" y="3055313"/>
            <a:ext cx="2547112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  <a:tabLst>
                <a:tab pos="1019175" algn="l"/>
              </a:tabLst>
            </a:pPr>
            <a:r>
              <a:rPr lang="ru-RU" sz="1950" b="1" dirty="0">
                <a:solidFill>
                  <a:srgbClr val="575757"/>
                </a:solidFill>
                <a:latin typeface="Arial"/>
                <a:cs typeface="Arial"/>
              </a:rPr>
              <a:t>31,467</a:t>
            </a:r>
            <a:r>
              <a:rPr sz="1950" b="1" spc="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тыс.</a:t>
            </a:r>
            <a:r>
              <a:rPr sz="1950" b="1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575757"/>
                </a:solidFill>
                <a:latin typeface="Arial"/>
                <a:cs typeface="Arial"/>
              </a:rPr>
              <a:t>человек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(в </a:t>
            </a:r>
            <a:r>
              <a:rPr lang="ru-RU" sz="1950" b="1" dirty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2023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году)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05964" y="3055313"/>
            <a:ext cx="2435511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  <a:tabLst>
                <a:tab pos="1019175" algn="l"/>
              </a:tabLst>
            </a:pPr>
            <a:r>
              <a:rPr lang="ru-RU" sz="1950" b="1" dirty="0">
                <a:solidFill>
                  <a:srgbClr val="575757"/>
                </a:solidFill>
                <a:latin typeface="Arial"/>
                <a:cs typeface="Arial"/>
              </a:rPr>
              <a:t>51,73</a:t>
            </a:r>
            <a:r>
              <a:rPr sz="1950" b="1" spc="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тыс.</a:t>
            </a:r>
            <a:r>
              <a:rPr sz="1950" b="1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575757"/>
                </a:solidFill>
                <a:latin typeface="Arial"/>
                <a:cs typeface="Arial"/>
              </a:rPr>
              <a:t>рублей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(в </a:t>
            </a:r>
            <a:r>
              <a:rPr lang="ru-RU" sz="1950" b="1" dirty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2023</a:t>
            </a:r>
            <a:r>
              <a:rPr sz="1950" dirty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году)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142376" y="3026412"/>
            <a:ext cx="6196576" cy="8348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889000">
              <a:lnSpc>
                <a:spcPct val="123200"/>
              </a:lnSpc>
              <a:spcBef>
                <a:spcPts val="90"/>
              </a:spcBef>
            </a:pPr>
            <a:r>
              <a:rPr sz="1450" spc="-1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lang="ru-RU" sz="1450" spc="-10" dirty="0">
                <a:solidFill>
                  <a:srgbClr val="575757"/>
                </a:solidFill>
                <a:latin typeface="Arial"/>
                <a:cs typeface="Arial"/>
              </a:rPr>
              <a:t> ул. Чапаева, 39, г. Асбест, Свердловская обл., 624270</a:t>
            </a:r>
            <a:r>
              <a:rPr sz="1450" spc="-10" dirty="0">
                <a:solidFill>
                  <a:srgbClr val="575757"/>
                </a:solidFill>
                <a:latin typeface="Arial"/>
                <a:cs typeface="Arial"/>
              </a:rPr>
              <a:t> телефон:</a:t>
            </a:r>
            <a:r>
              <a:rPr lang="ru-RU" sz="1450" spc="-10" dirty="0">
                <a:solidFill>
                  <a:srgbClr val="575757"/>
                </a:solidFill>
                <a:latin typeface="Arial"/>
                <a:cs typeface="Arial"/>
              </a:rPr>
              <a:t>  8 (34365) 2-95-30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450" dirty="0">
                <a:solidFill>
                  <a:srgbClr val="575757"/>
                </a:solidFill>
                <a:latin typeface="Arial"/>
                <a:cs typeface="Arial"/>
              </a:rPr>
              <a:t>электронная</a:t>
            </a:r>
            <a:r>
              <a:rPr sz="1450" spc="1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575757"/>
                </a:solidFill>
                <a:latin typeface="Arial"/>
                <a:cs typeface="Arial"/>
              </a:rPr>
              <a:t>почта:</a:t>
            </a:r>
            <a:r>
              <a:rPr lang="ru-RU" sz="1450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en-US" sz="1450" spc="-10" dirty="0">
                <a:solidFill>
                  <a:srgbClr val="575757"/>
                </a:solidFill>
                <a:latin typeface="Arial"/>
                <a:cs typeface="Arial"/>
              </a:rPr>
              <a:t>asbest.cz@egov66.ru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35251" y="4267791"/>
            <a:ext cx="3347084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5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https://clck.ru/39aEsH</a:t>
            </a:r>
            <a:endParaRPr sz="14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08581" y="5141785"/>
            <a:ext cx="367411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Образовательные</a:t>
            </a:r>
            <a:r>
              <a:rPr sz="1950" spc="-8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организации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73483" y="6091989"/>
            <a:ext cx="4189101" cy="2597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90"/>
              </a:spcBef>
            </a:pPr>
            <a:r>
              <a:rPr lang="ru-RU" sz="145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ГАПОУ СО «Асбестовский политехникум»    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802932" y="7413718"/>
            <a:ext cx="5604421" cy="82144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90"/>
              </a:spcBef>
            </a:pP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Асбестовский филиал Государственного бюджетного профессионального образовательного учреждения</a:t>
            </a:r>
          </a:p>
          <a:p>
            <a:pPr marL="12700" marR="5080">
              <a:lnSpc>
                <a:spcPct val="123200"/>
              </a:lnSpc>
              <a:spcBef>
                <a:spcPts val="90"/>
              </a:spcBef>
            </a:pP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«Свердловский областной медицинский колледж»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802932" y="5272368"/>
            <a:ext cx="6180759" cy="19833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90"/>
              </a:spcBef>
            </a:pP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ГБПОУ СО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DAE6EC"/>
                </a:highlight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«Асбестовский колледж искусств»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DAE6EC"/>
              </a:highlight>
              <a:latin typeface="Arial"/>
              <a:cs typeface="Arial"/>
            </a:endParaRPr>
          </a:p>
          <a:p>
            <a:pPr marL="12700" marR="5080">
              <a:lnSpc>
                <a:spcPct val="123200"/>
              </a:lnSpc>
              <a:spcBef>
                <a:spcPts val="90"/>
              </a:spcBef>
            </a:pPr>
            <a:r>
              <a:rPr lang="ru-RU" sz="1450" dirty="0">
                <a:solidFill>
                  <a:schemeClr val="bg1">
                    <a:lumMod val="50000"/>
                  </a:schemeClr>
                </a:solidFill>
                <a:highlight>
                  <a:srgbClr val="DAE6EC"/>
                </a:highlight>
                <a:latin typeface="Arial"/>
                <a:cs typeface="Arial"/>
              </a:rPr>
              <a:t>Направление подготовки/профессия:</a:t>
            </a:r>
          </a:p>
          <a:p>
            <a:pPr marL="12700" marR="5080">
              <a:lnSpc>
                <a:spcPct val="123200"/>
              </a:lnSpc>
              <a:spcBef>
                <a:spcPts val="90"/>
              </a:spcBef>
            </a:pPr>
            <a:r>
              <a:rPr lang="ru-RU" sz="1450" dirty="0">
                <a:solidFill>
                  <a:schemeClr val="bg1">
                    <a:lumMod val="50000"/>
                  </a:schemeClr>
                </a:solidFill>
                <a:highlight>
                  <a:srgbClr val="DAE6EC"/>
                </a:highlight>
                <a:latin typeface="Arial"/>
                <a:cs typeface="Arial"/>
              </a:rPr>
              <a:t>51.02.01 Народное художественное творчество </a:t>
            </a:r>
            <a:r>
              <a:rPr lang="ru-RU" sz="14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(по видам)</a:t>
            </a:r>
          </a:p>
          <a:p>
            <a:pPr marL="12700" marR="5080">
              <a:lnSpc>
                <a:spcPct val="123200"/>
              </a:lnSpc>
              <a:spcBef>
                <a:spcPts val="90"/>
              </a:spcBef>
            </a:pPr>
            <a:r>
              <a:rPr lang="ru-RU" sz="14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53.02.03 Инструментальное исполнительство (по видам инструментов)</a:t>
            </a:r>
          </a:p>
          <a:p>
            <a:pPr marL="12700" marR="5080">
              <a:lnSpc>
                <a:spcPct val="123200"/>
              </a:lnSpc>
              <a:spcBef>
                <a:spcPts val="90"/>
              </a:spcBef>
            </a:pPr>
            <a:r>
              <a:rPr lang="ru-RU" sz="14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53.02.05 Сольное и хоровое народное пение</a:t>
            </a:r>
          </a:p>
          <a:p>
            <a:pPr marL="12700" marR="5080">
              <a:lnSpc>
                <a:spcPct val="123200"/>
              </a:lnSpc>
              <a:spcBef>
                <a:spcPts val="90"/>
              </a:spcBef>
            </a:pPr>
            <a:r>
              <a:rPr lang="ru-RU" sz="14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53.02.06 Хоровое дирижирование</a:t>
            </a:r>
          </a:p>
          <a:p>
            <a:pPr marL="12700" marR="5080">
              <a:lnSpc>
                <a:spcPct val="123200"/>
              </a:lnSpc>
              <a:spcBef>
                <a:spcPts val="90"/>
              </a:spcBef>
            </a:pPr>
            <a:r>
              <a:rPr lang="ru-RU" sz="14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53.02.07 Теория музыки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806120" y="9267054"/>
            <a:ext cx="6556908" cy="534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90"/>
              </a:spcBef>
            </a:pP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Автономная некоммерческая профессиональная образовательная организация «Уральский промышленно-экономический техникум»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81350" y="6418077"/>
            <a:ext cx="6087545" cy="457497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4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Направление</a:t>
            </a:r>
            <a:r>
              <a:rPr sz="1450" spc="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подготовки/профессия:</a:t>
            </a:r>
            <a:endParaRPr sz="145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buSzPct val="55172"/>
              <a:tabLst>
                <a:tab pos="190500" algn="l"/>
              </a:tabLst>
            </a:pPr>
            <a:r>
              <a:rPr lang="ru-RU" sz="1450" spc="-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ФГОС Программ подготовки специалистов среднего звена</a:t>
            </a: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lang="ru-RU" sz="1450" spc="-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09.02.07 Информационные системы и программирование</a:t>
            </a: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lang="ru-RU" sz="1450" spc="-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13.02.11 Техническая эксплуатация и обслуживание электрического и электромеханического оборудования (по отраслям)</a:t>
            </a: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lang="ru-RU" sz="1450" spc="-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20.02.02 Защита в чрезвычайных ситуациях</a:t>
            </a: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lang="ru-RU" sz="1450" spc="-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20.02.04 Пожарная безопасность</a:t>
            </a: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lang="ru-RU" sz="1450" spc="-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21.02.15 Открытые горные работы </a:t>
            </a: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lang="ru-RU" sz="1450" spc="-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38.02.03 Операционная деятельность в логистике</a:t>
            </a: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lang="ru-RU" sz="1450" spc="-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38.02.04 Коммерция (по отраслям)</a:t>
            </a:r>
          </a:p>
          <a:p>
            <a:pPr marL="12700">
              <a:lnSpc>
                <a:spcPct val="100000"/>
              </a:lnSpc>
              <a:spcBef>
                <a:spcPts val="405"/>
              </a:spcBef>
              <a:buSzPct val="55172"/>
              <a:tabLst>
                <a:tab pos="190500" algn="l"/>
              </a:tabLst>
            </a:pPr>
            <a:r>
              <a:rPr lang="ru-RU" sz="1450" spc="-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ФГОС Программы подготовки квалифицированных рабочих и служащих</a:t>
            </a: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lang="ru-RU" sz="1450" spc="-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15.01.05 Сварщик (ручной и частично механизированной сварки (наплавки))</a:t>
            </a: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lang="ru-RU" sz="1450" spc="-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21.01.10 Ремонтник горного оборудования</a:t>
            </a: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lang="ru-RU" sz="1450" spc="-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23.01.08 Слесарь по ремонту строительных машин</a:t>
            </a: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lang="ru-RU" sz="1450" spc="-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38.01.02 Продавец, контролер-кассир</a:t>
            </a: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lang="ru-RU" sz="1450" spc="-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43.01.09 Повар, кондитер</a:t>
            </a:r>
            <a:endParaRPr sz="145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835251" y="8309188"/>
            <a:ext cx="6347379" cy="110991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4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Направление</a:t>
            </a:r>
            <a:r>
              <a:rPr sz="1450" spc="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подготовки/профессия:</a:t>
            </a:r>
            <a:endParaRPr sz="145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lang="ru-RU" sz="1450" spc="-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31.02.01 Лечебное дело, Фельдшер</a:t>
            </a: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lang="ru-RU" sz="1450" spc="-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34.02.01 Сестринское дело, Медицинская сестра / Медицинский брат</a:t>
            </a: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endParaRPr sz="145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08850" y="6266657"/>
            <a:ext cx="2523367" cy="5470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90"/>
              </a:spcBef>
              <a:tabLst>
                <a:tab pos="767715" algn="l"/>
              </a:tabLst>
            </a:pPr>
            <a:r>
              <a:rPr lang="ru-RU" sz="145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1 202</a:t>
            </a:r>
            <a:r>
              <a:rPr sz="1450" b="1" spc="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студент</a:t>
            </a:r>
            <a:r>
              <a:rPr lang="ru-RU" sz="145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а</a:t>
            </a:r>
            <a:r>
              <a:rPr sz="145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endParaRPr lang="ru-RU" sz="1450" b="1" spc="-1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ct val="123200"/>
              </a:lnSpc>
              <a:spcBef>
                <a:spcPts val="90"/>
              </a:spcBef>
              <a:tabLst>
                <a:tab pos="767715" algn="l"/>
              </a:tabLst>
            </a:pPr>
            <a:r>
              <a:rPr sz="14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1450" b="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2023-2024 учебном</a:t>
            </a:r>
            <a:r>
              <a:rPr sz="14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</a:t>
            </a:r>
            <a:r>
              <a:rPr lang="ru-RU" sz="14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14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7120663" y="5367393"/>
            <a:ext cx="2762830" cy="83426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232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7715" algn="l"/>
              </a:tabLst>
              <a:defRPr/>
            </a:pPr>
            <a:r>
              <a:rPr lang="ru-RU" sz="145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158</a:t>
            </a:r>
            <a:r>
              <a:rPr sz="1450" b="1" spc="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студентов </a:t>
            </a:r>
            <a:endParaRPr lang="ru-RU" sz="1450" b="1" spc="-1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12700" marR="5080" lvl="0" indent="0" defTabSz="914400" eaLnBrk="1" fontAlgn="auto" latinLnBrk="0" hangingPunct="1">
              <a:lnSpc>
                <a:spcPct val="1232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7715" algn="l"/>
              </a:tabLst>
              <a:defRPr/>
            </a:pPr>
            <a:r>
              <a:rPr kumimoji="0" lang="ru-RU" sz="145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kumimoji="0" lang="ru-RU" sz="145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2023-2024 учебном</a:t>
            </a:r>
            <a:r>
              <a:rPr kumimoji="0" lang="ru-RU" sz="145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году</a:t>
            </a:r>
            <a:r>
              <a:rPr kumimoji="0" lang="ru-RU" sz="145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700" marR="5080">
              <a:lnSpc>
                <a:spcPct val="123200"/>
              </a:lnSpc>
              <a:spcBef>
                <a:spcPts val="90"/>
              </a:spcBef>
              <a:tabLst>
                <a:tab pos="767715" algn="l"/>
              </a:tabLst>
            </a:pPr>
            <a:endParaRPr sz="145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9709" y="3055314"/>
            <a:ext cx="294953" cy="77688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Асбестовского городского округа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29148" y="5677115"/>
            <a:ext cx="6087545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b="1" dirty="0">
                <a:solidFill>
                  <a:srgbClr val="575757"/>
                </a:solidFill>
                <a:latin typeface="Arial"/>
                <a:cs typeface="Arial"/>
              </a:rPr>
              <a:t>Средние специальные учебные заведения</a:t>
            </a:r>
          </a:p>
        </p:txBody>
      </p:sp>
      <p:pic>
        <p:nvPicPr>
          <p:cNvPr id="43" name="object 13">
            <a:extLst>
              <a:ext uri="{FF2B5EF4-FFF2-40B4-BE49-F238E27FC236}">
                <a16:creationId xmlns:a16="http://schemas.microsoft.com/office/drawing/2014/main" id="{9D385789-6A0D-0C4F-9073-9F172266C0B7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7088" y="2060372"/>
            <a:ext cx="534262" cy="534262"/>
          </a:xfrm>
          <a:prstGeom prst="rect">
            <a:avLst/>
          </a:prstGeom>
        </p:spPr>
      </p:pic>
      <p:pic>
        <p:nvPicPr>
          <p:cNvPr id="44" name="object 12">
            <a:extLst>
              <a:ext uri="{FF2B5EF4-FFF2-40B4-BE49-F238E27FC236}">
                <a16:creationId xmlns:a16="http://schemas.microsoft.com/office/drawing/2014/main" id="{1DC02B7D-0E0E-0C4E-B5B9-5D513B97C213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17586" y="2060372"/>
            <a:ext cx="534255" cy="534260"/>
          </a:xfrm>
          <a:prstGeom prst="rect">
            <a:avLst/>
          </a:prstGeom>
        </p:spPr>
      </p:pic>
      <p:pic>
        <p:nvPicPr>
          <p:cNvPr id="45" name="object 11">
            <a:extLst>
              <a:ext uri="{FF2B5EF4-FFF2-40B4-BE49-F238E27FC236}">
                <a16:creationId xmlns:a16="http://schemas.microsoft.com/office/drawing/2014/main" id="{C530D3B9-F6C1-534B-93C2-F7CDF26514F5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49768" y="2060372"/>
            <a:ext cx="534262" cy="534262"/>
          </a:xfrm>
          <a:prstGeom prst="rect">
            <a:avLst/>
          </a:prstGeom>
        </p:spPr>
      </p:pic>
      <p:pic>
        <p:nvPicPr>
          <p:cNvPr id="46" name="object 14">
            <a:extLst>
              <a:ext uri="{FF2B5EF4-FFF2-40B4-BE49-F238E27FC236}">
                <a16:creationId xmlns:a16="http://schemas.microsoft.com/office/drawing/2014/main" id="{5BF4013C-A0CE-264C-8D36-3234B65E0D50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14221" y="5209059"/>
            <a:ext cx="534255" cy="534262"/>
          </a:xfrm>
          <a:prstGeom prst="rect">
            <a:avLst/>
          </a:prstGeom>
        </p:spPr>
      </p:pic>
      <p:pic>
        <p:nvPicPr>
          <p:cNvPr id="47" name="object 15">
            <a:extLst>
              <a:ext uri="{FF2B5EF4-FFF2-40B4-BE49-F238E27FC236}">
                <a16:creationId xmlns:a16="http://schemas.microsoft.com/office/drawing/2014/main" id="{AD6EA22C-5348-454E-B814-6429B1D282EC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319624" y="4485940"/>
            <a:ext cx="161743" cy="16174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613939D-C060-40A9-8BE8-D52C9895A055}"/>
              </a:ext>
            </a:extLst>
          </p:cNvPr>
          <p:cNvSpPr txBox="1"/>
          <p:nvPr/>
        </p:nvSpPr>
        <p:spPr>
          <a:xfrm>
            <a:off x="10732406" y="9846757"/>
            <a:ext cx="8042821" cy="136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ru-RU" sz="14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Направление</a:t>
            </a:r>
            <a:r>
              <a:rPr lang="ru-RU" sz="1450" spc="1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450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подготовки/профессия:</a:t>
            </a:r>
            <a:endParaRPr lang="ru-RU" sz="145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lang="ru-RU" sz="1450" spc="-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13.02.02 Теплоснабжение и теплотехническое оборудование</a:t>
            </a:r>
          </a:p>
          <a:p>
            <a:pPr marL="190500" indent="-177800"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lang="ru-RU" sz="1450" spc="-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13.02.11 Техническая  эксплуатация и обслуживание электрического и электромеханического оборудования (по отраслям)</a:t>
            </a: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SzPct val="55172"/>
              <a:buFont typeface="Arial"/>
              <a:buChar char="•"/>
              <a:tabLst>
                <a:tab pos="190500" algn="l"/>
              </a:tabLst>
            </a:pPr>
            <a:r>
              <a:rPr lang="ru-RU" sz="1450" spc="-5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40.02.01 Право и организация социального обеспечения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B77551-9488-4279-8C9B-D768AA324A24}"/>
              </a:ext>
            </a:extLst>
          </p:cNvPr>
          <p:cNvSpPr txBox="1"/>
          <p:nvPr/>
        </p:nvSpPr>
        <p:spPr>
          <a:xfrm>
            <a:off x="17122276" y="9296273"/>
            <a:ext cx="2781774" cy="627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90"/>
              </a:spcBef>
              <a:tabLst>
                <a:tab pos="767715" algn="l"/>
              </a:tabLst>
            </a:pPr>
            <a:r>
              <a:rPr lang="ru-RU" sz="145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131 </a:t>
            </a:r>
            <a:r>
              <a:rPr lang="ru-RU" sz="145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студент </a:t>
            </a:r>
          </a:p>
          <a:p>
            <a:pPr marL="12700" marR="5080">
              <a:lnSpc>
                <a:spcPct val="123200"/>
              </a:lnSpc>
              <a:spcBef>
                <a:spcPts val="90"/>
              </a:spcBef>
              <a:tabLst>
                <a:tab pos="767715" algn="l"/>
              </a:tabLst>
            </a:pPr>
            <a:r>
              <a:rPr lang="ru-RU" sz="14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1450" b="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2023-2024 учебном</a:t>
            </a:r>
            <a:r>
              <a:rPr lang="ru-RU" sz="14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</a:t>
            </a:r>
            <a:r>
              <a:rPr lang="ru-RU" sz="14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48C9D9-1A44-40F4-8F6A-D8110033BB69}"/>
              </a:ext>
            </a:extLst>
          </p:cNvPr>
          <p:cNvSpPr txBox="1"/>
          <p:nvPr/>
        </p:nvSpPr>
        <p:spPr>
          <a:xfrm>
            <a:off x="17062461" y="7438050"/>
            <a:ext cx="2879233" cy="627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90"/>
              </a:spcBef>
              <a:tabLst>
                <a:tab pos="767715" algn="l"/>
              </a:tabLst>
            </a:pPr>
            <a:r>
              <a:rPr lang="ru-RU" sz="145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447 </a:t>
            </a:r>
            <a:r>
              <a:rPr lang="ru-RU" sz="1450" b="1" spc="-1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студентов</a:t>
            </a:r>
          </a:p>
          <a:p>
            <a:pPr marL="12700" marR="5080">
              <a:lnSpc>
                <a:spcPct val="123200"/>
              </a:lnSpc>
              <a:spcBef>
                <a:spcPts val="90"/>
              </a:spcBef>
              <a:tabLst>
                <a:tab pos="767715" algn="l"/>
              </a:tabLst>
            </a:pPr>
            <a:r>
              <a:rPr lang="ru-RU" sz="14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1450" b="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2023-2024 учебном</a:t>
            </a:r>
            <a:r>
              <a:rPr lang="ru-RU" sz="14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</a:t>
            </a:r>
            <a:r>
              <a:rPr lang="ru-RU" sz="14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555498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539750">
              <a:lnSpc>
                <a:spcPct val="105700"/>
              </a:lnSpc>
              <a:spcBef>
                <a:spcPts val="2470"/>
              </a:spcBef>
            </a:pPr>
            <a:r>
              <a:rPr dirty="0"/>
              <a:t>МУНИЦИПАЛЬНЫЕ</a:t>
            </a:r>
            <a:r>
              <a:rPr spc="250" dirty="0"/>
              <a:t> </a:t>
            </a:r>
            <a:r>
              <a:rPr spc="-10" dirty="0"/>
              <a:t>УСЛУГИ </a:t>
            </a:r>
            <a:r>
              <a:rPr dirty="0"/>
              <a:t>ДЛЯ</a:t>
            </a:r>
            <a:r>
              <a:rPr spc="65" dirty="0"/>
              <a:t> </a:t>
            </a:r>
            <a:r>
              <a:rPr spc="-10" dirty="0"/>
              <a:t>ИНВЕСТОРОВ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134014"/>
            <a:ext cx="294953" cy="76901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Асбестовского городского округа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22075" y="3423859"/>
            <a:ext cx="14197330" cy="10795"/>
            <a:chOff x="2422075" y="3423859"/>
            <a:chExt cx="14197330" cy="10795"/>
          </a:xfrm>
        </p:grpSpPr>
        <p:sp>
          <p:nvSpPr>
            <p:cNvPr id="5" name="object 5"/>
            <p:cNvSpPr/>
            <p:nvPr/>
          </p:nvSpPr>
          <p:spPr>
            <a:xfrm>
              <a:off x="2422075" y="3429094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91224" y="3429094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469883" y="4522611"/>
            <a:ext cx="14197330" cy="10795"/>
            <a:chOff x="2422075" y="4481418"/>
            <a:chExt cx="14197330" cy="10795"/>
          </a:xfrm>
        </p:grpSpPr>
        <p:sp>
          <p:nvSpPr>
            <p:cNvPr id="8" name="object 8"/>
            <p:cNvSpPr/>
            <p:nvPr/>
          </p:nvSpPr>
          <p:spPr>
            <a:xfrm>
              <a:off x="2422075" y="4486654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91224" y="4486654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458254" y="5790746"/>
            <a:ext cx="14197330" cy="10795"/>
            <a:chOff x="2422075" y="5816576"/>
            <a:chExt cx="14197330" cy="10795"/>
          </a:xfrm>
        </p:grpSpPr>
        <p:sp>
          <p:nvSpPr>
            <p:cNvPr id="11" name="object 11"/>
            <p:cNvSpPr/>
            <p:nvPr/>
          </p:nvSpPr>
          <p:spPr>
            <a:xfrm>
              <a:off x="2422075" y="5821812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91224" y="5821812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608393" y="9232227"/>
            <a:ext cx="14197330" cy="10795"/>
            <a:chOff x="2422075" y="8868554"/>
            <a:chExt cx="14197330" cy="10795"/>
          </a:xfrm>
        </p:grpSpPr>
        <p:sp>
          <p:nvSpPr>
            <p:cNvPr id="17" name="object 17"/>
            <p:cNvSpPr/>
            <p:nvPr/>
          </p:nvSpPr>
          <p:spPr>
            <a:xfrm>
              <a:off x="2422075" y="8873789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91224" y="8873789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660675" y="2541445"/>
            <a:ext cx="8032338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Получение</a:t>
            </a:r>
            <a:r>
              <a:rPr sz="23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</a:t>
            </a:r>
            <a:r>
              <a:rPr sz="23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аренду</a:t>
            </a:r>
            <a:r>
              <a:rPr sz="23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земельного</a:t>
            </a:r>
            <a:r>
              <a:rPr sz="23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участка</a:t>
            </a:r>
            <a:r>
              <a:rPr sz="23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</a:t>
            </a:r>
            <a:r>
              <a:rPr sz="2300" b="1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3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торгах</a:t>
            </a:r>
            <a:endParaRPr sz="2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60675" y="3760469"/>
            <a:ext cx="8281670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Получение</a:t>
            </a:r>
            <a:r>
              <a:rPr sz="23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</a:t>
            </a:r>
            <a:r>
              <a:rPr sz="23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аренду</a:t>
            </a:r>
            <a:r>
              <a:rPr sz="23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земельного</a:t>
            </a:r>
            <a:r>
              <a:rPr sz="23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участка</a:t>
            </a:r>
            <a:r>
              <a:rPr sz="23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без</a:t>
            </a:r>
            <a:r>
              <a:rPr sz="23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3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торгов</a:t>
            </a:r>
            <a:endParaRPr sz="2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60675" y="4966490"/>
            <a:ext cx="8594540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Выдача</a:t>
            </a:r>
            <a:r>
              <a:rPr sz="23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градостроительного</a:t>
            </a:r>
            <a:r>
              <a:rPr sz="2300" b="1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плана</a:t>
            </a:r>
            <a:r>
              <a:rPr sz="2300" b="1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земельного</a:t>
            </a:r>
            <a:r>
              <a:rPr sz="2300" b="1" spc="-6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3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участка</a:t>
            </a:r>
            <a:endParaRPr sz="2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62346" y="8172100"/>
            <a:ext cx="7027295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Выдача</a:t>
            </a:r>
            <a:r>
              <a:rPr sz="2300" b="1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разрешения</a:t>
            </a:r>
            <a:r>
              <a:rPr sz="2300" b="1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</a:t>
            </a:r>
            <a:r>
              <a:rPr sz="2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3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строительство</a:t>
            </a:r>
            <a:endParaRPr sz="2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98805" y="9588320"/>
            <a:ext cx="7723456" cy="761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95"/>
              </a:spcBef>
            </a:pPr>
            <a:r>
              <a:rPr lang="ru-RU" sz="2300" b="1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Выдача</a:t>
            </a:r>
            <a:r>
              <a:rPr sz="2300" b="1" spc="-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разрешения</a:t>
            </a:r>
            <a:r>
              <a:rPr sz="23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</a:t>
            </a:r>
            <a:r>
              <a:rPr sz="23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ввод</a:t>
            </a:r>
            <a:r>
              <a:rPr sz="23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3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объекта </a:t>
            </a:r>
            <a:endParaRPr lang="ru-RU" sz="2300" b="1" spc="-1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700" marR="5080">
              <a:lnSpc>
                <a:spcPct val="107600"/>
              </a:lnSpc>
              <a:spcBef>
                <a:spcPts val="95"/>
              </a:spcBef>
            </a:pPr>
            <a:r>
              <a:rPr lang="ru-RU" sz="23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 </a:t>
            </a:r>
            <a:r>
              <a:rPr sz="23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эксплуатацию</a:t>
            </a:r>
            <a:endParaRPr sz="2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75811" y="2458344"/>
            <a:ext cx="675661" cy="67566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2700" y="3586227"/>
            <a:ext cx="675673" cy="67567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32700" y="4669595"/>
            <a:ext cx="675673" cy="675665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24940" y="8044321"/>
            <a:ext cx="675673" cy="675673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69448" y="9632539"/>
            <a:ext cx="675673" cy="67567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4E1AA13-F641-4281-9C1C-FCAE797A62DC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4600" y="2377530"/>
            <a:ext cx="791845" cy="79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B9C1BB6-796A-42C3-9257-4E9B6B44FC23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4600" y="3569614"/>
            <a:ext cx="791845" cy="79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C880AC9-DAA1-42C0-8C26-B6FAC9D2109C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4600" y="4764929"/>
            <a:ext cx="791845" cy="79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1B7AD2-3B5F-4856-8780-EF268A5ACE06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259" y="8089004"/>
            <a:ext cx="791845" cy="79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7E4E690-9CC3-4553-9F5F-BCE1681317E7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438" y="9649874"/>
            <a:ext cx="791845" cy="79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FB46D6-1E90-49AC-AC2E-8E016E53AD8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64917" y="7721082"/>
            <a:ext cx="14204911" cy="121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22760C0-A78B-4627-843A-DC1EFDD6FB1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31298" y="6302394"/>
            <a:ext cx="676715" cy="67671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804BDEB-4749-41C0-BDB9-AA12B534E578}"/>
              </a:ext>
            </a:extLst>
          </p:cNvPr>
          <p:cNvSpPr txBox="1"/>
          <p:nvPr/>
        </p:nvSpPr>
        <p:spPr>
          <a:xfrm>
            <a:off x="2635549" y="6010892"/>
            <a:ext cx="9330549" cy="1509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Выдача согласия на строительство, реконструкцию в границах полосы отвода и придорожной полосы</a:t>
            </a:r>
          </a:p>
          <a:p>
            <a:r>
              <a:rPr lang="ru-RU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 на присоединение (примыкание) к автомобильной                 дороге общего пользования муниципального значения</a:t>
            </a:r>
            <a:endParaRPr lang="ru-RU" sz="23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4D57D2E-5E96-4380-AF11-D47DA058D16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853765" y="6342781"/>
            <a:ext cx="792549" cy="79254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C34B5B4-B165-4E6C-9ABA-3675D3E2C5B4}"/>
              </a:ext>
            </a:extLst>
          </p:cNvPr>
          <p:cNvSpPr txBox="1"/>
          <p:nvPr/>
        </p:nvSpPr>
        <p:spPr>
          <a:xfrm>
            <a:off x="11255215" y="1079644"/>
            <a:ext cx="3173105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 подачи заявки традиционным способом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8F561F-90DA-4F43-A121-68ABFD2771C3}"/>
              </a:ext>
            </a:extLst>
          </p:cNvPr>
          <p:cNvSpPr txBox="1"/>
          <p:nvPr/>
        </p:nvSpPr>
        <p:spPr>
          <a:xfrm>
            <a:off x="11170117" y="2464116"/>
            <a:ext cx="4266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Асбест, ул. Уральская, 73 (каб. 35);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МФЦ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E0C8B39-300A-4671-B19D-DEA13687D7B5}"/>
              </a:ext>
            </a:extLst>
          </p:cNvPr>
          <p:cNvSpPr txBox="1"/>
          <p:nvPr/>
        </p:nvSpPr>
        <p:spPr>
          <a:xfrm>
            <a:off x="11196052" y="3639391"/>
            <a:ext cx="4215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Асбест, ул. Уральская, 73 (каб. 35);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МФЦ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A3B6BAF-CF51-4CAD-B3E3-5E842451D458}"/>
              </a:ext>
            </a:extLst>
          </p:cNvPr>
          <p:cNvSpPr txBox="1"/>
          <p:nvPr/>
        </p:nvSpPr>
        <p:spPr>
          <a:xfrm>
            <a:off x="11230089" y="4741974"/>
            <a:ext cx="38732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Асбест, ул. Ладыженского, 2 (Архитектура);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МФЦ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18E692-0F03-4971-8AED-0FBF788E1FE2}"/>
              </a:ext>
            </a:extLst>
          </p:cNvPr>
          <p:cNvSpPr txBox="1"/>
          <p:nvPr/>
        </p:nvSpPr>
        <p:spPr>
          <a:xfrm>
            <a:off x="11236424" y="6213118"/>
            <a:ext cx="41269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Асбест, ул. Ладыженского, 2 (Архитектура);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МФЦ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D737CBB-E6EE-420D-AB72-ED2BF013D52B}"/>
              </a:ext>
            </a:extLst>
          </p:cNvPr>
          <p:cNvSpPr txBox="1"/>
          <p:nvPr/>
        </p:nvSpPr>
        <p:spPr>
          <a:xfrm>
            <a:off x="11330138" y="7968384"/>
            <a:ext cx="38836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г. Асбест, ул. Ладыженского, 2 (Архитектура);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отделение МФЦ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D32C054-0C1E-480C-BF01-0C6CBF2942E8}"/>
              </a:ext>
            </a:extLst>
          </p:cNvPr>
          <p:cNvSpPr txBox="1"/>
          <p:nvPr/>
        </p:nvSpPr>
        <p:spPr>
          <a:xfrm>
            <a:off x="11412849" y="9627971"/>
            <a:ext cx="41256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г. Асбест, ул. Ладыженского, 2 (Архитектура);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отделение МФЦ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9401175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87985">
              <a:lnSpc>
                <a:spcPct val="105700"/>
              </a:lnSpc>
              <a:spcBef>
                <a:spcPts val="2470"/>
              </a:spcBef>
            </a:pPr>
            <a:r>
              <a:rPr dirty="0"/>
              <a:t>МЕРЫ</a:t>
            </a:r>
            <a:r>
              <a:rPr spc="40" dirty="0"/>
              <a:t> </a:t>
            </a:r>
            <a:r>
              <a:rPr dirty="0"/>
              <a:t>ПОДДЕРЖКИ</a:t>
            </a:r>
            <a:r>
              <a:rPr spc="40" dirty="0"/>
              <a:t> </a:t>
            </a:r>
            <a:r>
              <a:rPr dirty="0"/>
              <a:t>ДЛЯ</a:t>
            </a:r>
            <a:r>
              <a:rPr spc="45" dirty="0"/>
              <a:t> </a:t>
            </a:r>
            <a:r>
              <a:rPr dirty="0"/>
              <a:t>БИЗНЕСА</a:t>
            </a:r>
            <a:r>
              <a:rPr spc="40" dirty="0"/>
              <a:t> </a:t>
            </a:r>
            <a:r>
              <a:rPr dirty="0"/>
              <a:t>И</a:t>
            </a:r>
            <a:r>
              <a:rPr spc="45" dirty="0"/>
              <a:t> </a:t>
            </a:r>
            <a:r>
              <a:rPr spc="-10" dirty="0"/>
              <a:t>ИНВЕСТОРОВ </a:t>
            </a:r>
            <a:r>
              <a:rPr dirty="0"/>
              <a:t>В</a:t>
            </a:r>
            <a:r>
              <a:rPr spc="140" dirty="0"/>
              <a:t> </a:t>
            </a:r>
            <a:r>
              <a:rPr dirty="0"/>
              <a:t>МУНИЦИПАЛЬНОМ</a:t>
            </a:r>
            <a:r>
              <a:rPr spc="140" dirty="0"/>
              <a:t> </a:t>
            </a:r>
            <a:r>
              <a:rPr spc="-10" dirty="0"/>
              <a:t>ОБРАЗОВАНИИ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349842"/>
            <a:ext cx="294953" cy="747436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Асбестовского городского округа</a:t>
            </a:r>
            <a:endParaRPr sz="195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515254"/>
              </p:ext>
            </p:extLst>
          </p:nvPr>
        </p:nvGraphicFramePr>
        <p:xfrm>
          <a:off x="1264418" y="2983493"/>
          <a:ext cx="14807433" cy="1625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53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3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5339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endParaRPr lang="ru-RU" sz="1950" dirty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Льготы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земельному</a:t>
                      </a:r>
                      <a:r>
                        <a:rPr sz="1950" spc="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налогу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Решение Думы Асбестовского городского округа от 23.11.2023 N 17/9 "Об установлении земельного налога на территории Асбестовского городского округа» Дума Асбестовского городского округа восьмой созыв Семнадцатое заседание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285689" y="2058462"/>
            <a:ext cx="27851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Налоговые</a:t>
            </a:r>
            <a:r>
              <a:rPr sz="2300" b="1" spc="-9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льготы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39019" y="6230566"/>
            <a:ext cx="14832832" cy="2776910"/>
            <a:chOff x="1047088" y="6104770"/>
            <a:chExt cx="15550069" cy="1565111"/>
          </a:xfrm>
        </p:grpSpPr>
        <p:sp>
          <p:nvSpPr>
            <p:cNvPr id="7" name="object 7"/>
            <p:cNvSpPr/>
            <p:nvPr/>
          </p:nvSpPr>
          <p:spPr>
            <a:xfrm>
              <a:off x="1047088" y="6104770"/>
              <a:ext cx="8771255" cy="0"/>
            </a:xfrm>
            <a:custGeom>
              <a:avLst/>
              <a:gdLst/>
              <a:ahLst/>
              <a:cxnLst/>
              <a:rect l="l" t="t" r="r" b="b"/>
              <a:pathLst>
                <a:path w="8771255">
                  <a:moveTo>
                    <a:pt x="0" y="0"/>
                  </a:moveTo>
                  <a:lnTo>
                    <a:pt x="877081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17898" y="6104770"/>
              <a:ext cx="6779259" cy="0"/>
            </a:xfrm>
            <a:custGeom>
              <a:avLst/>
              <a:gdLst/>
              <a:ahLst/>
              <a:cxnLst/>
              <a:rect l="l" t="t" r="r" b="b"/>
              <a:pathLst>
                <a:path w="6779259">
                  <a:moveTo>
                    <a:pt x="0" y="0"/>
                  </a:moveTo>
                  <a:lnTo>
                    <a:pt x="6778872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7088" y="7669881"/>
              <a:ext cx="8771255" cy="0"/>
            </a:xfrm>
            <a:custGeom>
              <a:avLst/>
              <a:gdLst/>
              <a:ahLst/>
              <a:cxnLst/>
              <a:rect l="l" t="t" r="r" b="b"/>
              <a:pathLst>
                <a:path w="8771255">
                  <a:moveTo>
                    <a:pt x="0" y="0"/>
                  </a:moveTo>
                  <a:lnTo>
                    <a:pt x="877081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17898" y="7669881"/>
              <a:ext cx="6779259" cy="0"/>
            </a:xfrm>
            <a:custGeom>
              <a:avLst/>
              <a:gdLst/>
              <a:ahLst/>
              <a:cxnLst/>
              <a:rect l="l" t="t" r="r" b="b"/>
              <a:pathLst>
                <a:path w="6779259">
                  <a:moveTo>
                    <a:pt x="0" y="0"/>
                  </a:moveTo>
                  <a:lnTo>
                    <a:pt x="6778872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 flipH="1">
              <a:off x="6117037" y="6110002"/>
              <a:ext cx="234315" cy="1555115"/>
            </a:xfrm>
            <a:custGeom>
              <a:avLst/>
              <a:gdLst/>
              <a:ahLst/>
              <a:cxnLst/>
              <a:rect l="l" t="t" r="r" b="b"/>
              <a:pathLst>
                <a:path h="1555115">
                  <a:moveTo>
                    <a:pt x="0" y="1554643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64418" y="5230786"/>
            <a:ext cx="4015104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Имущественная</a:t>
            </a:r>
            <a:r>
              <a:rPr sz="2300" b="1" spc="-1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поддержка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44762" y="6576699"/>
            <a:ext cx="4730358" cy="209416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Перечень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муниципального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имущества</a:t>
            </a:r>
            <a:r>
              <a:rPr sz="1950" spc="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(земельных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участков,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зданий,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строений,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сооружений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нежилых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помещений),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предназначенного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75757"/>
                </a:solidFill>
                <a:latin typeface="Arial"/>
                <a:cs typeface="Arial"/>
              </a:rPr>
              <a:t>для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оказания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имущественной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поддержки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субъектам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малого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среднего предпринимательства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55275" y="6569075"/>
            <a:ext cx="9287975" cy="151644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Постановление администрации Асбестовского городского округа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29.09.2022 № 509-ПА «Об утверждении Перечня муниципального имущества, свободного от прав третьих лиц (за исключением имущественных прав субъектов малого и среднего предпринимательства) на территории Асбестовского городского округа»</a:t>
            </a:r>
            <a:endParaRPr sz="19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366905" y="4247752"/>
            <a:ext cx="2004126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5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https://clck.ru/39Nsuk/</a:t>
            </a:r>
            <a:endParaRPr sz="1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449555" y="8085516"/>
            <a:ext cx="1438596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5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https://clck.ru/39Z2C9</a:t>
            </a:r>
            <a:endParaRPr sz="1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7075482" y="6576699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234212" y="0"/>
                </a:moveTo>
                <a:lnTo>
                  <a:pt x="0" y="0"/>
                </a:lnTo>
                <a:lnTo>
                  <a:pt x="0" y="224108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870467" y="4383757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0" y="224108"/>
                </a:moveTo>
                <a:lnTo>
                  <a:pt x="234212" y="224108"/>
                </a:lnTo>
                <a:lnTo>
                  <a:pt x="234212" y="0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885863" y="8446707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0" y="224108"/>
                </a:moveTo>
                <a:lnTo>
                  <a:pt x="234212" y="224108"/>
                </a:lnTo>
                <a:lnTo>
                  <a:pt x="234212" y="0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E44B08-6940-4142-993E-FD33A342025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143" y="3286185"/>
            <a:ext cx="791845" cy="79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8E03043-B20E-4E7F-92CA-F340E0BD8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5482" y="2864610"/>
            <a:ext cx="249958" cy="2377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0CC4BB-CDC7-4246-8284-0C59C5822B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83108" y="6992194"/>
            <a:ext cx="792549" cy="7925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6880225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431165">
              <a:lnSpc>
                <a:spcPct val="105700"/>
              </a:lnSpc>
              <a:spcBef>
                <a:spcPts val="2470"/>
              </a:spcBef>
            </a:pPr>
            <a:r>
              <a:rPr dirty="0"/>
              <a:t>КРУПНЕЙШИЕ</a:t>
            </a:r>
            <a:r>
              <a:rPr spc="160" dirty="0"/>
              <a:t> </a:t>
            </a:r>
            <a:r>
              <a:rPr spc="-10" dirty="0"/>
              <a:t>ПРЕДПРИЯТИЯ </a:t>
            </a:r>
            <a:r>
              <a:rPr dirty="0"/>
              <a:t>МУНИЦИПАЛЬНОГО</a:t>
            </a:r>
            <a:r>
              <a:rPr spc="225" dirty="0"/>
              <a:t> </a:t>
            </a:r>
            <a:r>
              <a:rPr spc="-10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140084"/>
            <a:ext cx="294953" cy="76841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Асбестовского городского округа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11522" y="3286068"/>
            <a:ext cx="6415791" cy="13189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8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Публичное акционерное общество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8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«Уральский асбестовый горно-обогатительный комбинат»</a:t>
            </a:r>
            <a:endParaRPr sz="2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24173" y="3286068"/>
            <a:ext cx="7531097" cy="525849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-10" dirty="0">
                <a:solidFill>
                  <a:srgbClr val="575757"/>
                </a:solidFill>
                <a:latin typeface="Arial"/>
                <a:cs typeface="Arial"/>
              </a:rPr>
              <a:t>Профиль</a:t>
            </a:r>
            <a:r>
              <a:rPr lang="ru-RU" sz="2400" spc="-10" dirty="0">
                <a:solidFill>
                  <a:srgbClr val="575757"/>
                </a:solidFill>
                <a:latin typeface="Arial"/>
                <a:cs typeface="Arial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ru-RU" sz="2000" spc="-1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• добыча и производство хризотила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• производство нерудных строительных материалов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• выпуск теплоизоляции «ЭКОВЕР»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• выпуск стабилизирующей добавки для асфальтобетонов «СТИЛОБИТ»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• производство кровельных и фасадных материалов (хризотилцементная продукция)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Объем отгруженной продукции 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(по состоянию на 2023 год):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18 650,5 млн. рублей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95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511518" y="8138598"/>
            <a:ext cx="132016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.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A66A0E9B-7A55-443E-8EAF-3D02BBDE0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7650" y="3521075"/>
            <a:ext cx="243861" cy="237765"/>
          </a:xfrm>
          <a:prstGeom prst="rect">
            <a:avLst/>
          </a:prstGeom>
        </p:spPr>
      </p:pic>
      <p:sp>
        <p:nvSpPr>
          <p:cNvPr id="102" name="object 74">
            <a:extLst>
              <a:ext uri="{FF2B5EF4-FFF2-40B4-BE49-F238E27FC236}">
                <a16:creationId xmlns:a16="http://schemas.microsoft.com/office/drawing/2014/main" id="{81E6E61E-FB41-4F5A-990F-5F965C072146}"/>
              </a:ext>
            </a:extLst>
          </p:cNvPr>
          <p:cNvSpPr/>
          <p:nvPr/>
        </p:nvSpPr>
        <p:spPr>
          <a:xfrm>
            <a:off x="18738850" y="5349875"/>
            <a:ext cx="234315" cy="224154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0" y="224108"/>
                </a:moveTo>
                <a:lnTo>
                  <a:pt x="234212" y="224108"/>
                </a:lnTo>
                <a:lnTo>
                  <a:pt x="234212" y="0"/>
                </a:lnTo>
              </a:path>
            </a:pathLst>
          </a:custGeom>
          <a:ln w="20941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FFEA09-8BCD-4614-B748-27E2FE794A1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843" y="3945543"/>
            <a:ext cx="1152000" cy="11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757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2520</TotalTime>
  <Words>2738</Words>
  <Application>Microsoft Office PowerPoint</Application>
  <PresentationFormat>Произвольный</PresentationFormat>
  <Paragraphs>443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ПЕРЕЧЕНЬ РЕСУРСОСНАБЖАЮЩИХ ОРГАНИЗАЦИЙ</vt:lpstr>
      <vt:lpstr>ПЕРЕЧЕНЬ РЕСУРСОСНАБЖАЮЩИХ ОРГАНИЗАЦИЙ</vt:lpstr>
      <vt:lpstr>ИНФОРМАЦИЯ О ТРУДОВЫХ РЕСУРСАХ В МУНИЦИПАЛЬНОМ ОБРАЗОВАНИИ</vt:lpstr>
      <vt:lpstr>МУНИЦИПАЛЬНЫЕ УСЛУГИ ДЛЯ ИНВЕСТОРОВ</vt:lpstr>
      <vt:lpstr>МЕРЫ ПОДДЕРЖКИ ДЛЯ БИЗНЕСА И ИНВЕСТОРОВ В МУНИЦИПАЛЬНОМ ОБРАЗОВАНИИ</vt:lpstr>
      <vt:lpstr>КРУПНЕЙШИЕ ПРЕДПРИЯТИЯ МУНИЦИПАЛЬНОГО ОБРАЗОВАНИЯ</vt:lpstr>
      <vt:lpstr>КЛЮЧЕВЫЕ ИНВЕСТИЦИОННЫЕ ПРОЕКТЫ МУНИЦИПАЛЬНОГО ОБРАЗОВАНИЯ</vt:lpstr>
      <vt:lpstr>КОНТАКТЫ</vt:lpstr>
      <vt:lpstr>ИНФОРМАЦИЯ О ПРИОРИТЕТНЫХ ИНВЕСТИЦИОННЫХ НИШАХ МУНИЦИПАЛЬНОГО ОБРАЗОВАНИЯ</vt:lpstr>
      <vt:lpstr>СВЕДЕНИЯ О СВОБОДНЫХ ЗЕМЕЛЬНЫХ УЧАСТКАХ, РАСПОЛОЖЕННЫХ НА ТЕРРИТОРИИ МУНИЦИПАЛЬНОГО ОБРАЗОВАНИЯ</vt:lpstr>
      <vt:lpstr>СВЕДЕНИЯ О СВОБОДНЫХ ЗЕМЕЛЬНЫХ УЧАСТКАХ, РАСПОЛОЖЕННЫХ НА ТЕРРИТОРИИ МУНИЦИПАЛЬНОГО ОБРАЗОВАНИЯ</vt:lpstr>
      <vt:lpstr>СВЕДЕНИЯ О СВОБОДНЫХ ЗЕМЕЛЬНЫХ УЧАСТКАХ, РАСПОЛОЖЕННЫХ НА ТЕРРИТОРИИ МУНИЦИПАЛЬНОГО ОБРАЗОВАНИЯ</vt:lpstr>
      <vt:lpstr>СВЕДЕНИЯ О СВОБОДНЫХ ЗЕМЕЛЬНЫХ УЧАСТКАХ, РАСПОЛОЖЕННЫХ НА ТЕРРИТОРИИ МУНИЦИПАЛЬНОГО ОБРАЗОВАНИЯ</vt:lpstr>
      <vt:lpstr>СВЕДЕНИЯ О СВОБОДНЫХ ЗЕМЕЛЬНЫХ УЧАСТКАХ, РАСПОЛОЖЕННЫХ НА ТЕРРИТОРИИ МУНИЦИПАЛЬНОГО ОБРАЗОВАНИЯ</vt:lpstr>
      <vt:lpstr>СВЕДЕНИЯ О СВОБОДНЫХ ЗЕМЕЛЬНЫХ УЧАСТКАХ, РАСПОЛОЖЕННЫХ НА ТЕРРИТОРИИ МУНИЦИПАЛЬНОГО ОБРАЗОВАНИЯ</vt:lpstr>
      <vt:lpstr>СВЕДЕНИЯ ОБ ИНВЕСТИЦИОННЫХ ПЛОЩАДКАХ, РАСПОЛОЖЕННЫХ НА ТЕРРИТОРИИ МУНИЦИПАЛЬНОГО ОБРАЗОВАНИЯ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Сапожников Егор Сергеевич</dc:creator>
  <cp:lastModifiedBy>Пользователь</cp:lastModifiedBy>
  <cp:revision>56</cp:revision>
  <cp:lastPrinted>2024-04-09T09:53:01Z</cp:lastPrinted>
  <dcterms:created xsi:type="dcterms:W3CDTF">2024-02-16T11:49:01Z</dcterms:created>
  <dcterms:modified xsi:type="dcterms:W3CDTF">2024-04-09T09:55:40Z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2024-02-06T00:00:00Z</vt:filetime>
  </property>
  <property fmtid="{D5CDD505-2E9C-101B-9397-08002B2CF9AE}" pid="3" name="Creator">
    <vt:lpwstr>Adobe InDesign 19.0 (Macintosh)</vt:lpwstr>
  </property>
  <property fmtid="{D5CDD505-2E9C-101B-9397-08002B2CF9AE}" pid="4" name="LastSaved">
    <vt:filetime>2024-02-16T00:00:00Z</vt:filetime>
  </property>
  <property fmtid="{D5CDD505-2E9C-101B-9397-08002B2CF9AE}" pid="5" name="Producer">
    <vt:lpwstr>Adobe PDF Library 17.0</vt:lpwstr>
  </property>
</Properties>
</file>