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24.xml" ContentType="application/vnd.openxmlformats-officedocument.drawingml.chart+xml"/>
  <Override PartName="/ppt/drawings/drawing7.xml" ContentType="application/vnd.openxmlformats-officedocument.drawingml.chartshapes+xml"/>
  <Override PartName="/ppt/charts/chart25.xml" ContentType="application/vnd.openxmlformats-officedocument.drawingml.chart+xml"/>
  <Override PartName="/ppt/drawings/drawing8.xml" ContentType="application/vnd.openxmlformats-officedocument.drawingml.chartshapes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72"/>
  </p:notesMasterIdLst>
  <p:sldIdLst>
    <p:sldId id="276" r:id="rId2"/>
    <p:sldId id="319" r:id="rId3"/>
    <p:sldId id="293" r:id="rId4"/>
    <p:sldId id="294" r:id="rId5"/>
    <p:sldId id="295" r:id="rId6"/>
    <p:sldId id="296" r:id="rId7"/>
    <p:sldId id="297" r:id="rId8"/>
    <p:sldId id="298" r:id="rId9"/>
    <p:sldId id="287" r:id="rId10"/>
    <p:sldId id="288" r:id="rId11"/>
    <p:sldId id="318" r:id="rId12"/>
    <p:sldId id="289" r:id="rId13"/>
    <p:sldId id="259" r:id="rId14"/>
    <p:sldId id="320" r:id="rId15"/>
    <p:sldId id="304" r:id="rId16"/>
    <p:sldId id="321" r:id="rId17"/>
    <p:sldId id="322" r:id="rId18"/>
    <p:sldId id="323" r:id="rId19"/>
    <p:sldId id="325" r:id="rId20"/>
    <p:sldId id="324" r:id="rId21"/>
    <p:sldId id="305" r:id="rId22"/>
    <p:sldId id="306" r:id="rId23"/>
    <p:sldId id="290" r:id="rId24"/>
    <p:sldId id="300" r:id="rId25"/>
    <p:sldId id="326" r:id="rId26"/>
    <p:sldId id="329" r:id="rId27"/>
    <p:sldId id="307" r:id="rId28"/>
    <p:sldId id="327" r:id="rId29"/>
    <p:sldId id="263" r:id="rId30"/>
    <p:sldId id="309" r:id="rId31"/>
    <p:sldId id="328" r:id="rId32"/>
    <p:sldId id="311" r:id="rId33"/>
    <p:sldId id="303" r:id="rId34"/>
    <p:sldId id="291" r:id="rId35"/>
    <p:sldId id="292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8" r:id="rId62"/>
    <p:sldId id="356" r:id="rId63"/>
    <p:sldId id="357" r:id="rId64"/>
    <p:sldId id="312" r:id="rId65"/>
    <p:sldId id="313" r:id="rId66"/>
    <p:sldId id="314" r:id="rId67"/>
    <p:sldId id="315" r:id="rId68"/>
    <p:sldId id="317" r:id="rId69"/>
    <p:sldId id="316" r:id="rId70"/>
    <p:sldId id="269" r:id="rId7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FFD1"/>
    <a:srgbClr val="F7FFF3"/>
    <a:srgbClr val="F9EEED"/>
    <a:srgbClr val="FFFFCC"/>
    <a:srgbClr val="FF3300"/>
    <a:srgbClr val="FEE2E5"/>
    <a:srgbClr val="FDBFC5"/>
    <a:srgbClr val="F2FF79"/>
    <a:srgbClr val="C45B58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50">
                <a:latin typeface="Bookman Old Style" panose="02050604050505020204" pitchFamily="18" charset="0"/>
              </a:defRPr>
            </a:pPr>
            <a:r>
              <a:rPr lang="ru-RU" sz="1250" baseline="0" dirty="0">
                <a:solidFill>
                  <a:schemeClr val="accent1"/>
                </a:solidFill>
                <a:latin typeface="Bookman Old Style" panose="02050604050505020204" pitchFamily="18" charset="0"/>
              </a:rPr>
              <a:t>Численность постоянного населения, тыс. </a:t>
            </a:r>
            <a:r>
              <a:rPr lang="ru-RU" sz="1250" baseline="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человек</a:t>
            </a:r>
            <a:endParaRPr lang="ru-RU" sz="1250" baseline="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населения, тыс. чел.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63.9</c:v>
                </c:pt>
                <c:pt idx="1">
                  <c:v>63.2</c:v>
                </c:pt>
                <c:pt idx="2">
                  <c:v>62.7</c:v>
                </c:pt>
                <c:pt idx="3">
                  <c:v>62</c:v>
                </c:pt>
                <c:pt idx="4">
                  <c:v>61.4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352768"/>
        <c:axId val="46262144"/>
      </c:barChart>
      <c:catAx>
        <c:axId val="40352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46262144"/>
        <c:crosses val="autoZero"/>
        <c:auto val="1"/>
        <c:lblAlgn val="ctr"/>
        <c:lblOffset val="100"/>
        <c:noMultiLvlLbl val="0"/>
      </c:catAx>
      <c:valAx>
        <c:axId val="4626214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40352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5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509532468067493E-2"/>
          <c:y val="0.23380640520105431"/>
          <c:w val="0.91379019769033565"/>
          <c:h val="0.59440119519177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Финансовый результат прибыльных организаций, млн. рублей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3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3525.2</c:v>
                </c:pt>
                <c:pt idx="1">
                  <c:v>3176.2</c:v>
                </c:pt>
                <c:pt idx="2">
                  <c:v>3328.6</c:v>
                </c:pt>
                <c:pt idx="3">
                  <c:v>3678.1</c:v>
                </c:pt>
                <c:pt idx="4">
                  <c:v>3950.3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714880"/>
        <c:axId val="136717824"/>
      </c:barChart>
      <c:catAx>
        <c:axId val="136714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36717824"/>
        <c:crosses val="autoZero"/>
        <c:auto val="1"/>
        <c:lblAlgn val="ctr"/>
        <c:lblOffset val="100"/>
        <c:noMultiLvlLbl val="0"/>
      </c:catAx>
      <c:valAx>
        <c:axId val="13671782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671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50">
                <a:latin typeface="Bookman Old Style" panose="02050604050505020204" pitchFamily="18" charset="0"/>
              </a:defRPr>
            </a:pPr>
            <a:r>
              <a:rPr lang="ru-RU" sz="125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Объем платных услуг населению, </a:t>
            </a:r>
            <a:r>
              <a:rPr lang="ru-RU" sz="125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25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25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без </a:t>
            </a:r>
            <a:r>
              <a:rPr lang="ru-RU" sz="125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учета МСП, млн.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107433540983432E-2"/>
          <c:y val="0.21043641349791545"/>
          <c:w val="0.95192487543666193"/>
          <c:h val="0.62130158052614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платных услуг населению, без учета МСП, млн.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1187.9000000000001</c:v>
                </c:pt>
                <c:pt idx="1">
                  <c:v>1249.5999999999999</c:v>
                </c:pt>
                <c:pt idx="2">
                  <c:v>1293.4000000000001</c:v>
                </c:pt>
                <c:pt idx="3">
                  <c:v>1338.6</c:v>
                </c:pt>
                <c:pt idx="4">
                  <c:v>1385.5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745344"/>
        <c:axId val="136748032"/>
      </c:barChart>
      <c:catAx>
        <c:axId val="136745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36748032"/>
        <c:crosses val="autoZero"/>
        <c:auto val="1"/>
        <c:lblAlgn val="ctr"/>
        <c:lblOffset val="100"/>
        <c:noMultiLvlLbl val="0"/>
      </c:catAx>
      <c:valAx>
        <c:axId val="1367480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674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5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малых и средних предприятий (включая микропредприятия и ИП), единиц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1832</c:v>
                </c:pt>
                <c:pt idx="1">
                  <c:v>1870</c:v>
                </c:pt>
                <c:pt idx="2">
                  <c:v>1907</c:v>
                </c:pt>
                <c:pt idx="3">
                  <c:v>1945</c:v>
                </c:pt>
                <c:pt idx="4">
                  <c:v>1984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157056"/>
        <c:axId val="136160000"/>
      </c:barChart>
      <c:catAx>
        <c:axId val="136157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36160000"/>
        <c:crosses val="autoZero"/>
        <c:auto val="1"/>
        <c:lblAlgn val="ctr"/>
        <c:lblOffset val="100"/>
        <c:noMultiLvlLbl val="0"/>
      </c:catAx>
      <c:valAx>
        <c:axId val="1361600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615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9329386959106933E-2"/>
          <c:w val="1"/>
          <c:h val="0.7256765961879675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rgbClr val="D0EBB3"/>
            </a:solidFill>
          </c:spPr>
          <c:invertIfNegative val="0"/>
          <c:dLbls>
            <c:dLbl>
              <c:idx val="0"/>
              <c:layout>
                <c:manualLayout>
                  <c:x val="1.5074298487252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81728335977864E-2"/>
                  <c:y val="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9158184703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059438789802084E-2"/>
                  <c:y val="2.147709662122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2008941076822E-2"/>
                  <c:y val="2.147692751023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2021 года            (2 204,9)</c:v>
                </c:pt>
                <c:pt idx="1">
                  <c:v>План 2022 года            (2 323,2)</c:v>
                </c:pt>
                <c:pt idx="2">
                  <c:v>План 2023 года            (2 684,6)</c:v>
                </c:pt>
                <c:pt idx="3">
                  <c:v>План 2024 года            (2 577,9)</c:v>
                </c:pt>
                <c:pt idx="4">
                  <c:v>План 2025 года            (2 531,0)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635.4</c:v>
                </c:pt>
                <c:pt idx="1">
                  <c:v>668</c:v>
                </c:pt>
                <c:pt idx="2">
                  <c:v>750.3</c:v>
                </c:pt>
                <c:pt idx="3">
                  <c:v>1178.2</c:v>
                </c:pt>
                <c:pt idx="4">
                  <c:v>1220.2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CD"/>
            </a:solidFill>
          </c:spPr>
          <c:invertIfNegative val="0"/>
          <c:dLbls>
            <c:dLbl>
              <c:idx val="0"/>
              <c:layout>
                <c:manualLayout>
                  <c:x val="1.8089158184703125E-2"/>
                  <c:y val="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89158184703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668686385273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66868638527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074298487252603E-2"/>
                  <c:y val="-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2021 года            (2 204,9)</c:v>
                </c:pt>
                <c:pt idx="1">
                  <c:v>План 2022 года            (2 323,2)</c:v>
                </c:pt>
                <c:pt idx="2">
                  <c:v>План 2023 года            (2 684,6)</c:v>
                </c:pt>
                <c:pt idx="3">
                  <c:v>План 2024 года            (2 577,9)</c:v>
                </c:pt>
                <c:pt idx="4">
                  <c:v>План 2025 года            (2 531,0)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169.7</c:v>
                </c:pt>
                <c:pt idx="1">
                  <c:v>165.5</c:v>
                </c:pt>
                <c:pt idx="2">
                  <c:v>317.2</c:v>
                </c:pt>
                <c:pt idx="3">
                  <c:v>76.7</c:v>
                </c:pt>
                <c:pt idx="4">
                  <c:v>76.2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B3EB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3293869591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74298487252603E-2"/>
                  <c:y val="-2.792022560759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74298487252603E-2"/>
                  <c:y val="-3.436335459396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52008941076822E-2"/>
                  <c:y val="-1.93293869591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0445790923515627E-3"/>
                  <c:y val="-2.577251594547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2021 года            (2 204,9)</c:v>
                </c:pt>
                <c:pt idx="1">
                  <c:v>План 2022 года            (2 323,2)</c:v>
                </c:pt>
                <c:pt idx="2">
                  <c:v>План 2023 года            (2 684,6)</c:v>
                </c:pt>
                <c:pt idx="3">
                  <c:v>План 2024 года            (2 577,9)</c:v>
                </c:pt>
                <c:pt idx="4">
                  <c:v>План 2025 года            (2 531,0)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1399.8</c:v>
                </c:pt>
                <c:pt idx="1">
                  <c:v>1489.7</c:v>
                </c:pt>
                <c:pt idx="2">
                  <c:v>1617.1</c:v>
                </c:pt>
                <c:pt idx="3">
                  <c:v>1323</c:v>
                </c:pt>
                <c:pt idx="4">
                  <c:v>1234.5999999999999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8597120"/>
        <c:axId val="138598656"/>
        <c:axId val="0"/>
      </c:bar3DChart>
      <c:catAx>
        <c:axId val="1385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defRPr>
            </a:pPr>
            <a:endParaRPr lang="ru-RU"/>
          </a:p>
        </c:txPr>
        <c:crossAx val="138598656"/>
        <c:crosses val="autoZero"/>
        <c:auto val="1"/>
        <c:lblAlgn val="ctr"/>
        <c:lblOffset val="100"/>
        <c:noMultiLvlLbl val="0"/>
      </c:catAx>
      <c:valAx>
        <c:axId val="1385986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ln w="9525">
            <a:noFill/>
          </a:ln>
        </c:spPr>
        <c:crossAx val="138597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103323752251645E-2"/>
          <c:y val="0.87727986990629225"/>
          <c:w val="0.91727106294932093"/>
          <c:h val="9.0504485161862894E-2"/>
        </c:manualLayout>
      </c:layout>
      <c:overlay val="0"/>
      <c:txPr>
        <a:bodyPr/>
        <a:lstStyle/>
        <a:p>
          <a:pPr>
            <a:defRPr sz="16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048226200823622E-2"/>
          <c:y val="4.1642749571035316E-2"/>
          <c:w val="0.60329419513611471"/>
          <c:h val="0.91909232307521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52400" h="50800" prst="softRound"/>
              <a:bevelB w="152400" h="50800" prst="softRound"/>
            </a:sp3d>
          </c:spPr>
          <c:dPt>
            <c:idx val="0"/>
            <c:bubble3D val="0"/>
            <c:spPr>
              <a:solidFill>
                <a:srgbClr val="B3EBFF">
                  <a:alpha val="56000"/>
                </a:srgbClr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FFFFA7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2"/>
            <c:bubble3D val="0"/>
            <c:spPr>
              <a:solidFill>
                <a:srgbClr val="FFB7B7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3"/>
            <c:bubble3D val="0"/>
            <c:spPr>
              <a:solidFill>
                <a:srgbClr val="BD92DE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4"/>
            <c:bubble3D val="0"/>
            <c:spPr>
              <a:solidFill>
                <a:srgbClr val="BEE395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Lbls>
            <c:dLbl>
              <c:idx val="3"/>
              <c:layout>
                <c:manualLayout>
                  <c:x val="5.104789943974479E-2"/>
                  <c:y val="-7.2060473219025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8663295114735146E-2"/>
                  <c:y val="-0.121378681689688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3130240430801801E-2"/>
                  <c:y val="1.71279194287054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4512215729531453E-2"/>
                  <c:y val="8.34122211729560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 (534,7 млн.руб.) </c:v>
                </c:pt>
                <c:pt idx="1">
                  <c:v>Акцизы (31,2 млн. руб.)</c:v>
                </c:pt>
                <c:pt idx="2">
                  <c:v>Доходы от использования имущества (90,8 млн.руб.)</c:v>
                </c:pt>
                <c:pt idx="3">
                  <c:v>Налог на имущество физических лиц (14,2 млн. руб.)</c:v>
                </c:pt>
                <c:pt idx="4">
                  <c:v>Земельный налог (44,7 млн.руб.)</c:v>
                </c:pt>
                <c:pt idx="5">
                  <c:v>Доходы от продажи материальных и нематериальных активов (217,2 млн. руб.)</c:v>
                </c:pt>
                <c:pt idx="6">
                  <c:v>Налоги на совокупный доход ( 107,0 млн. руб.)</c:v>
                </c:pt>
                <c:pt idx="7">
                  <c:v>Другие налоговые и неналоговые доходы (27,7 млн.руб.)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0.502</c:v>
                </c:pt>
                <c:pt idx="1">
                  <c:v>2.9000000000000001E-2</c:v>
                </c:pt>
                <c:pt idx="2">
                  <c:v>8.5000000000000006E-2</c:v>
                </c:pt>
                <c:pt idx="3">
                  <c:v>1.2999999999999999E-2</c:v>
                </c:pt>
                <c:pt idx="4">
                  <c:v>4.2000000000000003E-2</c:v>
                </c:pt>
                <c:pt idx="5">
                  <c:v>0.20300000000000001</c:v>
                </c:pt>
                <c:pt idx="6">
                  <c:v>0.1</c:v>
                </c:pt>
                <c:pt idx="7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B w="152400" h="50800" prst="softRound"/>
        </a:sp3d>
      </c:spPr>
    </c:plotArea>
    <c:legend>
      <c:legendPos val="r"/>
      <c:layout>
        <c:manualLayout>
          <c:xMode val="edge"/>
          <c:yMode val="edge"/>
          <c:x val="0.6334542427125277"/>
          <c:y val="1.4014453640953477E-2"/>
          <c:w val="0.35665586643500863"/>
          <c:h val="0.98598554635904656"/>
        </c:manualLayout>
      </c:layout>
      <c:overlay val="0"/>
      <c:txPr>
        <a:bodyPr/>
        <a:lstStyle/>
        <a:p>
          <a:pPr>
            <a:defRPr sz="13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22034096303119"/>
          <c:y val="4.0088693848831611E-2"/>
          <c:w val="0.60957506417749108"/>
          <c:h val="0.94580176276709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(факт)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408.5</c:v>
                </c:pt>
                <c:pt idx="1">
                  <c:v>35.799999999999997</c:v>
                </c:pt>
                <c:pt idx="2">
                  <c:v>118.9</c:v>
                </c:pt>
                <c:pt idx="3">
                  <c:v>54.5</c:v>
                </c:pt>
                <c:pt idx="4">
                  <c:v>17.7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(план)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427.1</c:v>
                </c:pt>
                <c:pt idx="1">
                  <c:v>40.200000000000003</c:v>
                </c:pt>
                <c:pt idx="2">
                  <c:v>115</c:v>
                </c:pt>
                <c:pt idx="3">
                  <c:v>66.8</c:v>
                </c:pt>
                <c:pt idx="4">
                  <c:v>18.899999999999999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534.70000000000005</c:v>
                </c:pt>
                <c:pt idx="1">
                  <c:v>31.2</c:v>
                </c:pt>
                <c:pt idx="2">
                  <c:v>107</c:v>
                </c:pt>
                <c:pt idx="3">
                  <c:v>58.9</c:v>
                </c:pt>
                <c:pt idx="4">
                  <c:v>18.5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957.8</c:v>
                </c:pt>
                <c:pt idx="1">
                  <c:v>31.7</c:v>
                </c:pt>
                <c:pt idx="2">
                  <c:v>109.5</c:v>
                </c:pt>
                <c:pt idx="3">
                  <c:v>60.3</c:v>
                </c:pt>
                <c:pt idx="4">
                  <c:v>18.899999999999999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(план)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995.1</c:v>
                </c:pt>
                <c:pt idx="1">
                  <c:v>33.4</c:v>
                </c:pt>
                <c:pt idx="2">
                  <c:v>112</c:v>
                </c:pt>
                <c:pt idx="3">
                  <c:v>60.3</c:v>
                </c:pt>
                <c:pt idx="4">
                  <c:v>19.399999999999999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5981696"/>
        <c:axId val="136532352"/>
      </c:barChart>
      <c:catAx>
        <c:axId val="1359816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Bookman Old Style" panose="02050604050505020204" pitchFamily="18" charset="0"/>
              </a:defRPr>
            </a:pPr>
            <a:endParaRPr lang="ru-RU"/>
          </a:p>
        </c:txPr>
        <c:crossAx val="136532352"/>
        <c:crosses val="autoZero"/>
        <c:auto val="1"/>
        <c:lblAlgn val="ctr"/>
        <c:lblOffset val="100"/>
        <c:noMultiLvlLbl val="0"/>
      </c:catAx>
      <c:valAx>
        <c:axId val="136532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981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371371805223306"/>
          <c:y val="4.7031811280228127E-3"/>
          <c:w val="0.39628628194776694"/>
          <c:h val="0.16942617486945893"/>
        </c:manualLayout>
      </c:layout>
      <c:overlay val="0"/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67207572525116E-3"/>
          <c:y val="7.0357817206444184E-2"/>
          <c:w val="0.97608874464732653"/>
          <c:h val="0.71748165981930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(факт)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450081135878767E-2"/>
                  <c:y val="4.6831092969491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833603786262558E-3"/>
                  <c:y val="4.6831092969490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96672075725251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105.8</c:v>
                </c:pt>
                <c:pt idx="1">
                  <c:v>17.8</c:v>
                </c:pt>
                <c:pt idx="2">
                  <c:v>1.5</c:v>
                </c:pt>
                <c:pt idx="3">
                  <c:v>40.799999999999997</c:v>
                </c:pt>
                <c:pt idx="4">
                  <c:v>2.4</c:v>
                </c:pt>
                <c:pt idx="5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(план)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4833603786262558E-3"/>
                  <c:y val="-3.044021043016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44534595420853E-3"/>
                  <c:y val="-2.107399183627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639088253932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107399183627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123</c:v>
                </c:pt>
                <c:pt idx="1">
                  <c:v>13.1</c:v>
                </c:pt>
                <c:pt idx="2">
                  <c:v>4.0999999999999996</c:v>
                </c:pt>
                <c:pt idx="3">
                  <c:v>17.600000000000001</c:v>
                </c:pt>
                <c:pt idx="4">
                  <c:v>5.7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89069190841708E-2"/>
                  <c:y val="-2.341554648474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778138381683414E-3"/>
                  <c:y val="-2.5757101133220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90.8</c:v>
                </c:pt>
                <c:pt idx="1">
                  <c:v>4</c:v>
                </c:pt>
                <c:pt idx="2">
                  <c:v>0.3</c:v>
                </c:pt>
                <c:pt idx="3">
                  <c:v>217.2</c:v>
                </c:pt>
                <c:pt idx="4">
                  <c:v>4.8</c:v>
                </c:pt>
                <c:pt idx="5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2.107399183627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778138381683414E-3"/>
                  <c:y val="-2.809865578169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66.3</c:v>
                </c:pt>
                <c:pt idx="1">
                  <c:v>4</c:v>
                </c:pt>
                <c:pt idx="2">
                  <c:v>0.3</c:v>
                </c:pt>
                <c:pt idx="3">
                  <c:v>5</c:v>
                </c:pt>
                <c:pt idx="4">
                  <c:v>1.1000000000000001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16801893131281E-2"/>
                  <c:y val="-2.3415546484745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4389880549628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4534595420854E-2"/>
                  <c:y val="-2.5757101133220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833603786262558E-3"/>
                  <c:y val="-2.341554648474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461174216794598E-2"/>
                  <c:y val="8.58560119614243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66</c:v>
                </c:pt>
                <c:pt idx="1">
                  <c:v>4</c:v>
                </c:pt>
                <c:pt idx="2">
                  <c:v>0.3</c:v>
                </c:pt>
                <c:pt idx="3">
                  <c:v>4.8</c:v>
                </c:pt>
                <c:pt idx="4">
                  <c:v>1.1000000000000001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022656"/>
        <c:axId val="136057216"/>
      </c:barChart>
      <c:catAx>
        <c:axId val="136022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Bookman Old Style" panose="02050604050505020204" pitchFamily="18" charset="0"/>
              </a:defRPr>
            </a:pPr>
            <a:endParaRPr lang="ru-RU"/>
          </a:p>
        </c:txPr>
        <c:crossAx val="136057216"/>
        <c:crosses val="autoZero"/>
        <c:auto val="1"/>
        <c:lblAlgn val="ctr"/>
        <c:lblOffset val="100"/>
        <c:noMultiLvlLbl val="0"/>
      </c:catAx>
      <c:valAx>
        <c:axId val="13605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022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5.6197311563389661E-2"/>
          <c:w val="0.41476331740426381"/>
          <c:h val="0.1840343954096679"/>
        </c:manualLayout>
      </c:layout>
      <c:overlay val="0"/>
      <c:txPr>
        <a:bodyPr/>
        <a:lstStyle/>
        <a:p>
          <a:pPr>
            <a:defRPr sz="16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r>
              <a:rPr lang="ru-RU">
                <a:latin typeface="Bookman Old Style" panose="02050604050505020204" pitchFamily="18" charset="0"/>
              </a:rPr>
              <a:t>2023 год</a:t>
            </a:r>
          </a:p>
        </c:rich>
      </c:tx>
      <c:layout>
        <c:manualLayout>
          <c:xMode val="edge"/>
          <c:yMode val="edge"/>
          <c:x val="0.41812653256780996"/>
          <c:y val="2.10560313118362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71317717377487"/>
          <c:y val="0.10669717317416892"/>
          <c:w val="0.75663948722795504"/>
          <c:h val="0.846829810163309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1"/>
              <c:layout>
                <c:manualLayout>
                  <c:x val="0.1798761148522631"/>
                  <c:y val="-9.971847799054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2146655198782422"/>
                  <c:y val="0.11307502279698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26703894824135E-2"/>
                  <c:y val="0.14008886678272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989.8</c:v>
                </c:pt>
                <c:pt idx="1">
                  <c:v>145</c:v>
                </c:pt>
                <c:pt idx="2">
                  <c:v>387.3</c:v>
                </c:pt>
                <c:pt idx="3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2">
            <a:lumMod val="20000"/>
            <a:lumOff val="80000"/>
          </a:schemeClr>
        </a:solidFill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04469438493115E-4"/>
          <c:y val="0"/>
          <c:w val="0.98502742434915747"/>
          <c:h val="0.838677787539084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7269755456439307E-3"/>
                  <c:y val="-1.6464578871081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53328263317508E-2"/>
                  <c:y val="-1.413053588360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18816542533323E-2"/>
                  <c:y val="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301559816121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829908413818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года</c:v>
                </c:pt>
                <c:pt idx="2">
                  <c:v>План 2023 года</c:v>
                </c:pt>
                <c:pt idx="3">
                  <c:v>План 2024 года </c:v>
                </c:pt>
                <c:pt idx="4">
                  <c:v>План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99</c:v>
                </c:pt>
                <c:pt idx="1">
                  <c:v>137.1</c:v>
                </c:pt>
                <c:pt idx="2">
                  <c:v>145</c:v>
                </c:pt>
                <c:pt idx="3">
                  <c:v>70.7</c:v>
                </c:pt>
                <c:pt idx="4">
                  <c:v>77.8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904914641186228E-2"/>
                  <c:y val="-2.6287453848797163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>
                        <a:latin typeface="Bookman Old Style" panose="02050604050505020204" pitchFamily="18" charset="0"/>
                      </a:rPr>
                      <a:t>865,2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32118428702275E-2"/>
                  <c:y val="-2.460999165467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24486262072719E-2"/>
                  <c:y val="4.1016114488571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414954206909065E-3"/>
                  <c:y val="7.5195341232714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года</c:v>
                </c:pt>
                <c:pt idx="2">
                  <c:v>План 2023 года</c:v>
                </c:pt>
                <c:pt idx="3">
                  <c:v>План 2024 года </c:v>
                </c:pt>
                <c:pt idx="4">
                  <c:v>План 2025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868.5</c:v>
                </c:pt>
                <c:pt idx="1">
                  <c:v>933.2</c:v>
                </c:pt>
                <c:pt idx="2">
                  <c:v>989.8</c:v>
                </c:pt>
                <c:pt idx="3">
                  <c:v>1029.7</c:v>
                </c:pt>
                <c:pt idx="4">
                  <c:v>1069.0999999999999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4584840227271019E-3"/>
                  <c:y val="9.0884604552982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118328426266018E-3"/>
                  <c:y val="-6.2757884782827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24486262072719E-2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18816542533323E-2"/>
                  <c:y val="-3.7597670616357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260311963224229E-2"/>
                  <c:y val="-4.1016114488570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года</c:v>
                </c:pt>
                <c:pt idx="2">
                  <c:v>План 2023 года</c:v>
                </c:pt>
                <c:pt idx="3">
                  <c:v>План 2024 года </c:v>
                </c:pt>
                <c:pt idx="4">
                  <c:v>План 2025 года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390.3</c:v>
                </c:pt>
                <c:pt idx="1">
                  <c:v>362.7</c:v>
                </c:pt>
                <c:pt idx="2">
                  <c:v>387.3</c:v>
                </c:pt>
                <c:pt idx="3">
                  <c:v>222.5</c:v>
                </c:pt>
                <c:pt idx="4">
                  <c:v>87.7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670202915342661E-2"/>
                  <c:y val="-0.1273821642556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28707494651757E-2"/>
                  <c:y val="-0.12164895115013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07477103454532E-2"/>
                  <c:y val="-0.1066418976702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65981682763626E-2"/>
                  <c:y val="-9.843867477257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024486262072612E-2"/>
                  <c:y val="-8.203222897714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года</c:v>
                </c:pt>
                <c:pt idx="2">
                  <c:v>План 2023 года</c:v>
                </c:pt>
                <c:pt idx="3">
                  <c:v>План 2024 года </c:v>
                </c:pt>
                <c:pt idx="4">
                  <c:v>План 2025 года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42</c:v>
                </c:pt>
                <c:pt idx="1">
                  <c:v>56.7</c:v>
                </c:pt>
                <c:pt idx="2">
                  <c:v>95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615808"/>
        <c:axId val="138625792"/>
        <c:axId val="0"/>
      </c:bar3DChart>
      <c:catAx>
        <c:axId val="13861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Bookman Old Style" panose="02050604050505020204" pitchFamily="18" charset="0"/>
              </a:defRPr>
            </a:pPr>
            <a:endParaRPr lang="ru-RU"/>
          </a:p>
        </c:txPr>
        <c:crossAx val="138625792"/>
        <c:crosses val="autoZero"/>
        <c:auto val="1"/>
        <c:lblAlgn val="ctr"/>
        <c:lblOffset val="100"/>
        <c:noMultiLvlLbl val="0"/>
      </c:catAx>
      <c:valAx>
        <c:axId val="138625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861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43134112872984E-2"/>
          <c:y val="5.3622963013526079E-2"/>
          <c:w val="0.89103974711865774"/>
          <c:h val="0.84270597516032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154.80000000000001</c:v>
                </c:pt>
                <c:pt idx="1">
                  <c:v>20.9</c:v>
                </c:pt>
                <c:pt idx="2">
                  <c:v>120.1</c:v>
                </c:pt>
                <c:pt idx="3">
                  <c:v>147.5</c:v>
                </c:pt>
                <c:pt idx="4">
                  <c:v>20.3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128.1</c:v>
                </c:pt>
                <c:pt idx="1">
                  <c:v>22.4</c:v>
                </c:pt>
                <c:pt idx="2">
                  <c:v>131.9</c:v>
                </c:pt>
                <c:pt idx="3">
                  <c:v>152.1</c:v>
                </c:pt>
                <c:pt idx="4">
                  <c:v>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232.6</c:v>
                </c:pt>
                <c:pt idx="1">
                  <c:v>22</c:v>
                </c:pt>
                <c:pt idx="2">
                  <c:v>172.8</c:v>
                </c:pt>
                <c:pt idx="3">
                  <c:v>280.5</c:v>
                </c:pt>
                <c:pt idx="4">
                  <c:v>13.7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123240322494108E-3"/>
                  <c:y val="-1.3025735503679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061620161247115E-3"/>
                  <c:y val="-2.9539426600226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123240322494229E-3"/>
                  <c:y val="0.17018605479253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36972096748272E-2"/>
                  <c:y val="0.112094511527881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126.5</c:v>
                </c:pt>
                <c:pt idx="1">
                  <c:v>21.3</c:v>
                </c:pt>
                <c:pt idx="2">
                  <c:v>183.3</c:v>
                </c:pt>
                <c:pt idx="3">
                  <c:v>243.7</c:v>
                </c:pt>
                <c:pt idx="4">
                  <c:v>3.2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789260725790611E-2"/>
                  <c:y val="0.116563091779008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24648064498846E-2"/>
                  <c:y val="2.4083536413299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69366935411864E-3"/>
                  <c:y val="2.719148675646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18486048374136E-2"/>
                  <c:y val="5.1722936765015307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129.69999999999999</c:v>
                </c:pt>
                <c:pt idx="1">
                  <c:v>21.3</c:v>
                </c:pt>
                <c:pt idx="2">
                  <c:v>193.9</c:v>
                </c:pt>
                <c:pt idx="3">
                  <c:v>92.9</c:v>
                </c:pt>
                <c:pt idx="4">
                  <c:v>3.2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791168"/>
        <c:axId val="140263424"/>
      </c:barChart>
      <c:catAx>
        <c:axId val="138791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ookman Old Style" panose="02050604050505020204" pitchFamily="18" charset="0"/>
              </a:defRPr>
            </a:pPr>
            <a:endParaRPr lang="ru-RU"/>
          </a:p>
        </c:txPr>
        <c:crossAx val="140263424"/>
        <c:crosses val="autoZero"/>
        <c:auto val="1"/>
        <c:lblAlgn val="ctr"/>
        <c:lblOffset val="100"/>
        <c:noMultiLvlLbl val="0"/>
      </c:catAx>
      <c:valAx>
        <c:axId val="1402634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8791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491931452060881"/>
          <c:y val="0.35679326236618009"/>
          <c:w val="6.8769407397511653E-2"/>
          <c:h val="0.4326694031736068"/>
        </c:manualLayout>
      </c:layout>
      <c:overlay val="0"/>
      <c:txPr>
        <a:bodyPr/>
        <a:lstStyle/>
        <a:p>
          <a:pPr>
            <a:defRPr sz="12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50" baseline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defRPr>
            </a:pPr>
            <a:r>
              <a:rPr lang="ru-RU" sz="1250" baseline="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Доходы населения, </a:t>
            </a:r>
            <a:r>
              <a:rPr lang="ru-RU" sz="1250" baseline="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тыс. </a:t>
            </a:r>
            <a:r>
              <a:rPr lang="ru-RU" sz="1250" baseline="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рублей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населения, млн. рублей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3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25226.7</c:v>
                </c:pt>
                <c:pt idx="1">
                  <c:v>25731.200000000001</c:v>
                </c:pt>
                <c:pt idx="2">
                  <c:v>26503.200000000001</c:v>
                </c:pt>
                <c:pt idx="3">
                  <c:v>27536.799999999999</c:v>
                </c:pt>
                <c:pt idx="4">
                  <c:v>28610.7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9178880"/>
        <c:axId val="109181568"/>
      </c:barChart>
      <c:catAx>
        <c:axId val="109178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09181568"/>
        <c:crosses val="autoZero"/>
        <c:auto val="1"/>
        <c:lblAlgn val="ctr"/>
        <c:lblOffset val="100"/>
        <c:noMultiLvlLbl val="0"/>
      </c:catAx>
      <c:valAx>
        <c:axId val="10918156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0917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414096362638068E-3"/>
                  <c:y val="0.19445845048555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06571144950613E-3"/>
                  <c:y val="3.1280061757890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769366935411864E-3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415493548329489E-3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1333</c:v>
                </c:pt>
                <c:pt idx="1">
                  <c:v>119.9</c:v>
                </c:pt>
                <c:pt idx="2">
                  <c:v>177.7</c:v>
                </c:pt>
                <c:pt idx="3">
                  <c:v>118.2</c:v>
                </c:pt>
                <c:pt idx="4">
                  <c:v>4.9000000000000004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14878524412774E-3"/>
                  <c:y val="7.6878922284988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814092248614512E-3"/>
                  <c:y val="9.9919809479858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4267474554109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02481479547539E-5"/>
                  <c:y val="6.7780574238190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074298487252604E-3"/>
                  <c:y val="-7.68789222849881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1478.3</c:v>
                </c:pt>
                <c:pt idx="1">
                  <c:v>134.30000000000001</c:v>
                </c:pt>
                <c:pt idx="2">
                  <c:v>184.9</c:v>
                </c:pt>
                <c:pt idx="3">
                  <c:v>114.8</c:v>
                </c:pt>
                <c:pt idx="4">
                  <c:v>5.4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3106345474449767E-3"/>
                  <c:y val="-1.3835357324969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123240322494229E-3"/>
                  <c:y val="-2.7133737277054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7133737277054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1532.1</c:v>
                </c:pt>
                <c:pt idx="1">
                  <c:v>155.9</c:v>
                </c:pt>
                <c:pt idx="2">
                  <c:v>193.2</c:v>
                </c:pt>
                <c:pt idx="3">
                  <c:v>121</c:v>
                </c:pt>
                <c:pt idx="4">
                  <c:v>6</c:v>
                </c:pt>
                <c:pt idx="5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707746774164745E-3"/>
                  <c:y val="0.158664706770472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061620161247115E-3"/>
                  <c:y val="3.5759203393355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53873387082372E-3"/>
                  <c:y val="7.5187158691769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769366935411864E-3"/>
                  <c:y val="2.10631867114480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53873387083426E-3"/>
                  <c:y val="-2.4443153039975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769366935411864E-3"/>
                  <c:y val="-4.35421705280609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1492.5</c:v>
                </c:pt>
                <c:pt idx="1">
                  <c:v>149.6</c:v>
                </c:pt>
                <c:pt idx="2">
                  <c:v>189.6</c:v>
                </c:pt>
                <c:pt idx="3">
                  <c:v>125.4</c:v>
                </c:pt>
                <c:pt idx="4">
                  <c:v>6.4</c:v>
                </c:pt>
                <c:pt idx="5">
                  <c:v>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660035403207084E-2"/>
                  <c:y val="0.104397232216363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95422741915323E-2"/>
                  <c:y val="6.0683072251231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415493548328969E-3"/>
                  <c:y val="0.126067189115739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769366935411864E-3"/>
                  <c:y val="7.1607072148678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353873387082373E-2"/>
                  <c:y val="-4.35421705280609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1542.6</c:v>
                </c:pt>
                <c:pt idx="1">
                  <c:v>155.1</c:v>
                </c:pt>
                <c:pt idx="2">
                  <c:v>192.3</c:v>
                </c:pt>
                <c:pt idx="3">
                  <c:v>127.3</c:v>
                </c:pt>
                <c:pt idx="4">
                  <c:v>6.4</c:v>
                </c:pt>
                <c:pt idx="5">
                  <c:v>0.4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656832"/>
        <c:axId val="141658368"/>
      </c:barChart>
      <c:catAx>
        <c:axId val="14165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ookman Old Style" panose="02050604050505020204" pitchFamily="18" charset="0"/>
              </a:defRPr>
            </a:pPr>
            <a:endParaRPr lang="ru-RU"/>
          </a:p>
        </c:txPr>
        <c:crossAx val="141658368"/>
        <c:crosses val="autoZero"/>
        <c:auto val="1"/>
        <c:lblAlgn val="ctr"/>
        <c:lblOffset val="100"/>
        <c:noMultiLvlLbl val="0"/>
      </c:catAx>
      <c:valAx>
        <c:axId val="1416583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165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2002.2</c:v>
                </c:pt>
                <c:pt idx="1">
                  <c:v>1957.1</c:v>
                </c:pt>
                <c:pt idx="2">
                  <c:v>2017.3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728</c:v>
                </c:pt>
                <c:pt idx="1">
                  <c:v>620.79999999999995</c:v>
                </c:pt>
                <c:pt idx="2">
                  <c:v>513.70000000000005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636032"/>
        <c:axId val="148637568"/>
      </c:barChart>
      <c:catAx>
        <c:axId val="148636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endParaRPr lang="ru-RU"/>
          </a:p>
        </c:txPr>
        <c:crossAx val="148637568"/>
        <c:crosses val="autoZero"/>
        <c:auto val="1"/>
        <c:lblAlgn val="ctr"/>
        <c:lblOffset val="100"/>
        <c:noMultiLvlLbl val="0"/>
      </c:catAx>
      <c:valAx>
        <c:axId val="14863756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ookman Old Style" panose="02050604050505020204" pitchFamily="18" charset="0"/>
              </a:defRPr>
            </a:pPr>
            <a:endParaRPr lang="ru-RU"/>
          </a:p>
        </c:txPr>
        <c:crossAx val="148636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150456887333528"/>
          <c:y val="1.7095813000639441E-2"/>
          <c:w val="0.29428246816370174"/>
          <c:h val="0.19933141142256572"/>
        </c:manualLayout>
      </c:layout>
      <c:overlay val="0"/>
      <c:txPr>
        <a:bodyPr/>
        <a:lstStyle/>
        <a:p>
          <a:pPr>
            <a:defRPr sz="14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09313285916975E-2"/>
          <c:y val="5.8242699430199434E-2"/>
          <c:w val="0.96828557714400754"/>
          <c:h val="0.65425623219373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Уличное освещение</c:v>
                </c:pt>
                <c:pt idx="1">
                  <c:v>Озеленение территории</c:v>
                </c:pt>
                <c:pt idx="2">
                  <c:v>Благоустройство муниципальных территорий общего пользования</c:v>
                </c:pt>
                <c:pt idx="3">
                  <c:v>Содержание мест массового отдыха</c:v>
                </c:pt>
                <c:pt idx="4">
                  <c:v>Организация субботников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15.9</c:v>
                </c:pt>
                <c:pt idx="1">
                  <c:v>2.1</c:v>
                </c:pt>
                <c:pt idx="2">
                  <c:v>123.8</c:v>
                </c:pt>
                <c:pt idx="3">
                  <c:v>12.1</c:v>
                </c:pt>
                <c:pt idx="4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Уличное освещение</c:v>
                </c:pt>
                <c:pt idx="1">
                  <c:v>Озеленение территории</c:v>
                </c:pt>
                <c:pt idx="2">
                  <c:v>Благоустройство муниципальных территорий общего пользования</c:v>
                </c:pt>
                <c:pt idx="3">
                  <c:v>Содержание мест массового отдыха</c:v>
                </c:pt>
                <c:pt idx="4">
                  <c:v>Организация субботников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11.9</c:v>
                </c:pt>
                <c:pt idx="1">
                  <c:v>4.5999999999999996</c:v>
                </c:pt>
                <c:pt idx="2">
                  <c:v>85.3</c:v>
                </c:pt>
                <c:pt idx="3">
                  <c:v>9</c:v>
                </c:pt>
                <c:pt idx="4">
                  <c:v>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005960322371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Уличное освещение</c:v>
                </c:pt>
                <c:pt idx="1">
                  <c:v>Озеленение территории</c:v>
                </c:pt>
                <c:pt idx="2">
                  <c:v>Благоустройство муниципальных территорий общего пользования</c:v>
                </c:pt>
                <c:pt idx="3">
                  <c:v>Содержание мест массового отдыха</c:v>
                </c:pt>
                <c:pt idx="4">
                  <c:v>Организация субботников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11.9</c:v>
                </c:pt>
                <c:pt idx="1">
                  <c:v>5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0296960"/>
        <c:axId val="120482816"/>
      </c:barChart>
      <c:catAx>
        <c:axId val="120296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Bookman Old Style" panose="02050604050505020204" pitchFamily="18" charset="0"/>
              </a:defRPr>
            </a:pPr>
            <a:endParaRPr lang="ru-RU"/>
          </a:p>
        </c:txPr>
        <c:crossAx val="120482816"/>
        <c:crosses val="autoZero"/>
        <c:auto val="1"/>
        <c:lblAlgn val="ctr"/>
        <c:lblOffset val="100"/>
        <c:noMultiLvlLbl val="0"/>
      </c:catAx>
      <c:valAx>
        <c:axId val="12048281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202969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</a:t>
            </a:r>
            <a:r>
              <a:rPr lang="ru-RU" sz="2000" b="1" baseline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асходы бюджета всего:</a:t>
            </a:r>
          </a:p>
          <a:p>
            <a:pPr>
              <a:defRPr>
                <a:latin typeface="Bookman Old Style" panose="02050604050505020204" pitchFamily="18" charset="0"/>
              </a:defRPr>
            </a:pPr>
            <a:r>
              <a:rPr lang="ru-RU" sz="2000" b="1" baseline="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2023 год </a:t>
            </a:r>
            <a:r>
              <a:rPr lang="ru-RU" sz="2000" b="1" baseline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2 730,2 </a:t>
            </a:r>
            <a:r>
              <a:rPr lang="ru-RU" sz="2000" b="1" baseline="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млн. руб. </a:t>
            </a:r>
          </a:p>
          <a:p>
            <a:pPr>
              <a:defRPr>
                <a:latin typeface="Bookman Old Style" panose="02050604050505020204" pitchFamily="18" charset="0"/>
              </a:defRPr>
            </a:pPr>
            <a:r>
              <a:rPr lang="ru-RU" sz="2000" b="1" baseline="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2024 год </a:t>
            </a:r>
            <a:r>
              <a:rPr lang="ru-RU" sz="2000" b="1" baseline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2 577,9 </a:t>
            </a:r>
            <a:r>
              <a:rPr lang="ru-RU" sz="2000" b="1" baseline="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млн. руб.</a:t>
            </a:r>
          </a:p>
          <a:p>
            <a:pPr>
              <a:defRPr>
                <a:latin typeface="Bookman Old Style" panose="02050604050505020204" pitchFamily="18" charset="0"/>
              </a:defRPr>
            </a:pPr>
            <a:r>
              <a:rPr lang="ru-RU" sz="2000" b="1" baseline="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2025 год </a:t>
            </a:r>
            <a:r>
              <a:rPr lang="ru-RU" sz="2000" b="1" baseline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2 531,0 </a:t>
            </a:r>
            <a:r>
              <a:rPr lang="ru-RU" sz="2000" b="1" baseline="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млн. 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0446205568438056"/>
          <c:w val="0.96604938271604934"/>
          <c:h val="0.59550631196600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4.59449801659188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2296.6</c:v>
                </c:pt>
                <c:pt idx="1">
                  <c:v>433.6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5.012237555590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2249.3000000000002</c:v>
                </c:pt>
                <c:pt idx="1">
                  <c:v>328.6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3"/>
                  <c:y val="5.01223755559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2164.6999999999998</c:v>
                </c:pt>
                <c:pt idx="1">
                  <c:v>366.3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27086976"/>
        <c:axId val="127088512"/>
      </c:barChart>
      <c:catAx>
        <c:axId val="127086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Bookman Old Style" panose="02050604050505020204" pitchFamily="18" charset="0"/>
              </a:defRPr>
            </a:pPr>
            <a:endParaRPr lang="ru-RU"/>
          </a:p>
        </c:txPr>
        <c:crossAx val="127088512"/>
        <c:crosses val="autoZero"/>
        <c:auto val="1"/>
        <c:lblAlgn val="ctr"/>
        <c:lblOffset val="100"/>
        <c:noMultiLvlLbl val="0"/>
      </c:catAx>
      <c:valAx>
        <c:axId val="1270885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27086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9823138427141052"/>
          <c:y val="0.34431565888131982"/>
          <c:w val="0.30176861572858948"/>
          <c:h val="0.21815132497710454"/>
        </c:manualLayout>
      </c:layout>
      <c:overlay val="0"/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  <c:txPr>
        <a:bodyPr/>
        <a:lstStyle/>
        <a:p>
          <a:pPr>
            <a:defRPr b="1"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25261485665885E-2"/>
          <c:y val="0.29035740314204983"/>
          <c:w val="0.88845019119433077"/>
          <c:h val="0.53777601616140958"/>
        </c:manualLayout>
      </c:layout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Дефицит(-), Профицит (+)</c:v>
                </c:pt>
              </c:strCache>
            </c:strRef>
          </c:tx>
          <c:dLbls>
            <c:dLbl>
              <c:idx val="0"/>
              <c:layout>
                <c:manualLayout>
                  <c:x val="-0.11154980880566927"/>
                  <c:y val="2.783678583757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700605915582028E-2"/>
                  <c:y val="5.335383952202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566868638527343E-2"/>
                  <c:y val="-5.335383952202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074298487252604E-3"/>
                  <c:y val="-5.1034107368894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-12.4</c:v>
                </c:pt>
                <c:pt idx="1">
                  <c:v>-32.200000000000003</c:v>
                </c:pt>
                <c:pt idx="2">
                  <c:v>-45.6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505344"/>
        <c:axId val="143342976"/>
      </c:lineChart>
      <c:catAx>
        <c:axId val="130505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Bookman Old Style" panose="02050604050505020204" pitchFamily="18" charset="0"/>
              </a:defRPr>
            </a:pPr>
            <a:endParaRPr lang="ru-RU"/>
          </a:p>
        </c:txPr>
        <c:crossAx val="143342976"/>
        <c:crosses val="autoZero"/>
        <c:auto val="1"/>
        <c:lblAlgn val="ctr"/>
        <c:lblOffset val="100"/>
        <c:noMultiLvlLbl val="0"/>
      </c:catAx>
      <c:valAx>
        <c:axId val="1433429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305053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49948102352245E-2"/>
          <c:y val="2.4874890638670252E-2"/>
          <c:w val="0.83708430583853533"/>
          <c:h val="0.78841535433070853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01.01.2023</c:v>
                </c:pt>
                <c:pt idx="5">
                  <c:v>на 01.01.2024</c:v>
                </c:pt>
                <c:pt idx="6">
                  <c:v>на 01.01.2025</c:v>
                </c:pt>
                <c:pt idx="7">
                  <c:v>на 01.01.2026</c:v>
                </c:pt>
              </c:strCache>
            </c:strRef>
          </c:cat>
          <c:val>
            <c:numRef>
              <c:f>Лист1!$B$2:$B$9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9867457864248638E-2"/>
                  <c:y val="-0.18888888888888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69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734915728497434E-3"/>
                  <c:y val="-0.16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668644660621604E-3"/>
                  <c:y val="-0.169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400710986603269E-2"/>
                  <c:y val="-0.16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01.01.2023</c:v>
                </c:pt>
                <c:pt idx="5">
                  <c:v>на 01.01.2024</c:v>
                </c:pt>
                <c:pt idx="6">
                  <c:v>на 01.01.2025</c:v>
                </c:pt>
                <c:pt idx="7">
                  <c:v>на 01.01.2026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12.1</c:v>
                </c:pt>
                <c:pt idx="1">
                  <c:v>4.4000000000000004</c:v>
                </c:pt>
                <c:pt idx="2" formatCode="#,##0.0">
                  <c:v>0</c:v>
                </c:pt>
                <c:pt idx="3" formatCode="#,##0.0">
                  <c:v>0</c:v>
                </c:pt>
                <c:pt idx="4" formatCode="#,##0.0">
                  <c:v>0</c:v>
                </c:pt>
                <c:pt idx="5" formatCode="#,##0.0">
                  <c:v>40</c:v>
                </c:pt>
                <c:pt idx="6" formatCode="#,##0.0">
                  <c:v>20</c:v>
                </c:pt>
                <c:pt idx="7" formatCode="#,##0.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0253568"/>
        <c:axId val="150257024"/>
      </c:areaChart>
      <c:catAx>
        <c:axId val="150253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257024"/>
        <c:crosses val="autoZero"/>
        <c:auto val="1"/>
        <c:lblAlgn val="ctr"/>
        <c:lblOffset val="100"/>
        <c:noMultiLvlLbl val="0"/>
      </c:catAx>
      <c:valAx>
        <c:axId val="15025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25356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50">
                <a:latin typeface="Bookman Old Style" panose="02050604050505020204" pitchFamily="18" charset="0"/>
              </a:defRPr>
            </a:pPr>
            <a:r>
              <a:rPr lang="ru-RU" sz="1250" dirty="0">
                <a:solidFill>
                  <a:srgbClr val="7030A0"/>
                </a:solidFill>
                <a:latin typeface="Bookman Old Style" panose="02050604050505020204" pitchFamily="18" charset="0"/>
              </a:rPr>
              <a:t>Фонд начисленной заработной платы всех работников (по полному кругу без учета МСП), млн. рублей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начисленной заработной платы всех работников (по полному кругу без учета МСП), млн.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3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7766.7</c:v>
                </c:pt>
                <c:pt idx="1">
                  <c:v>8574.4</c:v>
                </c:pt>
                <c:pt idx="2">
                  <c:v>9466.1</c:v>
                </c:pt>
                <c:pt idx="3">
                  <c:v>10242.4</c:v>
                </c:pt>
                <c:pt idx="4">
                  <c:v>10979.8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057024"/>
        <c:axId val="117059968"/>
      </c:barChart>
      <c:catAx>
        <c:axId val="117057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17059968"/>
        <c:crosses val="autoZero"/>
        <c:auto val="1"/>
        <c:lblAlgn val="ctr"/>
        <c:lblOffset val="100"/>
        <c:noMultiLvlLbl val="0"/>
      </c:catAx>
      <c:valAx>
        <c:axId val="117059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705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861253121237895"/>
          <c:y val="2.4484917034047531E-2"/>
        </c:manualLayout>
      </c:layout>
      <c:overlay val="0"/>
      <c:txPr>
        <a:bodyPr/>
        <a:lstStyle/>
        <a:p>
          <a:pPr>
            <a:defRPr sz="125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 одного работника (без учета субъектов МСП), рублей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5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40008.800000000003</c:v>
                </c:pt>
                <c:pt idx="1">
                  <c:v>44169.7</c:v>
                </c:pt>
                <c:pt idx="2">
                  <c:v>48763.4</c:v>
                </c:pt>
                <c:pt idx="3">
                  <c:v>52762</c:v>
                </c:pt>
                <c:pt idx="4">
                  <c:v>56560.800000000003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107712"/>
        <c:axId val="117974912"/>
      </c:barChart>
      <c:catAx>
        <c:axId val="117107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17974912"/>
        <c:crosses val="autoZero"/>
        <c:auto val="1"/>
        <c:lblAlgn val="ctr"/>
        <c:lblOffset val="100"/>
        <c:noMultiLvlLbl val="0"/>
      </c:catAx>
      <c:valAx>
        <c:axId val="1179749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710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5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80693023715887E-2"/>
          <c:y val="0.2646219172604905"/>
          <c:w val="0.8944117757411002"/>
          <c:h val="0.56710236283209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Среднесписочная численность работников малых и средних предприятий, человек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9010</c:v>
                </c:pt>
                <c:pt idx="1">
                  <c:v>9050</c:v>
                </c:pt>
                <c:pt idx="2">
                  <c:v>9150</c:v>
                </c:pt>
                <c:pt idx="3">
                  <c:v>8415</c:v>
                </c:pt>
                <c:pt idx="4">
                  <c:v>9697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990912"/>
        <c:axId val="117997952"/>
      </c:barChart>
      <c:catAx>
        <c:axId val="117990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17997952"/>
        <c:crosses val="autoZero"/>
        <c:auto val="1"/>
        <c:lblAlgn val="ctr"/>
        <c:lblOffset val="100"/>
        <c:noMultiLvlLbl val="0"/>
      </c:catAx>
      <c:valAx>
        <c:axId val="1179979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799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5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509532468067493E-2"/>
          <c:y val="0.23380640520105431"/>
          <c:w val="0.91379019769033565"/>
          <c:h val="0.59440119519177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зарегистрированной безработицы, процент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3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0.88</c:v>
                </c:pt>
                <c:pt idx="1">
                  <c:v>0.81</c:v>
                </c:pt>
                <c:pt idx="2">
                  <c:v>0.78</c:v>
                </c:pt>
                <c:pt idx="3">
                  <c:v>0.75</c:v>
                </c:pt>
                <c:pt idx="4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142272"/>
        <c:axId val="117143808"/>
      </c:barChart>
      <c:catAx>
        <c:axId val="1171422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17143808"/>
        <c:crosses val="autoZero"/>
        <c:auto val="1"/>
        <c:lblAlgn val="ctr"/>
        <c:lblOffset val="100"/>
        <c:noMultiLvlLbl val="0"/>
      </c:catAx>
      <c:valAx>
        <c:axId val="11714380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1714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5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defRPr>
            </a:pPr>
            <a:r>
              <a:rPr lang="ru-RU" sz="125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Оборот розничной торговли, </a:t>
            </a:r>
            <a:r>
              <a:rPr lang="ru-RU" sz="125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25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25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млн</a:t>
            </a:r>
            <a:r>
              <a:rPr lang="ru-RU" sz="125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107433540983432E-2"/>
          <c:y val="0.21043641349791545"/>
          <c:w val="0.95192487543666193"/>
          <c:h val="0.62130158052614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торговли, млн.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6321.9</c:v>
                </c:pt>
                <c:pt idx="1">
                  <c:v>5879.4</c:v>
                </c:pt>
                <c:pt idx="2">
                  <c:v>6026.4</c:v>
                </c:pt>
                <c:pt idx="3">
                  <c:v>6321.6</c:v>
                </c:pt>
                <c:pt idx="4">
                  <c:v>6561.9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162752"/>
        <c:axId val="117165440"/>
      </c:barChart>
      <c:catAx>
        <c:axId val="117162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17165440"/>
        <c:crosses val="autoZero"/>
        <c:auto val="1"/>
        <c:lblAlgn val="ctr"/>
        <c:lblOffset val="100"/>
        <c:noMultiLvlLbl val="0"/>
      </c:catAx>
      <c:valAx>
        <c:axId val="1171654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716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5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организаций, млн. рублей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33437.9</c:v>
                </c:pt>
                <c:pt idx="1">
                  <c:v>31766</c:v>
                </c:pt>
                <c:pt idx="2">
                  <c:v>31893.1</c:v>
                </c:pt>
                <c:pt idx="3">
                  <c:v>32435.3</c:v>
                </c:pt>
                <c:pt idx="4">
                  <c:v>32921.800000000003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061440"/>
        <c:axId val="132109440"/>
      </c:barChart>
      <c:catAx>
        <c:axId val="132061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32109440"/>
        <c:crosses val="autoZero"/>
        <c:auto val="1"/>
        <c:lblAlgn val="ctr"/>
        <c:lblOffset val="100"/>
        <c:noMultiLvlLbl val="0"/>
      </c:catAx>
      <c:valAx>
        <c:axId val="1321094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206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5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80693023715887E-2"/>
          <c:y val="0.2646219172604905"/>
          <c:w val="0.8944117757411002"/>
          <c:h val="0.56710236283209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в действие жилых домов, кв.м.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8283</c:v>
                </c:pt>
                <c:pt idx="1">
                  <c:v>7387</c:v>
                </c:pt>
                <c:pt idx="2">
                  <c:v>7771</c:v>
                </c:pt>
                <c:pt idx="3">
                  <c:v>8587</c:v>
                </c:pt>
                <c:pt idx="4">
                  <c:v>8346.6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134016"/>
        <c:axId val="132141056"/>
      </c:barChart>
      <c:catAx>
        <c:axId val="132134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Bookman Old Style" panose="02050604050505020204" pitchFamily="18" charset="0"/>
              </a:defRPr>
            </a:pPr>
            <a:endParaRPr lang="ru-RU"/>
          </a:p>
        </c:txPr>
        <c:crossAx val="132141056"/>
        <c:crosses val="autoZero"/>
        <c:auto val="1"/>
        <c:lblAlgn val="ctr"/>
        <c:lblOffset val="100"/>
        <c:noMultiLvlLbl val="0"/>
      </c:catAx>
      <c:valAx>
        <c:axId val="1321410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213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CA819-EAD9-4BB7-AD81-2AEA9D27DFAE}" type="doc">
      <dgm:prSet loTypeId="urn:microsoft.com/office/officeart/2005/8/layout/vList6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87A4DFC-AE50-4135-A68A-3763B67238A5}">
      <dgm:prSet phldrT="[Текст]"/>
      <dgm:spPr/>
      <dgm:t>
        <a:bodyPr/>
        <a:lstStyle/>
        <a:p>
          <a:pPr algn="l"/>
          <a:r>
            <a:rPr lang="ru-RU" dirty="0" smtClean="0"/>
            <a:t>Вводная часть</a:t>
          </a:r>
          <a:endParaRPr lang="ru-RU" dirty="0"/>
        </a:p>
      </dgm:t>
    </dgm:pt>
    <dgm:pt modelId="{6997E5D9-41C3-4347-BB04-9140D248BB09}" type="parTrans" cxnId="{0A27C909-35F7-445D-9349-7657799A2020}">
      <dgm:prSet/>
      <dgm:spPr/>
      <dgm:t>
        <a:bodyPr/>
        <a:lstStyle/>
        <a:p>
          <a:endParaRPr lang="ru-RU"/>
        </a:p>
      </dgm:t>
    </dgm:pt>
    <dgm:pt modelId="{698863E8-5D32-4DBD-83AE-99414300DA54}" type="sibTrans" cxnId="{0A27C909-35F7-445D-9349-7657799A2020}">
      <dgm:prSet/>
      <dgm:spPr/>
      <dgm:t>
        <a:bodyPr/>
        <a:lstStyle/>
        <a:p>
          <a:endParaRPr lang="ru-RU"/>
        </a:p>
      </dgm:t>
    </dgm:pt>
    <dgm:pt modelId="{D9E9446B-B090-4D9D-8696-137A7C85405B}">
      <dgm:prSet phldrT="[Текст]"/>
      <dgm:spPr/>
      <dgm:t>
        <a:bodyPr/>
        <a:lstStyle/>
        <a:p>
          <a:r>
            <a:rPr lang="ru-RU" dirty="0" smtClean="0"/>
            <a:t>стр. 3</a:t>
          </a:r>
          <a:endParaRPr lang="ru-RU" dirty="0"/>
        </a:p>
      </dgm:t>
    </dgm:pt>
    <dgm:pt modelId="{77FD934A-9EBF-49FD-A46C-FB6F46E448FE}" type="parTrans" cxnId="{0C241E5F-AA68-42CD-9480-E02CBAAF407F}">
      <dgm:prSet/>
      <dgm:spPr/>
      <dgm:t>
        <a:bodyPr/>
        <a:lstStyle/>
        <a:p>
          <a:endParaRPr lang="ru-RU"/>
        </a:p>
      </dgm:t>
    </dgm:pt>
    <dgm:pt modelId="{4DC13BE7-C57F-4F26-948D-D7ED314F75B8}" type="sibTrans" cxnId="{0C241E5F-AA68-42CD-9480-E02CBAAF407F}">
      <dgm:prSet/>
      <dgm:spPr/>
      <dgm:t>
        <a:bodyPr/>
        <a:lstStyle/>
        <a:p>
          <a:endParaRPr lang="ru-RU"/>
        </a:p>
      </dgm:t>
    </dgm:pt>
    <dgm:pt modelId="{DE1B5E7B-BA0E-46DB-8C47-1FC56269CCA2}">
      <dgm:prSet phldrT="[Текст]"/>
      <dgm:spPr/>
      <dgm:t>
        <a:bodyPr/>
        <a:lstStyle/>
        <a:p>
          <a:pPr algn="l"/>
          <a:r>
            <a:rPr lang="ru-RU" dirty="0" smtClean="0"/>
            <a:t>Прогноз социально-экономического развития</a:t>
          </a:r>
          <a:endParaRPr lang="ru-RU" dirty="0"/>
        </a:p>
      </dgm:t>
    </dgm:pt>
    <dgm:pt modelId="{F5A36D33-AB83-4B5E-9DD1-5F455835BF65}" type="parTrans" cxnId="{38D637F0-7D18-46FB-B2D9-9376371C3F11}">
      <dgm:prSet/>
      <dgm:spPr/>
      <dgm:t>
        <a:bodyPr/>
        <a:lstStyle/>
        <a:p>
          <a:endParaRPr lang="ru-RU"/>
        </a:p>
      </dgm:t>
    </dgm:pt>
    <dgm:pt modelId="{4083B9E7-F034-429A-9F6E-4B2EAD4B61BF}" type="sibTrans" cxnId="{38D637F0-7D18-46FB-B2D9-9376371C3F11}">
      <dgm:prSet/>
      <dgm:spPr/>
      <dgm:t>
        <a:bodyPr/>
        <a:lstStyle/>
        <a:p>
          <a:endParaRPr lang="ru-RU"/>
        </a:p>
      </dgm:t>
    </dgm:pt>
    <dgm:pt modelId="{03980195-E1CC-4920-946F-85B5B7D91A47}">
      <dgm:prSet phldrT="[Текст]"/>
      <dgm:spPr/>
      <dgm:t>
        <a:bodyPr/>
        <a:lstStyle/>
        <a:p>
          <a:r>
            <a:rPr lang="ru-RU" dirty="0" smtClean="0"/>
            <a:t>стр. 9 </a:t>
          </a:r>
          <a:endParaRPr lang="ru-RU" dirty="0"/>
        </a:p>
      </dgm:t>
    </dgm:pt>
    <dgm:pt modelId="{8BD37394-8E78-411D-B0CE-F8C175B5AB8C}" type="parTrans" cxnId="{15824A8E-EA04-4C95-813E-48C283A9E271}">
      <dgm:prSet/>
      <dgm:spPr/>
      <dgm:t>
        <a:bodyPr/>
        <a:lstStyle/>
        <a:p>
          <a:endParaRPr lang="ru-RU"/>
        </a:p>
      </dgm:t>
    </dgm:pt>
    <dgm:pt modelId="{E2FD4E90-6424-423C-ADD2-76CE9D89E4E1}" type="sibTrans" cxnId="{15824A8E-EA04-4C95-813E-48C283A9E271}">
      <dgm:prSet/>
      <dgm:spPr/>
      <dgm:t>
        <a:bodyPr/>
        <a:lstStyle/>
        <a:p>
          <a:endParaRPr lang="ru-RU"/>
        </a:p>
      </dgm:t>
    </dgm:pt>
    <dgm:pt modelId="{6312EE28-3224-45E8-B9A3-4F50EBEF35CB}">
      <dgm:prSet phldrT="[Текст]"/>
      <dgm:spPr/>
      <dgm:t>
        <a:bodyPr/>
        <a:lstStyle/>
        <a:p>
          <a:pPr algn="l"/>
          <a:r>
            <a:rPr lang="ru-RU" dirty="0" smtClean="0"/>
            <a:t>Основные направления бюджетной и налоговой политики</a:t>
          </a:r>
          <a:endParaRPr lang="ru-RU" dirty="0"/>
        </a:p>
      </dgm:t>
    </dgm:pt>
    <dgm:pt modelId="{A0FD8696-B94C-430A-B0BC-3115317C19DB}" type="parTrans" cxnId="{3EE8693E-570F-4286-9B01-7BF1E221519B}">
      <dgm:prSet/>
      <dgm:spPr/>
      <dgm:t>
        <a:bodyPr/>
        <a:lstStyle/>
        <a:p>
          <a:endParaRPr lang="ru-RU"/>
        </a:p>
      </dgm:t>
    </dgm:pt>
    <dgm:pt modelId="{C93DC4E8-F341-4794-8329-FDC20445CD41}" type="sibTrans" cxnId="{3EE8693E-570F-4286-9B01-7BF1E221519B}">
      <dgm:prSet/>
      <dgm:spPr/>
      <dgm:t>
        <a:bodyPr/>
        <a:lstStyle/>
        <a:p>
          <a:endParaRPr lang="ru-RU"/>
        </a:p>
      </dgm:t>
    </dgm:pt>
    <dgm:pt modelId="{4B4AB0FB-C9F9-484F-9F4A-03016FB0267A}">
      <dgm:prSet phldrT="[Текст]"/>
      <dgm:spPr/>
      <dgm:t>
        <a:bodyPr/>
        <a:lstStyle/>
        <a:p>
          <a:r>
            <a:rPr lang="ru-RU" dirty="0" smtClean="0"/>
            <a:t>стр. 12</a:t>
          </a:r>
          <a:endParaRPr lang="ru-RU" dirty="0"/>
        </a:p>
      </dgm:t>
    </dgm:pt>
    <dgm:pt modelId="{B5B3E727-5DD8-4A92-BF89-6E61640CF531}" type="parTrans" cxnId="{667F978D-D476-4690-96CC-9D07969DDB24}">
      <dgm:prSet/>
      <dgm:spPr/>
      <dgm:t>
        <a:bodyPr/>
        <a:lstStyle/>
        <a:p>
          <a:endParaRPr lang="ru-RU"/>
        </a:p>
      </dgm:t>
    </dgm:pt>
    <dgm:pt modelId="{1299848C-1F2F-470A-B5AB-F56688807284}" type="sibTrans" cxnId="{667F978D-D476-4690-96CC-9D07969DDB24}">
      <dgm:prSet/>
      <dgm:spPr/>
      <dgm:t>
        <a:bodyPr/>
        <a:lstStyle/>
        <a:p>
          <a:endParaRPr lang="ru-RU"/>
        </a:p>
      </dgm:t>
    </dgm:pt>
    <dgm:pt modelId="{CB8D7C43-3BB4-43FC-92ED-6846442750AA}">
      <dgm:prSet phldrT="[Текст]"/>
      <dgm:spPr/>
      <dgm:t>
        <a:bodyPr/>
        <a:lstStyle/>
        <a:p>
          <a:pPr algn="l"/>
          <a:r>
            <a:rPr lang="ru-RU" dirty="0" smtClean="0"/>
            <a:t>Основные параметры бюджета </a:t>
          </a:r>
          <a:endParaRPr lang="ru-RU" dirty="0"/>
        </a:p>
      </dgm:t>
    </dgm:pt>
    <dgm:pt modelId="{243BBAC6-FEA7-4328-90DA-5C0381286E5F}" type="parTrans" cxnId="{B393DD79-CD65-4F49-A1AD-494BF34140FD}">
      <dgm:prSet/>
      <dgm:spPr/>
      <dgm:t>
        <a:bodyPr/>
        <a:lstStyle/>
        <a:p>
          <a:endParaRPr lang="ru-RU"/>
        </a:p>
      </dgm:t>
    </dgm:pt>
    <dgm:pt modelId="{FC0007F3-EA03-4C01-B414-A08B44F676C9}" type="sibTrans" cxnId="{B393DD79-CD65-4F49-A1AD-494BF34140FD}">
      <dgm:prSet/>
      <dgm:spPr/>
      <dgm:t>
        <a:bodyPr/>
        <a:lstStyle/>
        <a:p>
          <a:endParaRPr lang="ru-RU"/>
        </a:p>
      </dgm:t>
    </dgm:pt>
    <dgm:pt modelId="{1701272F-8397-4391-B79E-DD5E2F479275}">
      <dgm:prSet phldrT="[Текст]"/>
      <dgm:spPr/>
      <dgm:t>
        <a:bodyPr/>
        <a:lstStyle/>
        <a:p>
          <a:r>
            <a:rPr lang="ru-RU" dirty="0" smtClean="0"/>
            <a:t>стр. 13</a:t>
          </a:r>
          <a:endParaRPr lang="ru-RU" dirty="0"/>
        </a:p>
      </dgm:t>
    </dgm:pt>
    <dgm:pt modelId="{2805D139-19BD-4705-9D88-2A1802A02B82}" type="parTrans" cxnId="{AFCCF1DA-A4BC-425C-82A6-BA3E52947263}">
      <dgm:prSet/>
      <dgm:spPr/>
      <dgm:t>
        <a:bodyPr/>
        <a:lstStyle/>
        <a:p>
          <a:endParaRPr lang="ru-RU"/>
        </a:p>
      </dgm:t>
    </dgm:pt>
    <dgm:pt modelId="{EBA5EC08-53D5-4BB0-9B86-84EDD0A8F19B}" type="sibTrans" cxnId="{AFCCF1DA-A4BC-425C-82A6-BA3E52947263}">
      <dgm:prSet/>
      <dgm:spPr/>
      <dgm:t>
        <a:bodyPr/>
        <a:lstStyle/>
        <a:p>
          <a:endParaRPr lang="ru-RU"/>
        </a:p>
      </dgm:t>
    </dgm:pt>
    <dgm:pt modelId="{8258E66E-E1CF-449F-B340-F21EA3527EB2}">
      <dgm:prSet phldrT="[Текст]"/>
      <dgm:spPr/>
      <dgm:t>
        <a:bodyPr/>
        <a:lstStyle/>
        <a:p>
          <a:pPr algn="l"/>
          <a:r>
            <a:rPr lang="ru-RU" dirty="0" smtClean="0"/>
            <a:t>Доходы бюджета </a:t>
          </a:r>
          <a:endParaRPr lang="ru-RU" dirty="0"/>
        </a:p>
      </dgm:t>
    </dgm:pt>
    <dgm:pt modelId="{31E480F5-3A0A-4AB4-A69F-5C547B6C00E3}" type="parTrans" cxnId="{210D86DE-D07A-4B56-870A-89381962FFC5}">
      <dgm:prSet/>
      <dgm:spPr/>
      <dgm:t>
        <a:bodyPr/>
        <a:lstStyle/>
        <a:p>
          <a:endParaRPr lang="ru-RU"/>
        </a:p>
      </dgm:t>
    </dgm:pt>
    <dgm:pt modelId="{BFF17CCE-3FDA-4080-B375-6015E0C65850}" type="sibTrans" cxnId="{210D86DE-D07A-4B56-870A-89381962FFC5}">
      <dgm:prSet/>
      <dgm:spPr/>
      <dgm:t>
        <a:bodyPr/>
        <a:lstStyle/>
        <a:p>
          <a:endParaRPr lang="ru-RU"/>
        </a:p>
      </dgm:t>
    </dgm:pt>
    <dgm:pt modelId="{BDC9F50E-DE75-408D-9489-1AF92C22BD2E}">
      <dgm:prSet phldrT="[Текст]"/>
      <dgm:spPr/>
      <dgm:t>
        <a:bodyPr/>
        <a:lstStyle/>
        <a:p>
          <a:r>
            <a:rPr lang="ru-RU" dirty="0" smtClean="0"/>
            <a:t>стр. 14 </a:t>
          </a:r>
          <a:endParaRPr lang="ru-RU" dirty="0"/>
        </a:p>
      </dgm:t>
    </dgm:pt>
    <dgm:pt modelId="{E1B51BD3-96EE-405B-A4F6-8180CC400DE4}" type="parTrans" cxnId="{3526D871-0655-456C-85D4-615D30D85F55}">
      <dgm:prSet/>
      <dgm:spPr/>
      <dgm:t>
        <a:bodyPr/>
        <a:lstStyle/>
        <a:p>
          <a:endParaRPr lang="ru-RU"/>
        </a:p>
      </dgm:t>
    </dgm:pt>
    <dgm:pt modelId="{9981C036-8800-4CC4-867C-8EEE1CE29A4F}" type="sibTrans" cxnId="{3526D871-0655-456C-85D4-615D30D85F55}">
      <dgm:prSet/>
      <dgm:spPr/>
      <dgm:t>
        <a:bodyPr/>
        <a:lstStyle/>
        <a:p>
          <a:endParaRPr lang="ru-RU"/>
        </a:p>
      </dgm:t>
    </dgm:pt>
    <dgm:pt modelId="{3C46F00A-319A-4260-9F4B-B033EE902407}">
      <dgm:prSet phldrT="[Текст]"/>
      <dgm:spPr/>
      <dgm:t>
        <a:bodyPr/>
        <a:lstStyle/>
        <a:p>
          <a:pPr algn="l"/>
          <a:r>
            <a:rPr lang="ru-RU" dirty="0" smtClean="0"/>
            <a:t>Расходы бюджета</a:t>
          </a:r>
          <a:endParaRPr lang="ru-RU" dirty="0"/>
        </a:p>
      </dgm:t>
    </dgm:pt>
    <dgm:pt modelId="{DC6C77E1-2C7C-4BB1-91C2-DE709B040249}" type="parTrans" cxnId="{6E87735F-1D63-4432-84BE-1703D64DB825}">
      <dgm:prSet/>
      <dgm:spPr/>
      <dgm:t>
        <a:bodyPr/>
        <a:lstStyle/>
        <a:p>
          <a:endParaRPr lang="ru-RU"/>
        </a:p>
      </dgm:t>
    </dgm:pt>
    <dgm:pt modelId="{E16DAECD-CA6C-4102-81D6-345D914105CB}" type="sibTrans" cxnId="{6E87735F-1D63-4432-84BE-1703D64DB825}">
      <dgm:prSet/>
      <dgm:spPr/>
      <dgm:t>
        <a:bodyPr/>
        <a:lstStyle/>
        <a:p>
          <a:endParaRPr lang="ru-RU"/>
        </a:p>
      </dgm:t>
    </dgm:pt>
    <dgm:pt modelId="{8527711B-0900-4CC1-9DA7-05531CD06B38}">
      <dgm:prSet phldrT="[Текст]"/>
      <dgm:spPr/>
      <dgm:t>
        <a:bodyPr/>
        <a:lstStyle/>
        <a:p>
          <a:r>
            <a:rPr lang="ru-RU" dirty="0" smtClean="0"/>
            <a:t>стр. 24 </a:t>
          </a:r>
          <a:endParaRPr lang="ru-RU" dirty="0"/>
        </a:p>
      </dgm:t>
    </dgm:pt>
    <dgm:pt modelId="{0AA7C8DE-B682-4E52-A30C-F725780DE4B1}" type="parTrans" cxnId="{D8054BB9-BC6F-4631-BD77-3A943AB3F29C}">
      <dgm:prSet/>
      <dgm:spPr/>
      <dgm:t>
        <a:bodyPr/>
        <a:lstStyle/>
        <a:p>
          <a:endParaRPr lang="ru-RU"/>
        </a:p>
      </dgm:t>
    </dgm:pt>
    <dgm:pt modelId="{32DC3878-B476-4965-A134-F019DCC5BEAF}" type="sibTrans" cxnId="{D8054BB9-BC6F-4631-BD77-3A943AB3F29C}">
      <dgm:prSet/>
      <dgm:spPr/>
      <dgm:t>
        <a:bodyPr/>
        <a:lstStyle/>
        <a:p>
          <a:endParaRPr lang="ru-RU"/>
        </a:p>
      </dgm:t>
    </dgm:pt>
    <dgm:pt modelId="{8F038F9D-F851-40CA-865E-88E9E9D6E27B}">
      <dgm:prSet phldrT="[Текст]"/>
      <dgm:spPr/>
      <dgm:t>
        <a:bodyPr/>
        <a:lstStyle/>
        <a:p>
          <a:r>
            <a:rPr lang="ru-RU" dirty="0" smtClean="0"/>
            <a:t>стр. 65</a:t>
          </a:r>
          <a:endParaRPr lang="ru-RU" dirty="0"/>
        </a:p>
      </dgm:t>
    </dgm:pt>
    <dgm:pt modelId="{FD641100-9305-4B51-A144-D488781812B8}" type="parTrans" cxnId="{16DAD648-FE44-417D-8180-DDDBB5187A63}">
      <dgm:prSet/>
      <dgm:spPr/>
      <dgm:t>
        <a:bodyPr/>
        <a:lstStyle/>
        <a:p>
          <a:endParaRPr lang="ru-RU"/>
        </a:p>
      </dgm:t>
    </dgm:pt>
    <dgm:pt modelId="{587F5039-8270-47ED-8863-90F8954F80F8}" type="sibTrans" cxnId="{16DAD648-FE44-417D-8180-DDDBB5187A63}">
      <dgm:prSet/>
      <dgm:spPr/>
      <dgm:t>
        <a:bodyPr/>
        <a:lstStyle/>
        <a:p>
          <a:endParaRPr lang="ru-RU"/>
        </a:p>
      </dgm:t>
    </dgm:pt>
    <dgm:pt modelId="{20427054-4800-4344-9D80-F15C59FBB73D}">
      <dgm:prSet phldrT="[Текст]"/>
      <dgm:spPr/>
      <dgm:t>
        <a:bodyPr/>
        <a:lstStyle/>
        <a:p>
          <a:pPr algn="l"/>
          <a:r>
            <a:rPr lang="ru-RU" dirty="0" smtClean="0"/>
            <a:t>Муниципальный долг</a:t>
          </a:r>
          <a:endParaRPr lang="ru-RU" dirty="0"/>
        </a:p>
      </dgm:t>
    </dgm:pt>
    <dgm:pt modelId="{CCC7CC69-A292-4E1D-8A91-9FFF047570DA}" type="parTrans" cxnId="{7808A1BE-19F6-4BBF-BE80-0315C7713154}">
      <dgm:prSet/>
      <dgm:spPr/>
      <dgm:t>
        <a:bodyPr/>
        <a:lstStyle/>
        <a:p>
          <a:endParaRPr lang="ru-RU"/>
        </a:p>
      </dgm:t>
    </dgm:pt>
    <dgm:pt modelId="{10B666D5-ED7A-403D-8DA3-20E5E5466CF2}" type="sibTrans" cxnId="{7808A1BE-19F6-4BBF-BE80-0315C7713154}">
      <dgm:prSet/>
      <dgm:spPr/>
      <dgm:t>
        <a:bodyPr/>
        <a:lstStyle/>
        <a:p>
          <a:endParaRPr lang="ru-RU"/>
        </a:p>
      </dgm:t>
    </dgm:pt>
    <dgm:pt modelId="{8AFAB845-F362-4F9E-BB27-3EAF6253FFCE}">
      <dgm:prSet phldrT="[Текст]"/>
      <dgm:spPr/>
      <dgm:t>
        <a:bodyPr/>
        <a:lstStyle/>
        <a:p>
          <a:r>
            <a:rPr lang="ru-RU" dirty="0" smtClean="0"/>
            <a:t>стр. 66</a:t>
          </a:r>
          <a:endParaRPr lang="ru-RU" dirty="0"/>
        </a:p>
      </dgm:t>
    </dgm:pt>
    <dgm:pt modelId="{8EED1585-BA03-43DC-9559-A2D1345CF511}" type="parTrans" cxnId="{18FC9987-EFBC-4A0F-8DA5-794E9E658AE9}">
      <dgm:prSet/>
      <dgm:spPr/>
      <dgm:t>
        <a:bodyPr/>
        <a:lstStyle/>
        <a:p>
          <a:endParaRPr lang="ru-RU"/>
        </a:p>
      </dgm:t>
    </dgm:pt>
    <dgm:pt modelId="{6A979CB7-D3EB-4CF8-9A73-C1004B95AC23}" type="sibTrans" cxnId="{18FC9987-EFBC-4A0F-8DA5-794E9E658AE9}">
      <dgm:prSet/>
      <dgm:spPr/>
      <dgm:t>
        <a:bodyPr/>
        <a:lstStyle/>
        <a:p>
          <a:endParaRPr lang="ru-RU"/>
        </a:p>
      </dgm:t>
    </dgm:pt>
    <dgm:pt modelId="{2147343E-CE16-4938-A3EA-11920C81F272}">
      <dgm:prSet phldrT="[Текст]"/>
      <dgm:spPr/>
      <dgm:t>
        <a:bodyPr/>
        <a:lstStyle/>
        <a:p>
          <a:pPr algn="l"/>
          <a:r>
            <a:rPr lang="ru-RU" dirty="0" smtClean="0"/>
            <a:t>Перечень публичных нормативных обязательств</a:t>
          </a:r>
          <a:endParaRPr lang="ru-RU" dirty="0"/>
        </a:p>
      </dgm:t>
    </dgm:pt>
    <dgm:pt modelId="{CD846CDF-2152-4FFD-9B8A-7FEC9304C2A8}" type="parTrans" cxnId="{B041A2BF-FEF7-48A3-AA8F-EDE0622137CD}">
      <dgm:prSet/>
      <dgm:spPr/>
      <dgm:t>
        <a:bodyPr/>
        <a:lstStyle/>
        <a:p>
          <a:endParaRPr lang="ru-RU"/>
        </a:p>
      </dgm:t>
    </dgm:pt>
    <dgm:pt modelId="{1D3B2553-FF1E-40B7-A4E6-36CADD8B2DCD}" type="sibTrans" cxnId="{B041A2BF-FEF7-48A3-AA8F-EDE0622137CD}">
      <dgm:prSet/>
      <dgm:spPr/>
      <dgm:t>
        <a:bodyPr/>
        <a:lstStyle/>
        <a:p>
          <a:endParaRPr lang="ru-RU"/>
        </a:p>
      </dgm:t>
    </dgm:pt>
    <dgm:pt modelId="{10F2C65B-8EA8-4D81-A1FE-6C77B5D2EFF9}">
      <dgm:prSet phldrT="[Текст]"/>
      <dgm:spPr/>
      <dgm:t>
        <a:bodyPr/>
        <a:lstStyle/>
        <a:p>
          <a:pPr algn="l"/>
          <a:r>
            <a:rPr lang="ru-RU" dirty="0" smtClean="0"/>
            <a:t>Дефицит бюджета</a:t>
          </a:r>
          <a:endParaRPr lang="ru-RU" dirty="0"/>
        </a:p>
      </dgm:t>
    </dgm:pt>
    <dgm:pt modelId="{40958F7E-45B8-4A3F-831A-5C7911CDB3F9}" type="parTrans" cxnId="{B5130B66-DEF1-456C-8798-B48F36290E55}">
      <dgm:prSet/>
      <dgm:spPr/>
      <dgm:t>
        <a:bodyPr/>
        <a:lstStyle/>
        <a:p>
          <a:endParaRPr lang="ru-RU"/>
        </a:p>
      </dgm:t>
    </dgm:pt>
    <dgm:pt modelId="{EE1636DD-9163-42FD-9AD6-DD4A9236C305}" type="sibTrans" cxnId="{B5130B66-DEF1-456C-8798-B48F36290E55}">
      <dgm:prSet/>
      <dgm:spPr/>
      <dgm:t>
        <a:bodyPr/>
        <a:lstStyle/>
        <a:p>
          <a:endParaRPr lang="ru-RU"/>
        </a:p>
      </dgm:t>
    </dgm:pt>
    <dgm:pt modelId="{FE3179CB-ECAE-4507-86D2-FDBE7E467615}">
      <dgm:prSet phldrT="[Текст]"/>
      <dgm:spPr/>
      <dgm:t>
        <a:bodyPr/>
        <a:lstStyle/>
        <a:p>
          <a:r>
            <a:rPr lang="ru-RU" dirty="0" smtClean="0"/>
            <a:t>стр. 67</a:t>
          </a:r>
          <a:endParaRPr lang="ru-RU" dirty="0"/>
        </a:p>
      </dgm:t>
    </dgm:pt>
    <dgm:pt modelId="{06ED53AA-90A7-401B-AEA3-ADFA03AFDE0C}" type="parTrans" cxnId="{47BEA382-0564-48AC-9FBF-E128E52DDEA2}">
      <dgm:prSet/>
      <dgm:spPr/>
      <dgm:t>
        <a:bodyPr/>
        <a:lstStyle/>
        <a:p>
          <a:endParaRPr lang="ru-RU"/>
        </a:p>
      </dgm:t>
    </dgm:pt>
    <dgm:pt modelId="{A8980FCB-72BE-43D2-A860-078C9BC2ED3E}" type="sibTrans" cxnId="{47BEA382-0564-48AC-9FBF-E128E52DDEA2}">
      <dgm:prSet/>
      <dgm:spPr/>
      <dgm:t>
        <a:bodyPr/>
        <a:lstStyle/>
        <a:p>
          <a:endParaRPr lang="ru-RU"/>
        </a:p>
      </dgm:t>
    </dgm:pt>
    <dgm:pt modelId="{25965A61-1710-40FF-B00E-457FFACEC1F8}">
      <dgm:prSet phldrT="[Текст]"/>
      <dgm:spPr/>
      <dgm:t>
        <a:bodyPr/>
        <a:lstStyle/>
        <a:p>
          <a:pPr algn="l"/>
          <a:r>
            <a:rPr lang="ru-RU" dirty="0" smtClean="0"/>
            <a:t>Перечень объектов капитального строительства</a:t>
          </a:r>
          <a:endParaRPr lang="ru-RU" dirty="0"/>
        </a:p>
      </dgm:t>
    </dgm:pt>
    <dgm:pt modelId="{FEC1565E-DACC-499D-94C8-10C29AFD3CD7}" type="parTrans" cxnId="{AC4EBE6A-2DBB-44E1-B8EB-2C83CDB23C73}">
      <dgm:prSet/>
      <dgm:spPr/>
      <dgm:t>
        <a:bodyPr/>
        <a:lstStyle/>
        <a:p>
          <a:endParaRPr lang="ru-RU"/>
        </a:p>
      </dgm:t>
    </dgm:pt>
    <dgm:pt modelId="{BED16663-4EE9-4DF3-B048-50FEB0DEA330}" type="sibTrans" cxnId="{AC4EBE6A-2DBB-44E1-B8EB-2C83CDB23C73}">
      <dgm:prSet/>
      <dgm:spPr/>
      <dgm:t>
        <a:bodyPr/>
        <a:lstStyle/>
        <a:p>
          <a:endParaRPr lang="ru-RU"/>
        </a:p>
      </dgm:t>
    </dgm:pt>
    <dgm:pt modelId="{E8172CC3-E6E9-4FE2-8A42-99BE2A4CF1B0}">
      <dgm:prSet phldrT="[Текст]"/>
      <dgm:spPr/>
      <dgm:t>
        <a:bodyPr/>
        <a:lstStyle/>
        <a:p>
          <a:pPr algn="l"/>
          <a:r>
            <a:rPr lang="ru-RU" dirty="0" smtClean="0"/>
            <a:t>стр. 68</a:t>
          </a:r>
          <a:endParaRPr lang="ru-RU" dirty="0"/>
        </a:p>
      </dgm:t>
    </dgm:pt>
    <dgm:pt modelId="{31A2B715-3AAB-4B6F-9EF3-623BB0D9400D}" type="parTrans" cxnId="{C7C87B3A-5ECB-415A-98D0-B1F0E1EB2DCB}">
      <dgm:prSet/>
      <dgm:spPr/>
      <dgm:t>
        <a:bodyPr/>
        <a:lstStyle/>
        <a:p>
          <a:endParaRPr lang="ru-RU"/>
        </a:p>
      </dgm:t>
    </dgm:pt>
    <dgm:pt modelId="{CF9027B1-E47B-4AA5-BFD2-A09CB9AC2679}" type="sibTrans" cxnId="{C7C87B3A-5ECB-415A-98D0-B1F0E1EB2DCB}">
      <dgm:prSet/>
      <dgm:spPr/>
      <dgm:t>
        <a:bodyPr/>
        <a:lstStyle/>
        <a:p>
          <a:endParaRPr lang="ru-RU"/>
        </a:p>
      </dgm:t>
    </dgm:pt>
    <dgm:pt modelId="{0772DC1F-2630-407F-91AF-6721C5218378}">
      <dgm:prSet phldrT="[Текст]"/>
      <dgm:spPr/>
      <dgm:t>
        <a:bodyPr/>
        <a:lstStyle/>
        <a:p>
          <a:pPr algn="l"/>
          <a:r>
            <a:rPr lang="ru-RU" dirty="0" smtClean="0"/>
            <a:t>Муниципальный дорожный фонд</a:t>
          </a:r>
          <a:endParaRPr lang="ru-RU" dirty="0"/>
        </a:p>
      </dgm:t>
    </dgm:pt>
    <dgm:pt modelId="{1A90F862-53F2-4615-B065-AE81810AF4FE}" type="parTrans" cxnId="{284AA1A2-9799-440A-905B-EF7188AE07B8}">
      <dgm:prSet/>
      <dgm:spPr/>
      <dgm:t>
        <a:bodyPr/>
        <a:lstStyle/>
        <a:p>
          <a:endParaRPr lang="ru-RU"/>
        </a:p>
      </dgm:t>
    </dgm:pt>
    <dgm:pt modelId="{06F5120C-A752-4657-8C78-FD5438EE68DE}" type="sibTrans" cxnId="{284AA1A2-9799-440A-905B-EF7188AE07B8}">
      <dgm:prSet/>
      <dgm:spPr/>
      <dgm:t>
        <a:bodyPr/>
        <a:lstStyle/>
        <a:p>
          <a:endParaRPr lang="ru-RU"/>
        </a:p>
      </dgm:t>
    </dgm:pt>
    <dgm:pt modelId="{0809F995-C970-4A17-9334-88F7441C6000}">
      <dgm:prSet phldrT="[Текст]"/>
      <dgm:spPr/>
      <dgm:t>
        <a:bodyPr/>
        <a:lstStyle/>
        <a:p>
          <a:pPr algn="l"/>
          <a:r>
            <a:rPr lang="ru-RU" dirty="0" smtClean="0"/>
            <a:t>стр. 69</a:t>
          </a:r>
          <a:endParaRPr lang="ru-RU" dirty="0"/>
        </a:p>
      </dgm:t>
    </dgm:pt>
    <dgm:pt modelId="{35D8D5A5-3A94-4C6D-801F-511F0BAC34F0}" type="parTrans" cxnId="{354B93D8-2B50-4905-A5DD-F41E6E1F65C2}">
      <dgm:prSet/>
      <dgm:spPr/>
      <dgm:t>
        <a:bodyPr/>
        <a:lstStyle/>
        <a:p>
          <a:endParaRPr lang="ru-RU"/>
        </a:p>
      </dgm:t>
    </dgm:pt>
    <dgm:pt modelId="{2B1B8A0F-C245-4B65-A826-E7D227FEAF65}" type="sibTrans" cxnId="{354B93D8-2B50-4905-A5DD-F41E6E1F65C2}">
      <dgm:prSet/>
      <dgm:spPr/>
      <dgm:t>
        <a:bodyPr/>
        <a:lstStyle/>
        <a:p>
          <a:endParaRPr lang="ru-RU"/>
        </a:p>
      </dgm:t>
    </dgm:pt>
    <dgm:pt modelId="{58416939-2AE1-49E3-BE40-864BB3162BA6}" type="pres">
      <dgm:prSet presAssocID="{ED1CA819-EAD9-4BB7-AD81-2AEA9D27DF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3DDD18-8352-4A0A-9060-D775E2FC87C4}" type="pres">
      <dgm:prSet presAssocID="{287A4DFC-AE50-4135-A68A-3763B67238A5}" presName="linNode" presStyleCnt="0"/>
      <dgm:spPr/>
    </dgm:pt>
    <dgm:pt modelId="{04D513D8-A6E3-4A51-90FD-4E32983AA0B0}" type="pres">
      <dgm:prSet presAssocID="{287A4DFC-AE50-4135-A68A-3763B67238A5}" presName="parentShp" presStyleLbl="node1" presStyleIdx="0" presStyleCnt="11" custScaleX="46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D15D9-7982-4CA5-A3A4-384DBDCD0A19}" type="pres">
      <dgm:prSet presAssocID="{287A4DFC-AE50-4135-A68A-3763B67238A5}" presName="childShp" presStyleLbl="bgAccFollowNode1" presStyleIdx="0" presStyleCnt="11" custScaleX="75375" custLinFactNeighborX="-1592" custLinFactNeighborY="-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191A1-DA42-4B8C-8791-BB750F798F98}" type="pres">
      <dgm:prSet presAssocID="{698863E8-5D32-4DBD-83AE-99414300DA54}" presName="spacing" presStyleCnt="0"/>
      <dgm:spPr/>
    </dgm:pt>
    <dgm:pt modelId="{7ED679B7-7B61-4EDC-875B-6ACF851C1D9C}" type="pres">
      <dgm:prSet presAssocID="{DE1B5E7B-BA0E-46DB-8C47-1FC56269CCA2}" presName="linNode" presStyleCnt="0"/>
      <dgm:spPr/>
    </dgm:pt>
    <dgm:pt modelId="{DE665482-3E71-4E44-B30F-8F6BB545326F}" type="pres">
      <dgm:prSet presAssocID="{DE1B5E7B-BA0E-46DB-8C47-1FC56269CCA2}" presName="parentShp" presStyleLbl="node1" presStyleIdx="1" presStyleCnt="11" custScaleX="47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F77F2-B86D-4321-B7FE-BD1B7E08D753}" type="pres">
      <dgm:prSet presAssocID="{DE1B5E7B-BA0E-46DB-8C47-1FC56269CCA2}" presName="childShp" presStyleLbl="bgAccFollowNode1" presStyleIdx="1" presStyleCnt="11" custScaleX="78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06429-4ED4-4518-8E89-B6C2A6A4A163}" type="pres">
      <dgm:prSet presAssocID="{4083B9E7-F034-429A-9F6E-4B2EAD4B61BF}" presName="spacing" presStyleCnt="0"/>
      <dgm:spPr/>
    </dgm:pt>
    <dgm:pt modelId="{7E97EA38-3AAF-40B6-B412-B35502A2AA25}" type="pres">
      <dgm:prSet presAssocID="{6312EE28-3224-45E8-B9A3-4F50EBEF35CB}" presName="linNode" presStyleCnt="0"/>
      <dgm:spPr/>
    </dgm:pt>
    <dgm:pt modelId="{C8591E40-1794-4871-B417-5EB0CA44D219}" type="pres">
      <dgm:prSet presAssocID="{6312EE28-3224-45E8-B9A3-4F50EBEF35CB}" presName="parentShp" presStyleLbl="node1" presStyleIdx="2" presStyleCnt="11" custScaleX="469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D913-2460-43E2-83EF-63E0FE833906}" type="pres">
      <dgm:prSet presAssocID="{6312EE28-3224-45E8-B9A3-4F50EBEF35CB}" presName="childShp" presStyleLbl="bgAccFollowNode1" presStyleIdx="2" presStyleCnt="11" custScaleX="7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E6EB2-C069-47AF-8519-3DA1FE1A51F0}" type="pres">
      <dgm:prSet presAssocID="{C93DC4E8-F341-4794-8329-FDC20445CD41}" presName="spacing" presStyleCnt="0"/>
      <dgm:spPr/>
    </dgm:pt>
    <dgm:pt modelId="{8A1E75E9-EF4A-43B4-8FFD-60C440108191}" type="pres">
      <dgm:prSet presAssocID="{CB8D7C43-3BB4-43FC-92ED-6846442750AA}" presName="linNode" presStyleCnt="0"/>
      <dgm:spPr/>
    </dgm:pt>
    <dgm:pt modelId="{534637B8-3288-4D18-8C4C-E08F9F502334}" type="pres">
      <dgm:prSet presAssocID="{CB8D7C43-3BB4-43FC-92ED-6846442750AA}" presName="parentShp" presStyleLbl="node1" presStyleIdx="3" presStyleCnt="11" custScaleX="6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2B361-101C-4D5A-9FB5-4C1CE4EBA820}" type="pres">
      <dgm:prSet presAssocID="{CB8D7C43-3BB4-43FC-92ED-6846442750AA}" presName="childShp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ED3D4-1F24-49E0-9639-A11A1DDB1495}" type="pres">
      <dgm:prSet presAssocID="{FC0007F3-EA03-4C01-B414-A08B44F676C9}" presName="spacing" presStyleCnt="0"/>
      <dgm:spPr/>
    </dgm:pt>
    <dgm:pt modelId="{597DAE68-2F2A-4E2D-884C-4E382674A1FE}" type="pres">
      <dgm:prSet presAssocID="{8258E66E-E1CF-449F-B340-F21EA3527EB2}" presName="linNode" presStyleCnt="0"/>
      <dgm:spPr/>
    </dgm:pt>
    <dgm:pt modelId="{0A3E0CEC-F1D9-4637-9A76-9AEB5F90C5B5}" type="pres">
      <dgm:prSet presAssocID="{8258E66E-E1CF-449F-B340-F21EA3527EB2}" presName="parentShp" presStyleLbl="node1" presStyleIdx="4" presStyleCnt="11" custScaleX="620400" custLinFactNeighborX="-178" custLinFactNeighborY="-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D3481-FECF-4448-B70D-B55CEEA81BC2}" type="pres">
      <dgm:prSet presAssocID="{8258E66E-E1CF-449F-B340-F21EA3527EB2}" presName="childShp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A4B31-A044-4509-BA8D-9CBDDBBDC97F}" type="pres">
      <dgm:prSet presAssocID="{BFF17CCE-3FDA-4080-B375-6015E0C65850}" presName="spacing" presStyleCnt="0"/>
      <dgm:spPr/>
    </dgm:pt>
    <dgm:pt modelId="{C2CC5FB1-6756-4311-93B9-CB517A8F4259}" type="pres">
      <dgm:prSet presAssocID="{3C46F00A-319A-4260-9F4B-B033EE902407}" presName="linNode" presStyleCnt="0"/>
      <dgm:spPr/>
    </dgm:pt>
    <dgm:pt modelId="{735FB7C5-F521-4FAF-A51A-CD7523C4738F}" type="pres">
      <dgm:prSet presAssocID="{3C46F00A-319A-4260-9F4B-B033EE902407}" presName="parentShp" presStyleLbl="node1" presStyleIdx="5" presStyleCnt="11" custScaleX="62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611F3-252F-493C-A393-B432D500D984}" type="pres">
      <dgm:prSet presAssocID="{3C46F00A-319A-4260-9F4B-B033EE902407}" presName="childShp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879AB-B74C-40C3-8AAD-273F50972F04}" type="pres">
      <dgm:prSet presAssocID="{E16DAECD-CA6C-4102-81D6-345D914105CB}" presName="spacing" presStyleCnt="0"/>
      <dgm:spPr/>
    </dgm:pt>
    <dgm:pt modelId="{CCA70888-55C4-420C-ADFD-0B3366E138E6}" type="pres">
      <dgm:prSet presAssocID="{10F2C65B-8EA8-4D81-A1FE-6C77B5D2EFF9}" presName="linNode" presStyleCnt="0"/>
      <dgm:spPr/>
    </dgm:pt>
    <dgm:pt modelId="{92E35474-CD38-4DD6-B6DD-4145FC3AE607}" type="pres">
      <dgm:prSet presAssocID="{10F2C65B-8EA8-4D81-A1FE-6C77B5D2EFF9}" presName="parentShp" presStyleLbl="node1" presStyleIdx="6" presStyleCnt="11" custScaleX="62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6358F-3E10-4679-A971-9AA6CDDBFEB3}" type="pres">
      <dgm:prSet presAssocID="{10F2C65B-8EA8-4D81-A1FE-6C77B5D2EFF9}" presName="childShp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E36B8-AD14-47C7-9B2A-A6F3AC0CE833}" type="pres">
      <dgm:prSet presAssocID="{EE1636DD-9163-42FD-9AD6-DD4A9236C305}" presName="spacing" presStyleCnt="0"/>
      <dgm:spPr/>
    </dgm:pt>
    <dgm:pt modelId="{7E53A332-EC3C-4D51-9A94-F631781E8ECD}" type="pres">
      <dgm:prSet presAssocID="{20427054-4800-4344-9D80-F15C59FBB73D}" presName="linNode" presStyleCnt="0"/>
      <dgm:spPr/>
    </dgm:pt>
    <dgm:pt modelId="{D02E2635-E493-4786-AD28-577D30217EC6}" type="pres">
      <dgm:prSet presAssocID="{20427054-4800-4344-9D80-F15C59FBB73D}" presName="parentShp" presStyleLbl="node1" presStyleIdx="7" presStyleCnt="11" custScaleX="619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F59F6-7FE4-4A69-AA41-5A63E2E69B14}" type="pres">
      <dgm:prSet presAssocID="{20427054-4800-4344-9D80-F15C59FBB73D}" presName="childShp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86A88-94D5-415E-A241-37717787E7F6}" type="pres">
      <dgm:prSet presAssocID="{10B666D5-ED7A-403D-8DA3-20E5E5466CF2}" presName="spacing" presStyleCnt="0"/>
      <dgm:spPr/>
    </dgm:pt>
    <dgm:pt modelId="{19110413-6DFE-47AE-B50C-7C1DCECF3A3B}" type="pres">
      <dgm:prSet presAssocID="{2147343E-CE16-4938-A3EA-11920C81F272}" presName="linNode" presStyleCnt="0"/>
      <dgm:spPr/>
    </dgm:pt>
    <dgm:pt modelId="{5CA2D869-C7A4-4FF3-893C-C74007D14CAA}" type="pres">
      <dgm:prSet presAssocID="{2147343E-CE16-4938-A3EA-11920C81F272}" presName="parentShp" presStyleLbl="node1" presStyleIdx="8" presStyleCnt="11" custScaleX="24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F5E5-BD8C-4286-8DC1-2BCD6081DECD}" type="pres">
      <dgm:prSet presAssocID="{2147343E-CE16-4938-A3EA-11920C81F272}" presName="childShp" presStyleLbl="bgAccFollowNode1" presStyleIdx="8" presStyleCnt="11" custScaleX="3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F92EC-9CE3-4AA3-8D48-0A4CB3A903F3}" type="pres">
      <dgm:prSet presAssocID="{1D3B2553-FF1E-40B7-A4E6-36CADD8B2DCD}" presName="spacing" presStyleCnt="0"/>
      <dgm:spPr/>
    </dgm:pt>
    <dgm:pt modelId="{0B3FD565-4479-4ED4-B02F-5DF9C382C442}" type="pres">
      <dgm:prSet presAssocID="{25965A61-1710-40FF-B00E-457FFACEC1F8}" presName="linNode" presStyleCnt="0"/>
      <dgm:spPr/>
    </dgm:pt>
    <dgm:pt modelId="{ABF994CA-8386-439A-A8D4-F51F956E9725}" type="pres">
      <dgm:prSet presAssocID="{25965A61-1710-40FF-B00E-457FFACEC1F8}" presName="parentShp" presStyleLbl="node1" presStyleIdx="9" presStyleCnt="11" custScaleX="619803" custLinFactNeighborX="-2417" custLinFactNeighborY="-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654A-B960-488C-9E4A-E1A70A34BA47}" type="pres">
      <dgm:prSet presAssocID="{25965A61-1710-40FF-B00E-457FFACEC1F8}" presName="childShp" presStyleLbl="bgAccFollowNode1" presStyleIdx="9" presStyleCnt="11" custLinFactNeighborX="353" custLinFactNeighborY="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DD090-9EA6-4117-9E67-68C8D988668B}" type="pres">
      <dgm:prSet presAssocID="{BED16663-4EE9-4DF3-B048-50FEB0DEA330}" presName="spacing" presStyleCnt="0"/>
      <dgm:spPr/>
    </dgm:pt>
    <dgm:pt modelId="{211B7DC2-A0A3-47BB-938E-5969E734AABE}" type="pres">
      <dgm:prSet presAssocID="{0772DC1F-2630-407F-91AF-6721C5218378}" presName="linNode" presStyleCnt="0"/>
      <dgm:spPr/>
    </dgm:pt>
    <dgm:pt modelId="{4EEFD2BE-DFED-47BA-A99D-3BCDEF66920D}" type="pres">
      <dgm:prSet presAssocID="{0772DC1F-2630-407F-91AF-6721C5218378}" presName="parentShp" presStyleLbl="node1" presStyleIdx="10" presStyleCnt="11" custScaleX="626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10BD5-C2D7-4AE7-8304-04FB7432E3E8}" type="pres">
      <dgm:prSet presAssocID="{0772DC1F-2630-407F-91AF-6721C5218378}" presName="childShp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23774-3ADA-43AA-8532-F9F908DD85C6}" type="presOf" srcId="{D9E9446B-B090-4D9D-8696-137A7C85405B}" destId="{F5CD15D9-7982-4CA5-A3A4-384DBDCD0A19}" srcOrd="0" destOrd="0" presId="urn:microsoft.com/office/officeart/2005/8/layout/vList6"/>
    <dgm:cxn modelId="{3EE8693E-570F-4286-9B01-7BF1E221519B}" srcId="{ED1CA819-EAD9-4BB7-AD81-2AEA9D27DFAE}" destId="{6312EE28-3224-45E8-B9A3-4F50EBEF35CB}" srcOrd="2" destOrd="0" parTransId="{A0FD8696-B94C-430A-B0BC-3115317C19DB}" sibTransId="{C93DC4E8-F341-4794-8329-FDC20445CD41}"/>
    <dgm:cxn modelId="{0A27C909-35F7-445D-9349-7657799A2020}" srcId="{ED1CA819-EAD9-4BB7-AD81-2AEA9D27DFAE}" destId="{287A4DFC-AE50-4135-A68A-3763B67238A5}" srcOrd="0" destOrd="0" parTransId="{6997E5D9-41C3-4347-BB04-9140D248BB09}" sibTransId="{698863E8-5D32-4DBD-83AE-99414300DA54}"/>
    <dgm:cxn modelId="{5D4FB4BD-44DE-466C-84E2-090EDCC6F471}" type="presOf" srcId="{FE3179CB-ECAE-4507-86D2-FDBE7E467615}" destId="{C1B6F5E5-BD8C-4286-8DC1-2BCD6081DECD}" srcOrd="0" destOrd="0" presId="urn:microsoft.com/office/officeart/2005/8/layout/vList6"/>
    <dgm:cxn modelId="{8EAF725E-F3A1-49CE-9608-887C0C884B37}" type="presOf" srcId="{8527711B-0900-4CC1-9DA7-05531CD06B38}" destId="{3B8611F3-252F-493C-A393-B432D500D984}" srcOrd="0" destOrd="0" presId="urn:microsoft.com/office/officeart/2005/8/layout/vList6"/>
    <dgm:cxn modelId="{0C241E5F-AA68-42CD-9480-E02CBAAF407F}" srcId="{287A4DFC-AE50-4135-A68A-3763B67238A5}" destId="{D9E9446B-B090-4D9D-8696-137A7C85405B}" srcOrd="0" destOrd="0" parTransId="{77FD934A-9EBF-49FD-A46C-FB6F46E448FE}" sibTransId="{4DC13BE7-C57F-4F26-948D-D7ED314F75B8}"/>
    <dgm:cxn modelId="{3526D871-0655-456C-85D4-615D30D85F55}" srcId="{8258E66E-E1CF-449F-B340-F21EA3527EB2}" destId="{BDC9F50E-DE75-408D-9489-1AF92C22BD2E}" srcOrd="0" destOrd="0" parTransId="{E1B51BD3-96EE-405B-A4F6-8180CC400DE4}" sibTransId="{9981C036-8800-4CC4-867C-8EEE1CE29A4F}"/>
    <dgm:cxn modelId="{284AA1A2-9799-440A-905B-EF7188AE07B8}" srcId="{ED1CA819-EAD9-4BB7-AD81-2AEA9D27DFAE}" destId="{0772DC1F-2630-407F-91AF-6721C5218378}" srcOrd="10" destOrd="0" parTransId="{1A90F862-53F2-4615-B065-AE81810AF4FE}" sibTransId="{06F5120C-A752-4657-8C78-FD5438EE68DE}"/>
    <dgm:cxn modelId="{B696FBCA-08FE-4F1C-B791-0601A10B4CBA}" type="presOf" srcId="{03980195-E1CC-4920-946F-85B5B7D91A47}" destId="{13BF77F2-B86D-4321-B7FE-BD1B7E08D753}" srcOrd="0" destOrd="0" presId="urn:microsoft.com/office/officeart/2005/8/layout/vList6"/>
    <dgm:cxn modelId="{E9F570F9-C98C-44B5-A732-D90835CB846B}" type="presOf" srcId="{8AFAB845-F362-4F9E-BB27-3EAF6253FFCE}" destId="{5DAF59F6-7FE4-4A69-AA41-5A63E2E69B14}" srcOrd="0" destOrd="0" presId="urn:microsoft.com/office/officeart/2005/8/layout/vList6"/>
    <dgm:cxn modelId="{15824A8E-EA04-4C95-813E-48C283A9E271}" srcId="{DE1B5E7B-BA0E-46DB-8C47-1FC56269CCA2}" destId="{03980195-E1CC-4920-946F-85B5B7D91A47}" srcOrd="0" destOrd="0" parTransId="{8BD37394-8E78-411D-B0CE-F8C175B5AB8C}" sibTransId="{E2FD4E90-6424-423C-ADD2-76CE9D89E4E1}"/>
    <dgm:cxn modelId="{C264CCBA-B362-4B76-812D-8647980CDC1C}" type="presOf" srcId="{DE1B5E7B-BA0E-46DB-8C47-1FC56269CCA2}" destId="{DE665482-3E71-4E44-B30F-8F6BB545326F}" srcOrd="0" destOrd="0" presId="urn:microsoft.com/office/officeart/2005/8/layout/vList6"/>
    <dgm:cxn modelId="{AC4EBE6A-2DBB-44E1-B8EB-2C83CDB23C73}" srcId="{ED1CA819-EAD9-4BB7-AD81-2AEA9D27DFAE}" destId="{25965A61-1710-40FF-B00E-457FFACEC1F8}" srcOrd="9" destOrd="0" parTransId="{FEC1565E-DACC-499D-94C8-10C29AFD3CD7}" sibTransId="{BED16663-4EE9-4DF3-B048-50FEB0DEA330}"/>
    <dgm:cxn modelId="{7808A1BE-19F6-4BBF-BE80-0315C7713154}" srcId="{ED1CA819-EAD9-4BB7-AD81-2AEA9D27DFAE}" destId="{20427054-4800-4344-9D80-F15C59FBB73D}" srcOrd="7" destOrd="0" parTransId="{CCC7CC69-A292-4E1D-8A91-9FFF047570DA}" sibTransId="{10B666D5-ED7A-403D-8DA3-20E5E5466CF2}"/>
    <dgm:cxn modelId="{667F978D-D476-4690-96CC-9D07969DDB24}" srcId="{6312EE28-3224-45E8-B9A3-4F50EBEF35CB}" destId="{4B4AB0FB-C9F9-484F-9F4A-03016FB0267A}" srcOrd="0" destOrd="0" parTransId="{B5B3E727-5DD8-4A92-BF89-6E61640CF531}" sibTransId="{1299848C-1F2F-470A-B5AB-F56688807284}"/>
    <dgm:cxn modelId="{DEB03259-D6D7-474D-A02D-D26479C0E877}" type="presOf" srcId="{CB8D7C43-3BB4-43FC-92ED-6846442750AA}" destId="{534637B8-3288-4D18-8C4C-E08F9F502334}" srcOrd="0" destOrd="0" presId="urn:microsoft.com/office/officeart/2005/8/layout/vList6"/>
    <dgm:cxn modelId="{2201E2E4-2370-4317-951C-323D5F52BA07}" type="presOf" srcId="{25965A61-1710-40FF-B00E-457FFACEC1F8}" destId="{ABF994CA-8386-439A-A8D4-F51F956E9725}" srcOrd="0" destOrd="0" presId="urn:microsoft.com/office/officeart/2005/8/layout/vList6"/>
    <dgm:cxn modelId="{B041A2BF-FEF7-48A3-AA8F-EDE0622137CD}" srcId="{ED1CA819-EAD9-4BB7-AD81-2AEA9D27DFAE}" destId="{2147343E-CE16-4938-A3EA-11920C81F272}" srcOrd="8" destOrd="0" parTransId="{CD846CDF-2152-4FFD-9B8A-7FEC9304C2A8}" sibTransId="{1D3B2553-FF1E-40B7-A4E6-36CADD8B2DCD}"/>
    <dgm:cxn modelId="{BB1A9E5C-06F4-462A-B7EB-33D183489432}" type="presOf" srcId="{8258E66E-E1CF-449F-B340-F21EA3527EB2}" destId="{0A3E0CEC-F1D9-4637-9A76-9AEB5F90C5B5}" srcOrd="0" destOrd="0" presId="urn:microsoft.com/office/officeart/2005/8/layout/vList6"/>
    <dgm:cxn modelId="{D8054BB9-BC6F-4631-BD77-3A943AB3F29C}" srcId="{3C46F00A-319A-4260-9F4B-B033EE902407}" destId="{8527711B-0900-4CC1-9DA7-05531CD06B38}" srcOrd="0" destOrd="0" parTransId="{0AA7C8DE-B682-4E52-A30C-F725780DE4B1}" sibTransId="{32DC3878-B476-4965-A134-F019DCC5BEAF}"/>
    <dgm:cxn modelId="{0B2B8D50-C6B4-4935-90EC-C57CA7349678}" type="presOf" srcId="{3C46F00A-319A-4260-9F4B-B033EE902407}" destId="{735FB7C5-F521-4FAF-A51A-CD7523C4738F}" srcOrd="0" destOrd="0" presId="urn:microsoft.com/office/officeart/2005/8/layout/vList6"/>
    <dgm:cxn modelId="{0F8938BF-0CA9-4E93-9871-241183D25A4C}" type="presOf" srcId="{8F038F9D-F851-40CA-865E-88E9E9D6E27B}" destId="{4B56358F-3E10-4679-A971-9AA6CDDBFEB3}" srcOrd="0" destOrd="0" presId="urn:microsoft.com/office/officeart/2005/8/layout/vList6"/>
    <dgm:cxn modelId="{D7757DED-487B-4F69-857C-A27E39306F1B}" type="presOf" srcId="{4B4AB0FB-C9F9-484F-9F4A-03016FB0267A}" destId="{A9B5D913-2460-43E2-83EF-63E0FE833906}" srcOrd="0" destOrd="0" presId="urn:microsoft.com/office/officeart/2005/8/layout/vList6"/>
    <dgm:cxn modelId="{210D86DE-D07A-4B56-870A-89381962FFC5}" srcId="{ED1CA819-EAD9-4BB7-AD81-2AEA9D27DFAE}" destId="{8258E66E-E1CF-449F-B340-F21EA3527EB2}" srcOrd="4" destOrd="0" parTransId="{31E480F5-3A0A-4AB4-A69F-5C547B6C00E3}" sibTransId="{BFF17CCE-3FDA-4080-B375-6015E0C65850}"/>
    <dgm:cxn modelId="{ECA8A28F-919A-4D2D-9BE5-BA89B25F029B}" type="presOf" srcId="{E8172CC3-E6E9-4FE2-8A42-99BE2A4CF1B0}" destId="{96F4654A-B960-488C-9E4A-E1A70A34BA47}" srcOrd="0" destOrd="0" presId="urn:microsoft.com/office/officeart/2005/8/layout/vList6"/>
    <dgm:cxn modelId="{CFC64151-89B8-4178-A0BF-A5644D3E2E5E}" type="presOf" srcId="{287A4DFC-AE50-4135-A68A-3763B67238A5}" destId="{04D513D8-A6E3-4A51-90FD-4E32983AA0B0}" srcOrd="0" destOrd="0" presId="urn:microsoft.com/office/officeart/2005/8/layout/vList6"/>
    <dgm:cxn modelId="{AC3AF5A6-B310-4F82-B618-CA9B9F462D88}" type="presOf" srcId="{2147343E-CE16-4938-A3EA-11920C81F272}" destId="{5CA2D869-C7A4-4FF3-893C-C74007D14CAA}" srcOrd="0" destOrd="0" presId="urn:microsoft.com/office/officeart/2005/8/layout/vList6"/>
    <dgm:cxn modelId="{18FC9987-EFBC-4A0F-8DA5-794E9E658AE9}" srcId="{20427054-4800-4344-9D80-F15C59FBB73D}" destId="{8AFAB845-F362-4F9E-BB27-3EAF6253FFCE}" srcOrd="0" destOrd="0" parTransId="{8EED1585-BA03-43DC-9559-A2D1345CF511}" sibTransId="{6A979CB7-D3EB-4CF8-9A73-C1004B95AC23}"/>
    <dgm:cxn modelId="{16DAD648-FE44-417D-8180-DDDBB5187A63}" srcId="{10F2C65B-8EA8-4D81-A1FE-6C77B5D2EFF9}" destId="{8F038F9D-F851-40CA-865E-88E9E9D6E27B}" srcOrd="0" destOrd="0" parTransId="{FD641100-9305-4B51-A144-D488781812B8}" sibTransId="{587F5039-8270-47ED-8863-90F8954F80F8}"/>
    <dgm:cxn modelId="{66714C6A-E048-4884-9B81-2906417D728F}" type="presOf" srcId="{BDC9F50E-DE75-408D-9489-1AF92C22BD2E}" destId="{15AD3481-FECF-4448-B70D-B55CEEA81BC2}" srcOrd="0" destOrd="0" presId="urn:microsoft.com/office/officeart/2005/8/layout/vList6"/>
    <dgm:cxn modelId="{C7DC5329-4F2C-49CD-AA3A-E38BFE47A764}" type="presOf" srcId="{10F2C65B-8EA8-4D81-A1FE-6C77B5D2EFF9}" destId="{92E35474-CD38-4DD6-B6DD-4145FC3AE607}" srcOrd="0" destOrd="0" presId="urn:microsoft.com/office/officeart/2005/8/layout/vList6"/>
    <dgm:cxn modelId="{47BEA382-0564-48AC-9FBF-E128E52DDEA2}" srcId="{2147343E-CE16-4938-A3EA-11920C81F272}" destId="{FE3179CB-ECAE-4507-86D2-FDBE7E467615}" srcOrd="0" destOrd="0" parTransId="{06ED53AA-90A7-401B-AEA3-ADFA03AFDE0C}" sibTransId="{A8980FCB-72BE-43D2-A860-078C9BC2ED3E}"/>
    <dgm:cxn modelId="{AFCCF1DA-A4BC-425C-82A6-BA3E52947263}" srcId="{CB8D7C43-3BB4-43FC-92ED-6846442750AA}" destId="{1701272F-8397-4391-B79E-DD5E2F479275}" srcOrd="0" destOrd="0" parTransId="{2805D139-19BD-4705-9D88-2A1802A02B82}" sibTransId="{EBA5EC08-53D5-4BB0-9B86-84EDD0A8F19B}"/>
    <dgm:cxn modelId="{69FF859C-8659-40FC-BF6C-4804171A3E44}" type="presOf" srcId="{0809F995-C970-4A17-9334-88F7441C6000}" destId="{1BC10BD5-C2D7-4AE7-8304-04FB7432E3E8}" srcOrd="0" destOrd="0" presId="urn:microsoft.com/office/officeart/2005/8/layout/vList6"/>
    <dgm:cxn modelId="{5481F0FA-D544-4FFC-A235-0FF5E9FE967B}" type="presOf" srcId="{ED1CA819-EAD9-4BB7-AD81-2AEA9D27DFAE}" destId="{58416939-2AE1-49E3-BE40-864BB3162BA6}" srcOrd="0" destOrd="0" presId="urn:microsoft.com/office/officeart/2005/8/layout/vList6"/>
    <dgm:cxn modelId="{55C4C9B7-775A-49FD-97F1-8C251E5737A6}" type="presOf" srcId="{6312EE28-3224-45E8-B9A3-4F50EBEF35CB}" destId="{C8591E40-1794-4871-B417-5EB0CA44D219}" srcOrd="0" destOrd="0" presId="urn:microsoft.com/office/officeart/2005/8/layout/vList6"/>
    <dgm:cxn modelId="{C7C87B3A-5ECB-415A-98D0-B1F0E1EB2DCB}" srcId="{25965A61-1710-40FF-B00E-457FFACEC1F8}" destId="{E8172CC3-E6E9-4FE2-8A42-99BE2A4CF1B0}" srcOrd="0" destOrd="0" parTransId="{31A2B715-3AAB-4B6F-9EF3-623BB0D9400D}" sibTransId="{CF9027B1-E47B-4AA5-BFD2-A09CB9AC2679}"/>
    <dgm:cxn modelId="{38D637F0-7D18-46FB-B2D9-9376371C3F11}" srcId="{ED1CA819-EAD9-4BB7-AD81-2AEA9D27DFAE}" destId="{DE1B5E7B-BA0E-46DB-8C47-1FC56269CCA2}" srcOrd="1" destOrd="0" parTransId="{F5A36D33-AB83-4B5E-9DD1-5F455835BF65}" sibTransId="{4083B9E7-F034-429A-9F6E-4B2EAD4B61BF}"/>
    <dgm:cxn modelId="{6E87735F-1D63-4432-84BE-1703D64DB825}" srcId="{ED1CA819-EAD9-4BB7-AD81-2AEA9D27DFAE}" destId="{3C46F00A-319A-4260-9F4B-B033EE902407}" srcOrd="5" destOrd="0" parTransId="{DC6C77E1-2C7C-4BB1-91C2-DE709B040249}" sibTransId="{E16DAECD-CA6C-4102-81D6-345D914105CB}"/>
    <dgm:cxn modelId="{21E43D40-0564-4BEB-8B8C-75D8384C003D}" type="presOf" srcId="{1701272F-8397-4391-B79E-DD5E2F479275}" destId="{4182B361-101C-4D5A-9FB5-4C1CE4EBA820}" srcOrd="0" destOrd="0" presId="urn:microsoft.com/office/officeart/2005/8/layout/vList6"/>
    <dgm:cxn modelId="{2059FAFE-1F76-4C4E-AF8C-504B86EF3F9E}" type="presOf" srcId="{0772DC1F-2630-407F-91AF-6721C5218378}" destId="{4EEFD2BE-DFED-47BA-A99D-3BCDEF66920D}" srcOrd="0" destOrd="0" presId="urn:microsoft.com/office/officeart/2005/8/layout/vList6"/>
    <dgm:cxn modelId="{B393DD79-CD65-4F49-A1AD-494BF34140FD}" srcId="{ED1CA819-EAD9-4BB7-AD81-2AEA9D27DFAE}" destId="{CB8D7C43-3BB4-43FC-92ED-6846442750AA}" srcOrd="3" destOrd="0" parTransId="{243BBAC6-FEA7-4328-90DA-5C0381286E5F}" sibTransId="{FC0007F3-EA03-4C01-B414-A08B44F676C9}"/>
    <dgm:cxn modelId="{B5130B66-DEF1-456C-8798-B48F36290E55}" srcId="{ED1CA819-EAD9-4BB7-AD81-2AEA9D27DFAE}" destId="{10F2C65B-8EA8-4D81-A1FE-6C77B5D2EFF9}" srcOrd="6" destOrd="0" parTransId="{40958F7E-45B8-4A3F-831A-5C7911CDB3F9}" sibTransId="{EE1636DD-9163-42FD-9AD6-DD4A9236C305}"/>
    <dgm:cxn modelId="{044CB2A1-12B0-4BE6-9CB7-51557F3E1296}" type="presOf" srcId="{20427054-4800-4344-9D80-F15C59FBB73D}" destId="{D02E2635-E493-4786-AD28-577D30217EC6}" srcOrd="0" destOrd="0" presId="urn:microsoft.com/office/officeart/2005/8/layout/vList6"/>
    <dgm:cxn modelId="{354B93D8-2B50-4905-A5DD-F41E6E1F65C2}" srcId="{0772DC1F-2630-407F-91AF-6721C5218378}" destId="{0809F995-C970-4A17-9334-88F7441C6000}" srcOrd="0" destOrd="0" parTransId="{35D8D5A5-3A94-4C6D-801F-511F0BAC34F0}" sibTransId="{2B1B8A0F-C245-4B65-A826-E7D227FEAF65}"/>
    <dgm:cxn modelId="{06522831-D4F3-4B1C-85EF-153BDEF37CFC}" type="presParOf" srcId="{58416939-2AE1-49E3-BE40-864BB3162BA6}" destId="{4D3DDD18-8352-4A0A-9060-D775E2FC87C4}" srcOrd="0" destOrd="0" presId="urn:microsoft.com/office/officeart/2005/8/layout/vList6"/>
    <dgm:cxn modelId="{CCE18319-DC28-4663-B501-B549F5DFB5CD}" type="presParOf" srcId="{4D3DDD18-8352-4A0A-9060-D775E2FC87C4}" destId="{04D513D8-A6E3-4A51-90FD-4E32983AA0B0}" srcOrd="0" destOrd="0" presId="urn:microsoft.com/office/officeart/2005/8/layout/vList6"/>
    <dgm:cxn modelId="{0E45AD7E-2A35-464D-BE33-08422E5342F8}" type="presParOf" srcId="{4D3DDD18-8352-4A0A-9060-D775E2FC87C4}" destId="{F5CD15D9-7982-4CA5-A3A4-384DBDCD0A19}" srcOrd="1" destOrd="0" presId="urn:microsoft.com/office/officeart/2005/8/layout/vList6"/>
    <dgm:cxn modelId="{61BB4D54-E396-487D-8018-133D29BC3FE7}" type="presParOf" srcId="{58416939-2AE1-49E3-BE40-864BB3162BA6}" destId="{C49191A1-DA42-4B8C-8791-BB750F798F98}" srcOrd="1" destOrd="0" presId="urn:microsoft.com/office/officeart/2005/8/layout/vList6"/>
    <dgm:cxn modelId="{A830E24F-6775-4AE7-BA83-DAA5D3BF5C7D}" type="presParOf" srcId="{58416939-2AE1-49E3-BE40-864BB3162BA6}" destId="{7ED679B7-7B61-4EDC-875B-6ACF851C1D9C}" srcOrd="2" destOrd="0" presId="urn:microsoft.com/office/officeart/2005/8/layout/vList6"/>
    <dgm:cxn modelId="{96E942C2-B2F5-4A5B-B411-9C2B218EDC0C}" type="presParOf" srcId="{7ED679B7-7B61-4EDC-875B-6ACF851C1D9C}" destId="{DE665482-3E71-4E44-B30F-8F6BB545326F}" srcOrd="0" destOrd="0" presId="urn:microsoft.com/office/officeart/2005/8/layout/vList6"/>
    <dgm:cxn modelId="{E62E73EA-39DD-4558-83BA-4BDE2C11FC95}" type="presParOf" srcId="{7ED679B7-7B61-4EDC-875B-6ACF851C1D9C}" destId="{13BF77F2-B86D-4321-B7FE-BD1B7E08D753}" srcOrd="1" destOrd="0" presId="urn:microsoft.com/office/officeart/2005/8/layout/vList6"/>
    <dgm:cxn modelId="{3782ECC1-7C05-4DBE-A89A-3F72C88F4976}" type="presParOf" srcId="{58416939-2AE1-49E3-BE40-864BB3162BA6}" destId="{54806429-4ED4-4518-8E89-B6C2A6A4A163}" srcOrd="3" destOrd="0" presId="urn:microsoft.com/office/officeart/2005/8/layout/vList6"/>
    <dgm:cxn modelId="{7F6D5B02-D203-4611-BBF2-1B40B899A81D}" type="presParOf" srcId="{58416939-2AE1-49E3-BE40-864BB3162BA6}" destId="{7E97EA38-3AAF-40B6-B412-B35502A2AA25}" srcOrd="4" destOrd="0" presId="urn:microsoft.com/office/officeart/2005/8/layout/vList6"/>
    <dgm:cxn modelId="{8530FF5D-6E02-48B9-9177-BA8738653449}" type="presParOf" srcId="{7E97EA38-3AAF-40B6-B412-B35502A2AA25}" destId="{C8591E40-1794-4871-B417-5EB0CA44D219}" srcOrd="0" destOrd="0" presId="urn:microsoft.com/office/officeart/2005/8/layout/vList6"/>
    <dgm:cxn modelId="{063EE0DE-522A-4F8D-A373-A41E5D4000C8}" type="presParOf" srcId="{7E97EA38-3AAF-40B6-B412-B35502A2AA25}" destId="{A9B5D913-2460-43E2-83EF-63E0FE833906}" srcOrd="1" destOrd="0" presId="urn:microsoft.com/office/officeart/2005/8/layout/vList6"/>
    <dgm:cxn modelId="{B1EEB825-34DF-410C-8D25-8F5D5AD92097}" type="presParOf" srcId="{58416939-2AE1-49E3-BE40-864BB3162BA6}" destId="{1C4E6EB2-C069-47AF-8519-3DA1FE1A51F0}" srcOrd="5" destOrd="0" presId="urn:microsoft.com/office/officeart/2005/8/layout/vList6"/>
    <dgm:cxn modelId="{2B9DCB9D-0443-4AF5-ABE4-62665AB8E75D}" type="presParOf" srcId="{58416939-2AE1-49E3-BE40-864BB3162BA6}" destId="{8A1E75E9-EF4A-43B4-8FFD-60C440108191}" srcOrd="6" destOrd="0" presId="urn:microsoft.com/office/officeart/2005/8/layout/vList6"/>
    <dgm:cxn modelId="{5D02BB1B-8711-40DF-9934-961B683AC36D}" type="presParOf" srcId="{8A1E75E9-EF4A-43B4-8FFD-60C440108191}" destId="{534637B8-3288-4D18-8C4C-E08F9F502334}" srcOrd="0" destOrd="0" presId="urn:microsoft.com/office/officeart/2005/8/layout/vList6"/>
    <dgm:cxn modelId="{8DDB0ABF-546D-42E4-B137-203790E55C9D}" type="presParOf" srcId="{8A1E75E9-EF4A-43B4-8FFD-60C440108191}" destId="{4182B361-101C-4D5A-9FB5-4C1CE4EBA820}" srcOrd="1" destOrd="0" presId="urn:microsoft.com/office/officeart/2005/8/layout/vList6"/>
    <dgm:cxn modelId="{79AD1606-FC0B-43B3-804C-6C4360514E06}" type="presParOf" srcId="{58416939-2AE1-49E3-BE40-864BB3162BA6}" destId="{580ED3D4-1F24-49E0-9639-A11A1DDB1495}" srcOrd="7" destOrd="0" presId="urn:microsoft.com/office/officeart/2005/8/layout/vList6"/>
    <dgm:cxn modelId="{5D17EC4D-6821-4F4A-BBFB-723B7F1FEC52}" type="presParOf" srcId="{58416939-2AE1-49E3-BE40-864BB3162BA6}" destId="{597DAE68-2F2A-4E2D-884C-4E382674A1FE}" srcOrd="8" destOrd="0" presId="urn:microsoft.com/office/officeart/2005/8/layout/vList6"/>
    <dgm:cxn modelId="{E40D4089-0C73-483F-A061-6409C33F24E3}" type="presParOf" srcId="{597DAE68-2F2A-4E2D-884C-4E382674A1FE}" destId="{0A3E0CEC-F1D9-4637-9A76-9AEB5F90C5B5}" srcOrd="0" destOrd="0" presId="urn:microsoft.com/office/officeart/2005/8/layout/vList6"/>
    <dgm:cxn modelId="{23D89A5E-85DC-4F18-B50A-B3EE69784566}" type="presParOf" srcId="{597DAE68-2F2A-4E2D-884C-4E382674A1FE}" destId="{15AD3481-FECF-4448-B70D-B55CEEA81BC2}" srcOrd="1" destOrd="0" presId="urn:microsoft.com/office/officeart/2005/8/layout/vList6"/>
    <dgm:cxn modelId="{5EA3E721-1C7A-42D6-BD97-6BA0BAFFD824}" type="presParOf" srcId="{58416939-2AE1-49E3-BE40-864BB3162BA6}" destId="{02FA4B31-A044-4509-BA8D-9CBDDBBDC97F}" srcOrd="9" destOrd="0" presId="urn:microsoft.com/office/officeart/2005/8/layout/vList6"/>
    <dgm:cxn modelId="{244FBDE9-FA2D-43CC-A662-512A326F02FF}" type="presParOf" srcId="{58416939-2AE1-49E3-BE40-864BB3162BA6}" destId="{C2CC5FB1-6756-4311-93B9-CB517A8F4259}" srcOrd="10" destOrd="0" presId="urn:microsoft.com/office/officeart/2005/8/layout/vList6"/>
    <dgm:cxn modelId="{F042A8D9-3729-4320-9524-16FAC97CECE0}" type="presParOf" srcId="{C2CC5FB1-6756-4311-93B9-CB517A8F4259}" destId="{735FB7C5-F521-4FAF-A51A-CD7523C4738F}" srcOrd="0" destOrd="0" presId="urn:microsoft.com/office/officeart/2005/8/layout/vList6"/>
    <dgm:cxn modelId="{EC0CCD74-F1D5-436C-826A-D8630BD4893F}" type="presParOf" srcId="{C2CC5FB1-6756-4311-93B9-CB517A8F4259}" destId="{3B8611F3-252F-493C-A393-B432D500D984}" srcOrd="1" destOrd="0" presId="urn:microsoft.com/office/officeart/2005/8/layout/vList6"/>
    <dgm:cxn modelId="{765D71C3-6CC0-4FA3-94D6-3C522F18715D}" type="presParOf" srcId="{58416939-2AE1-49E3-BE40-864BB3162BA6}" destId="{6F2879AB-B74C-40C3-8AAD-273F50972F04}" srcOrd="11" destOrd="0" presId="urn:microsoft.com/office/officeart/2005/8/layout/vList6"/>
    <dgm:cxn modelId="{942E0DA1-7272-4713-83AF-E9B045F96601}" type="presParOf" srcId="{58416939-2AE1-49E3-BE40-864BB3162BA6}" destId="{CCA70888-55C4-420C-ADFD-0B3366E138E6}" srcOrd="12" destOrd="0" presId="urn:microsoft.com/office/officeart/2005/8/layout/vList6"/>
    <dgm:cxn modelId="{FDAC87D9-FAF1-456C-A985-75681A05EC5C}" type="presParOf" srcId="{CCA70888-55C4-420C-ADFD-0B3366E138E6}" destId="{92E35474-CD38-4DD6-B6DD-4145FC3AE607}" srcOrd="0" destOrd="0" presId="urn:microsoft.com/office/officeart/2005/8/layout/vList6"/>
    <dgm:cxn modelId="{16843B58-5A1A-4C6F-B335-018CE45F77F2}" type="presParOf" srcId="{CCA70888-55C4-420C-ADFD-0B3366E138E6}" destId="{4B56358F-3E10-4679-A971-9AA6CDDBFEB3}" srcOrd="1" destOrd="0" presId="urn:microsoft.com/office/officeart/2005/8/layout/vList6"/>
    <dgm:cxn modelId="{300E82CD-1C0D-48BC-9740-3C633A32A765}" type="presParOf" srcId="{58416939-2AE1-49E3-BE40-864BB3162BA6}" destId="{4B7E36B8-AD14-47C7-9B2A-A6F3AC0CE833}" srcOrd="13" destOrd="0" presId="urn:microsoft.com/office/officeart/2005/8/layout/vList6"/>
    <dgm:cxn modelId="{FECF9D33-B2B7-463C-B669-1070282C2745}" type="presParOf" srcId="{58416939-2AE1-49E3-BE40-864BB3162BA6}" destId="{7E53A332-EC3C-4D51-9A94-F631781E8ECD}" srcOrd="14" destOrd="0" presId="urn:microsoft.com/office/officeart/2005/8/layout/vList6"/>
    <dgm:cxn modelId="{3F41A2DA-35F1-496E-90B0-E0330837E1B2}" type="presParOf" srcId="{7E53A332-EC3C-4D51-9A94-F631781E8ECD}" destId="{D02E2635-E493-4786-AD28-577D30217EC6}" srcOrd="0" destOrd="0" presId="urn:microsoft.com/office/officeart/2005/8/layout/vList6"/>
    <dgm:cxn modelId="{5C3E5191-124F-451F-8DE3-12814713FEFD}" type="presParOf" srcId="{7E53A332-EC3C-4D51-9A94-F631781E8ECD}" destId="{5DAF59F6-7FE4-4A69-AA41-5A63E2E69B14}" srcOrd="1" destOrd="0" presId="urn:microsoft.com/office/officeart/2005/8/layout/vList6"/>
    <dgm:cxn modelId="{CD4C4392-A18D-4468-BFF2-FE0830732379}" type="presParOf" srcId="{58416939-2AE1-49E3-BE40-864BB3162BA6}" destId="{B7886A88-94D5-415E-A241-37717787E7F6}" srcOrd="15" destOrd="0" presId="urn:microsoft.com/office/officeart/2005/8/layout/vList6"/>
    <dgm:cxn modelId="{684FDB84-ECE2-420B-9E2C-5374F3C8F5B1}" type="presParOf" srcId="{58416939-2AE1-49E3-BE40-864BB3162BA6}" destId="{19110413-6DFE-47AE-B50C-7C1DCECF3A3B}" srcOrd="16" destOrd="0" presId="urn:microsoft.com/office/officeart/2005/8/layout/vList6"/>
    <dgm:cxn modelId="{63C73E7B-B7A4-4690-8380-F5D21D5C3A84}" type="presParOf" srcId="{19110413-6DFE-47AE-B50C-7C1DCECF3A3B}" destId="{5CA2D869-C7A4-4FF3-893C-C74007D14CAA}" srcOrd="0" destOrd="0" presId="urn:microsoft.com/office/officeart/2005/8/layout/vList6"/>
    <dgm:cxn modelId="{620FC648-8B15-4DE3-84AA-A76EA19A9D91}" type="presParOf" srcId="{19110413-6DFE-47AE-B50C-7C1DCECF3A3B}" destId="{C1B6F5E5-BD8C-4286-8DC1-2BCD6081DECD}" srcOrd="1" destOrd="0" presId="urn:microsoft.com/office/officeart/2005/8/layout/vList6"/>
    <dgm:cxn modelId="{26ABC0B4-3D71-4770-B6DF-E43EEEA1F9D5}" type="presParOf" srcId="{58416939-2AE1-49E3-BE40-864BB3162BA6}" destId="{D0FF92EC-9CE3-4AA3-8D48-0A4CB3A903F3}" srcOrd="17" destOrd="0" presId="urn:microsoft.com/office/officeart/2005/8/layout/vList6"/>
    <dgm:cxn modelId="{8EC4470C-9514-4E87-A0CA-2E9B37092A5C}" type="presParOf" srcId="{58416939-2AE1-49E3-BE40-864BB3162BA6}" destId="{0B3FD565-4479-4ED4-B02F-5DF9C382C442}" srcOrd="18" destOrd="0" presId="urn:microsoft.com/office/officeart/2005/8/layout/vList6"/>
    <dgm:cxn modelId="{A789A53D-D746-41AC-916A-B14E8FB3374E}" type="presParOf" srcId="{0B3FD565-4479-4ED4-B02F-5DF9C382C442}" destId="{ABF994CA-8386-439A-A8D4-F51F956E9725}" srcOrd="0" destOrd="0" presId="urn:microsoft.com/office/officeart/2005/8/layout/vList6"/>
    <dgm:cxn modelId="{7FBDAD7F-40F2-477F-B8C6-B1CDF0B58AFC}" type="presParOf" srcId="{0B3FD565-4479-4ED4-B02F-5DF9C382C442}" destId="{96F4654A-B960-488C-9E4A-E1A70A34BA47}" srcOrd="1" destOrd="0" presId="urn:microsoft.com/office/officeart/2005/8/layout/vList6"/>
    <dgm:cxn modelId="{11E9BC63-DE05-4050-9F5A-7DB32FF8AA14}" type="presParOf" srcId="{58416939-2AE1-49E3-BE40-864BB3162BA6}" destId="{2EADD090-9EA6-4117-9E67-68C8D988668B}" srcOrd="19" destOrd="0" presId="urn:microsoft.com/office/officeart/2005/8/layout/vList6"/>
    <dgm:cxn modelId="{2C8BDDAA-879B-4959-9306-F986F493FFD0}" type="presParOf" srcId="{58416939-2AE1-49E3-BE40-864BB3162BA6}" destId="{211B7DC2-A0A3-47BB-938E-5969E734AABE}" srcOrd="20" destOrd="0" presId="urn:microsoft.com/office/officeart/2005/8/layout/vList6"/>
    <dgm:cxn modelId="{F89FEE9F-48F3-4775-B8FF-38C1D92A69DC}" type="presParOf" srcId="{211B7DC2-A0A3-47BB-938E-5969E734AABE}" destId="{4EEFD2BE-DFED-47BA-A99D-3BCDEF66920D}" srcOrd="0" destOrd="0" presId="urn:microsoft.com/office/officeart/2005/8/layout/vList6"/>
    <dgm:cxn modelId="{40A0CD61-F711-4563-ADDE-40507910BD99}" type="presParOf" srcId="{211B7DC2-A0A3-47BB-938E-5969E734AABE}" destId="{1BC10BD5-C2D7-4AE7-8304-04FB7432E3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20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2000" b="1" dirty="0" smtClean="0">
              <a:latin typeface="Bookman Old Style" panose="02050604050505020204" pitchFamily="18" charset="0"/>
            </a:rPr>
            <a:t>1 470,5 </a:t>
          </a:r>
          <a:r>
            <a:rPr lang="ru-RU" sz="2000" dirty="0" smtClean="0">
              <a:latin typeface="Bookman Old Style" panose="02050604050505020204" pitchFamily="18" charset="0"/>
            </a:rPr>
            <a:t>млн. руб. </a:t>
          </a:r>
          <a:endParaRPr lang="ru-RU" sz="20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350" dirty="0" smtClean="0">
              <a:latin typeface="Bookman Old Style" panose="02050604050505020204" pitchFamily="18" charset="0"/>
            </a:rPr>
            <a:t>Подпрограмма 1 «Развитие системы дошкольного образования </a:t>
          </a:r>
          <a:br>
            <a:rPr lang="ru-RU" sz="1350" dirty="0" smtClean="0">
              <a:latin typeface="Bookman Old Style" panose="02050604050505020204" pitchFamily="18" charset="0"/>
            </a:rPr>
          </a:br>
          <a:r>
            <a:rPr lang="ru-RU" sz="1350" dirty="0" smtClean="0">
              <a:latin typeface="Bookman Old Style" panose="02050604050505020204" pitchFamily="18" charset="0"/>
            </a:rPr>
            <a:t>в Асбестовском городском округе»</a:t>
          </a:r>
        </a:p>
        <a:p>
          <a:r>
            <a:rPr lang="ru-RU" sz="1350" b="0" dirty="0" smtClean="0">
              <a:latin typeface="Bookman Old Style" panose="02050604050505020204" pitchFamily="18" charset="0"/>
            </a:rPr>
            <a:t>План </a:t>
          </a:r>
          <a:r>
            <a:rPr lang="ru-RU" sz="1350" b="1" dirty="0" smtClean="0">
              <a:latin typeface="Bookman Old Style" panose="02050604050505020204" pitchFamily="18" charset="0"/>
            </a:rPr>
            <a:t>585,3</a:t>
          </a:r>
          <a:r>
            <a:rPr lang="ru-RU" sz="1350" b="0" dirty="0" smtClean="0">
              <a:latin typeface="Bookman Old Style" panose="02050604050505020204" pitchFamily="18" charset="0"/>
            </a:rPr>
            <a:t> млн. руб. </a:t>
          </a:r>
          <a:endParaRPr lang="ru-RU" sz="135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350" dirty="0" smtClean="0">
              <a:latin typeface="Bookman Old Style" panose="02050604050505020204" pitchFamily="18" charset="0"/>
            </a:rPr>
            <a:t>Подпрограмма 2 «Развитие системы общего образования </a:t>
          </a:r>
          <a:br>
            <a:rPr lang="ru-RU" sz="1350" dirty="0" smtClean="0">
              <a:latin typeface="Bookman Old Style" panose="02050604050505020204" pitchFamily="18" charset="0"/>
            </a:rPr>
          </a:br>
          <a:r>
            <a:rPr lang="ru-RU" sz="1350" dirty="0" smtClean="0">
              <a:latin typeface="Bookman Old Style" panose="02050604050505020204" pitchFamily="18" charset="0"/>
            </a:rPr>
            <a:t>в Асбестовском городском округе»</a:t>
          </a:r>
        </a:p>
        <a:p>
          <a:r>
            <a:rPr lang="ru-RU" sz="1350" b="0" dirty="0" smtClean="0">
              <a:latin typeface="Bookman Old Style" panose="02050604050505020204" pitchFamily="18" charset="0"/>
            </a:rPr>
            <a:t>План </a:t>
          </a:r>
          <a:r>
            <a:rPr lang="ru-RU" sz="1350" b="1" dirty="0" smtClean="0">
              <a:latin typeface="Bookman Old Style" panose="02050604050505020204" pitchFamily="18" charset="0"/>
            </a:rPr>
            <a:t>632,3</a:t>
          </a:r>
          <a:r>
            <a:rPr lang="ru-RU" sz="1350" b="0" dirty="0" smtClean="0">
              <a:latin typeface="Bookman Old Style" panose="02050604050505020204" pitchFamily="18" charset="0"/>
            </a:rPr>
            <a:t> млн. руб. </a:t>
          </a:r>
          <a:endParaRPr lang="ru-RU" sz="135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22486FB6-3588-4A0F-A4C1-96616451CD9C}">
      <dgm:prSet phldrT="[Текст]" custT="1"/>
      <dgm:spPr/>
      <dgm:t>
        <a:bodyPr/>
        <a:lstStyle/>
        <a:p>
          <a:r>
            <a:rPr lang="ru-RU" sz="1350" dirty="0" smtClean="0">
              <a:latin typeface="Bookman Old Style" panose="02050604050505020204" pitchFamily="18" charset="0"/>
            </a:rPr>
            <a:t>Подпрограмма 3 «Развитие системы дополнительного образования, отдыха и оздоровления детей в Асбестовском городском округе»</a:t>
          </a:r>
        </a:p>
        <a:p>
          <a:r>
            <a:rPr lang="ru-RU" sz="1350" b="0" dirty="0" smtClean="0">
              <a:latin typeface="Bookman Old Style" panose="02050604050505020204" pitchFamily="18" charset="0"/>
            </a:rPr>
            <a:t>План </a:t>
          </a:r>
          <a:r>
            <a:rPr lang="ru-RU" sz="1350" b="1" dirty="0" smtClean="0">
              <a:latin typeface="Bookman Old Style" panose="02050604050505020204" pitchFamily="18" charset="0"/>
            </a:rPr>
            <a:t>92,6</a:t>
          </a:r>
          <a:r>
            <a:rPr lang="ru-RU" sz="1350" b="0" dirty="0" smtClean="0">
              <a:latin typeface="Bookman Old Style" panose="02050604050505020204" pitchFamily="18" charset="0"/>
            </a:rPr>
            <a:t> млн. руб. </a:t>
          </a:r>
          <a:endParaRPr lang="ru-RU" sz="1350" dirty="0">
            <a:latin typeface="Bookman Old Style" panose="02050604050505020204" pitchFamily="18" charset="0"/>
          </a:endParaRPr>
        </a:p>
      </dgm:t>
    </dgm:pt>
    <dgm:pt modelId="{1E20EB5E-E992-48F9-843E-A4D46ACC7BD4}" type="parTrans" cxnId="{0FBCF707-6B60-4EA4-9A54-3DC0A2057102}">
      <dgm:prSet/>
      <dgm:spPr/>
      <dgm:t>
        <a:bodyPr/>
        <a:lstStyle/>
        <a:p>
          <a:endParaRPr lang="ru-RU"/>
        </a:p>
      </dgm:t>
    </dgm:pt>
    <dgm:pt modelId="{8BAEE40A-24D7-42E5-B28B-AC9EE581797B}" type="sibTrans" cxnId="{0FBCF707-6B60-4EA4-9A54-3DC0A2057102}">
      <dgm:prSet/>
      <dgm:spPr/>
      <dgm:t>
        <a:bodyPr/>
        <a:lstStyle/>
        <a:p>
          <a:endParaRPr lang="ru-RU"/>
        </a:p>
      </dgm:t>
    </dgm:pt>
    <dgm:pt modelId="{6F1E9CFD-66C8-41E2-93AC-1A4C485D689A}">
      <dgm:prSet phldrT="[Текст]" custT="1"/>
      <dgm:spPr/>
      <dgm:t>
        <a:bodyPr/>
        <a:lstStyle/>
        <a:p>
          <a:r>
            <a:rPr lang="ru-RU" sz="1350" dirty="0" smtClean="0">
              <a:latin typeface="Bookman Old Style" panose="02050604050505020204" pitchFamily="18" charset="0"/>
            </a:rPr>
            <a:t>Подпрограмма 4 «Патриотическое воспитание граждан </a:t>
          </a:r>
          <a:br>
            <a:rPr lang="ru-RU" sz="1350" dirty="0" smtClean="0">
              <a:latin typeface="Bookman Old Style" panose="02050604050505020204" pitchFamily="18" charset="0"/>
            </a:rPr>
          </a:br>
          <a:r>
            <a:rPr lang="ru-RU" sz="1350" dirty="0" smtClean="0">
              <a:latin typeface="Bookman Old Style" panose="02050604050505020204" pitchFamily="18" charset="0"/>
            </a:rPr>
            <a:t>в Асбестовском городском округе»</a:t>
          </a:r>
        </a:p>
        <a:p>
          <a:r>
            <a:rPr lang="ru-RU" sz="1350" b="0" dirty="0" smtClean="0">
              <a:latin typeface="Bookman Old Style" panose="02050604050505020204" pitchFamily="18" charset="0"/>
            </a:rPr>
            <a:t>План </a:t>
          </a:r>
          <a:r>
            <a:rPr lang="ru-RU" sz="1350" b="1" dirty="0" smtClean="0">
              <a:latin typeface="Bookman Old Style" panose="02050604050505020204" pitchFamily="18" charset="0"/>
            </a:rPr>
            <a:t>0,2</a:t>
          </a:r>
          <a:r>
            <a:rPr lang="ru-RU" sz="1350" b="0" dirty="0" smtClean="0">
              <a:latin typeface="Bookman Old Style" panose="02050604050505020204" pitchFamily="18" charset="0"/>
            </a:rPr>
            <a:t> млн. руб. </a:t>
          </a:r>
          <a:endParaRPr lang="ru-RU" sz="1350" dirty="0">
            <a:latin typeface="Bookman Old Style" panose="02050604050505020204" pitchFamily="18" charset="0"/>
          </a:endParaRPr>
        </a:p>
      </dgm:t>
    </dgm:pt>
    <dgm:pt modelId="{ACD62C06-EE31-432C-90B2-719AB96AE0FB}" type="parTrans" cxnId="{C0E5D1FF-0846-4FC6-9B1A-B04C3F9D1CB2}">
      <dgm:prSet/>
      <dgm:spPr/>
      <dgm:t>
        <a:bodyPr/>
        <a:lstStyle/>
        <a:p>
          <a:endParaRPr lang="ru-RU"/>
        </a:p>
      </dgm:t>
    </dgm:pt>
    <dgm:pt modelId="{102D561A-567F-4CB8-91AD-143991F583D0}" type="sibTrans" cxnId="{C0E5D1FF-0846-4FC6-9B1A-B04C3F9D1CB2}">
      <dgm:prSet/>
      <dgm:spPr/>
      <dgm:t>
        <a:bodyPr/>
        <a:lstStyle/>
        <a:p>
          <a:endParaRPr lang="ru-RU"/>
        </a:p>
      </dgm:t>
    </dgm:pt>
    <dgm:pt modelId="{BD1A52D5-E42B-4953-AFEF-3ED95E0DBB05}">
      <dgm:prSet phldrT="[Текст]" custT="1"/>
      <dgm:spPr/>
      <dgm:t>
        <a:bodyPr/>
        <a:lstStyle/>
        <a:p>
          <a:r>
            <a:rPr lang="ru-RU" sz="1350" dirty="0" smtClean="0">
              <a:latin typeface="Bookman Old Style" panose="02050604050505020204" pitchFamily="18" charset="0"/>
            </a:rPr>
            <a:t>Подпрограмма 5 «Укрепление и развитие материально-технической базы, обеспечение безопасных условий функционирования образовательных организаций, подведомственных Управлению образованием Асбестовского городского округа»</a:t>
          </a:r>
          <a:br>
            <a:rPr lang="ru-RU" sz="1350" dirty="0" smtClean="0">
              <a:latin typeface="Bookman Old Style" panose="02050604050505020204" pitchFamily="18" charset="0"/>
            </a:rPr>
          </a:br>
          <a:r>
            <a:rPr lang="ru-RU" sz="1350" b="0" dirty="0" smtClean="0">
              <a:latin typeface="Bookman Old Style" panose="02050604050505020204" pitchFamily="18" charset="0"/>
            </a:rPr>
            <a:t>План </a:t>
          </a:r>
          <a:r>
            <a:rPr lang="ru-RU" sz="1350" b="1" dirty="0" smtClean="0">
              <a:latin typeface="Bookman Old Style" panose="02050604050505020204" pitchFamily="18" charset="0"/>
            </a:rPr>
            <a:t>97,2</a:t>
          </a:r>
          <a:r>
            <a:rPr lang="ru-RU" sz="1350" b="0" dirty="0" smtClean="0">
              <a:latin typeface="Bookman Old Style" panose="02050604050505020204" pitchFamily="18" charset="0"/>
            </a:rPr>
            <a:t> млн. руб. </a:t>
          </a:r>
          <a:endParaRPr lang="ru-RU" sz="1350" dirty="0">
            <a:latin typeface="Bookman Old Style" panose="02050604050505020204" pitchFamily="18" charset="0"/>
          </a:endParaRPr>
        </a:p>
      </dgm:t>
    </dgm:pt>
    <dgm:pt modelId="{6192B919-A79E-4D4F-83DF-727EA22BB907}" type="parTrans" cxnId="{949316F0-89E8-4877-9DF6-333DE2289D8C}">
      <dgm:prSet/>
      <dgm:spPr/>
      <dgm:t>
        <a:bodyPr/>
        <a:lstStyle/>
        <a:p>
          <a:endParaRPr lang="ru-RU"/>
        </a:p>
      </dgm:t>
    </dgm:pt>
    <dgm:pt modelId="{C46A2E0D-0EA8-457C-9219-B2BB0C48FD9F}" type="sibTrans" cxnId="{949316F0-89E8-4877-9DF6-333DE2289D8C}">
      <dgm:prSet/>
      <dgm:spPr/>
      <dgm:t>
        <a:bodyPr/>
        <a:lstStyle/>
        <a:p>
          <a:endParaRPr lang="ru-RU"/>
        </a:p>
      </dgm:t>
    </dgm:pt>
    <dgm:pt modelId="{4DB43CD7-F3E0-4A3E-8321-3FAA0133B311}">
      <dgm:prSet phldrT="[Текст]" custT="1"/>
      <dgm:spPr/>
      <dgm:t>
        <a:bodyPr/>
        <a:lstStyle/>
        <a:p>
          <a:r>
            <a:rPr lang="ru-RU" sz="1350" dirty="0" smtClean="0">
              <a:latin typeface="Bookman Old Style" panose="02050604050505020204" pitchFamily="18" charset="0"/>
            </a:rPr>
            <a:t>Подпрограмма 6 «Обеспечение реализации муниципальной программы Асбестовского городского округа «Развитие системы образования в Асбестовском городском округе до 2027 года»</a:t>
          </a:r>
          <a:br>
            <a:rPr lang="ru-RU" sz="1350" dirty="0" smtClean="0">
              <a:latin typeface="Bookman Old Style" panose="02050604050505020204" pitchFamily="18" charset="0"/>
            </a:rPr>
          </a:br>
          <a:r>
            <a:rPr lang="ru-RU" sz="1350" b="0" dirty="0" smtClean="0">
              <a:latin typeface="Bookman Old Style" panose="02050604050505020204" pitchFamily="18" charset="0"/>
            </a:rPr>
            <a:t>План </a:t>
          </a:r>
          <a:r>
            <a:rPr lang="ru-RU" sz="1350" b="1" dirty="0" smtClean="0">
              <a:latin typeface="Bookman Old Style" panose="02050604050505020204" pitchFamily="18" charset="0"/>
            </a:rPr>
            <a:t>62,9</a:t>
          </a:r>
          <a:r>
            <a:rPr lang="ru-RU" sz="1350" b="0" dirty="0" smtClean="0">
              <a:latin typeface="Bookman Old Style" panose="02050604050505020204" pitchFamily="18" charset="0"/>
            </a:rPr>
            <a:t> млн. руб. </a:t>
          </a:r>
          <a:endParaRPr lang="ru-RU" sz="1350" dirty="0">
            <a:latin typeface="Bookman Old Style" panose="02050604050505020204" pitchFamily="18" charset="0"/>
          </a:endParaRPr>
        </a:p>
      </dgm:t>
    </dgm:pt>
    <dgm:pt modelId="{0E5305C6-6FE9-4BD6-8F2D-D6D00EC8FBE4}" type="parTrans" cxnId="{86F39800-6DE2-4E15-8DE2-80EBCFAB96C8}">
      <dgm:prSet/>
      <dgm:spPr/>
      <dgm:t>
        <a:bodyPr/>
        <a:lstStyle/>
        <a:p>
          <a:endParaRPr lang="ru-RU"/>
        </a:p>
      </dgm:t>
    </dgm:pt>
    <dgm:pt modelId="{88367BA6-5249-4B74-8C11-7FB9BD5E5274}" type="sibTrans" cxnId="{86F39800-6DE2-4E15-8DE2-80EBCFAB96C8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227765" custScaleY="190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6" custScaleX="409488" custScaleY="124345" custLinFactNeighborX="532" custLinFactNeighborY="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1" presStyleCnt="6" custScaleX="408060" custScaleY="146708" custLinFactNeighborX="532" custLinFactNeighborY="-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  <dgm:pt modelId="{A5D5097E-8F10-4DA7-85AD-7ED2D9236681}" type="pres">
      <dgm:prSet presAssocID="{1E20EB5E-E992-48F9-843E-A4D46ACC7BD4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387E887F-A5A6-4114-BC15-EC5C2410B33A}" type="pres">
      <dgm:prSet presAssocID="{1E20EB5E-E992-48F9-843E-A4D46ACC7BD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7C27FA2B-D122-42E1-86F8-7178796317A6}" type="pres">
      <dgm:prSet presAssocID="{22486FB6-3588-4A0F-A4C1-96616451CD9C}" presName="root2" presStyleCnt="0"/>
      <dgm:spPr/>
      <dgm:t>
        <a:bodyPr/>
        <a:lstStyle/>
        <a:p>
          <a:endParaRPr lang="ru-RU"/>
        </a:p>
      </dgm:t>
    </dgm:pt>
    <dgm:pt modelId="{E6CAA607-E4CC-476F-B296-A801304F85A9}" type="pres">
      <dgm:prSet presAssocID="{22486FB6-3588-4A0F-A4C1-96616451CD9C}" presName="LevelTwoTextNode" presStyleLbl="node2" presStyleIdx="2" presStyleCnt="6" custScaleX="408060" custScaleY="145428" custLinFactNeighborX="532" custLinFactNeighborY="-2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0FCD00-249C-40D6-A43D-4E9CBC60A446}" type="pres">
      <dgm:prSet presAssocID="{22486FB6-3588-4A0F-A4C1-96616451CD9C}" presName="level3hierChild" presStyleCnt="0"/>
      <dgm:spPr/>
      <dgm:t>
        <a:bodyPr/>
        <a:lstStyle/>
        <a:p>
          <a:endParaRPr lang="ru-RU"/>
        </a:p>
      </dgm:t>
    </dgm:pt>
    <dgm:pt modelId="{E34C5479-CB5D-4E5C-B550-C27F72A76C09}" type="pres">
      <dgm:prSet presAssocID="{ACD62C06-EE31-432C-90B2-719AB96AE0FB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68580113-FFD6-4C91-BA05-0BD6770F93B6}" type="pres">
      <dgm:prSet presAssocID="{ACD62C06-EE31-432C-90B2-719AB96AE0F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28B8365-FC0C-4FBA-B50E-CEF9F61476AB}" type="pres">
      <dgm:prSet presAssocID="{6F1E9CFD-66C8-41E2-93AC-1A4C485D689A}" presName="root2" presStyleCnt="0"/>
      <dgm:spPr/>
      <dgm:t>
        <a:bodyPr/>
        <a:lstStyle/>
        <a:p>
          <a:endParaRPr lang="ru-RU"/>
        </a:p>
      </dgm:t>
    </dgm:pt>
    <dgm:pt modelId="{D1BF35F9-17C0-4BEE-A881-63FA64483FAF}" type="pres">
      <dgm:prSet presAssocID="{6F1E9CFD-66C8-41E2-93AC-1A4C485D689A}" presName="LevelTwoTextNode" presStyleLbl="node2" presStyleIdx="3" presStyleCnt="6" custScaleX="409400" custScaleY="133419" custLinFactNeighborX="532" custLinFactNeighborY="-2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2D67D3-5A84-476D-A0D0-5A4DF4B5AB1A}" type="pres">
      <dgm:prSet presAssocID="{6F1E9CFD-66C8-41E2-93AC-1A4C485D689A}" presName="level3hierChild" presStyleCnt="0"/>
      <dgm:spPr/>
      <dgm:t>
        <a:bodyPr/>
        <a:lstStyle/>
        <a:p>
          <a:endParaRPr lang="ru-RU"/>
        </a:p>
      </dgm:t>
    </dgm:pt>
    <dgm:pt modelId="{E4A5A6F2-389D-4A34-81E1-74FC8BA05D0F}" type="pres">
      <dgm:prSet presAssocID="{6192B919-A79E-4D4F-83DF-727EA22BB907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1A6DD5B4-E185-4A56-BC77-5493930F65D0}" type="pres">
      <dgm:prSet presAssocID="{6192B919-A79E-4D4F-83DF-727EA22BB907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92FDF08-42D2-457D-A05E-B76CCD6200F8}" type="pres">
      <dgm:prSet presAssocID="{BD1A52D5-E42B-4953-AFEF-3ED95E0DBB05}" presName="root2" presStyleCnt="0"/>
      <dgm:spPr/>
      <dgm:t>
        <a:bodyPr/>
        <a:lstStyle/>
        <a:p>
          <a:endParaRPr lang="ru-RU"/>
        </a:p>
      </dgm:t>
    </dgm:pt>
    <dgm:pt modelId="{1C2D989C-DA42-4836-82BB-1C00E565A363}" type="pres">
      <dgm:prSet presAssocID="{BD1A52D5-E42B-4953-AFEF-3ED95E0DBB05}" presName="LevelTwoTextNode" presStyleLbl="node2" presStyleIdx="4" presStyleCnt="6" custScaleX="409488" custScaleY="191969" custLinFactNeighborX="532" custLinFactNeighborY="-16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C807F4-7FA1-4F67-9F65-EDF1D55929B5}" type="pres">
      <dgm:prSet presAssocID="{BD1A52D5-E42B-4953-AFEF-3ED95E0DBB05}" presName="level3hierChild" presStyleCnt="0"/>
      <dgm:spPr/>
      <dgm:t>
        <a:bodyPr/>
        <a:lstStyle/>
        <a:p>
          <a:endParaRPr lang="ru-RU"/>
        </a:p>
      </dgm:t>
    </dgm:pt>
    <dgm:pt modelId="{83101F2F-C59E-41F9-8C3D-385ED6727CCE}" type="pres">
      <dgm:prSet presAssocID="{0E5305C6-6FE9-4BD6-8F2D-D6D00EC8FBE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54C1EE73-34B2-4994-B217-5A62681BE291}" type="pres">
      <dgm:prSet presAssocID="{0E5305C6-6FE9-4BD6-8F2D-D6D00EC8FBE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261B8C0-53BD-4233-8A04-5D82C45895FA}" type="pres">
      <dgm:prSet presAssocID="{4DB43CD7-F3E0-4A3E-8321-3FAA0133B311}" presName="root2" presStyleCnt="0"/>
      <dgm:spPr/>
      <dgm:t>
        <a:bodyPr/>
        <a:lstStyle/>
        <a:p>
          <a:endParaRPr lang="ru-RU"/>
        </a:p>
      </dgm:t>
    </dgm:pt>
    <dgm:pt modelId="{31128116-9346-48A6-9A14-AAF48B77370C}" type="pres">
      <dgm:prSet presAssocID="{4DB43CD7-F3E0-4A3E-8321-3FAA0133B311}" presName="LevelTwoTextNode" presStyleLbl="node2" presStyleIdx="5" presStyleCnt="6" custScaleX="408060" custScaleY="159476" custLinFactNeighborX="532" custLinFactNeighborY="-23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F2F45-0610-4C1A-9064-A31E42979B1A}" type="pres">
      <dgm:prSet presAssocID="{4DB43CD7-F3E0-4A3E-8321-3FAA0133B311}" presName="level3hierChild" presStyleCnt="0"/>
      <dgm:spPr/>
      <dgm:t>
        <a:bodyPr/>
        <a:lstStyle/>
        <a:p>
          <a:endParaRPr lang="ru-RU"/>
        </a:p>
      </dgm:t>
    </dgm:pt>
  </dgm:ptLst>
  <dgm:cxnLst>
    <dgm:cxn modelId="{4FE21963-ED71-42DE-9C3F-38FAC7FDEC29}" type="presOf" srcId="{318EF49D-3A27-46D6-B700-0A092B06E2F7}" destId="{790FBA5F-CA8B-47DD-B713-AAF88980F745}" srcOrd="0" destOrd="0" presId="urn:microsoft.com/office/officeart/2008/layout/HorizontalMultiLevelHierarchy"/>
    <dgm:cxn modelId="{0559D2D9-DDD4-455D-A406-B1CE123B3C4F}" type="presOf" srcId="{1E20EB5E-E992-48F9-843E-A4D46ACC7BD4}" destId="{387E887F-A5A6-4114-BC15-EC5C2410B33A}" srcOrd="1" destOrd="0" presId="urn:microsoft.com/office/officeart/2008/layout/HorizontalMultiLevelHierarchy"/>
    <dgm:cxn modelId="{4D04E07C-1CD9-480B-8A98-EC98E278008F}" type="presOf" srcId="{ACD62C06-EE31-432C-90B2-719AB96AE0FB}" destId="{68580113-FFD6-4C91-BA05-0BD6770F93B6}" srcOrd="1" destOrd="0" presId="urn:microsoft.com/office/officeart/2008/layout/HorizontalMultiLevelHierarchy"/>
    <dgm:cxn modelId="{5DFBC1AC-5E0D-452F-86D6-A4BC7CD39394}" type="presOf" srcId="{318EF49D-3A27-46D6-B700-0A092B06E2F7}" destId="{929E0F6A-9C12-4543-8091-5E1EE7613029}" srcOrd="1" destOrd="0" presId="urn:microsoft.com/office/officeart/2008/layout/HorizontalMultiLevelHierarchy"/>
    <dgm:cxn modelId="{E9D85FC7-CCD8-44E5-B104-BFD6D0585EEC}" type="presOf" srcId="{9FE2BA40-FD48-4D2D-9916-7F68D145E6CD}" destId="{3B0C654F-187D-46A1-9A56-071130ACE7AE}" srcOrd="0" destOrd="0" presId="urn:microsoft.com/office/officeart/2008/layout/HorizontalMultiLevelHierarchy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86F39800-6DE2-4E15-8DE2-80EBCFAB96C8}" srcId="{33DE915C-1A0A-44A8-9226-F380E2020547}" destId="{4DB43CD7-F3E0-4A3E-8321-3FAA0133B311}" srcOrd="5" destOrd="0" parTransId="{0E5305C6-6FE9-4BD6-8F2D-D6D00EC8FBE4}" sibTransId="{88367BA6-5249-4B74-8C11-7FB9BD5E5274}"/>
    <dgm:cxn modelId="{CF8819C1-051A-46C2-9E29-38B5E50F9FD7}" srcId="{33DE915C-1A0A-44A8-9226-F380E2020547}" destId="{CADB39F5-E8BF-40D6-8075-7B4806FFCCF9}" srcOrd="1" destOrd="0" parTransId="{318EF49D-3A27-46D6-B700-0A092B06E2F7}" sibTransId="{E0A17260-F6EF-4C43-B73A-6053AFA73BF4}"/>
    <dgm:cxn modelId="{3DA5FAE8-1588-4F5E-A00E-24FE1AF7B7AF}" type="presOf" srcId="{0E5305C6-6FE9-4BD6-8F2D-D6D00EC8FBE4}" destId="{54C1EE73-34B2-4994-B217-5A62681BE291}" srcOrd="1" destOrd="0" presId="urn:microsoft.com/office/officeart/2008/layout/HorizontalMultiLevelHierarchy"/>
    <dgm:cxn modelId="{1F6895D5-F6BD-4874-9358-CF0755C54FE4}" type="presOf" srcId="{4DB43CD7-F3E0-4A3E-8321-3FAA0133B311}" destId="{31128116-9346-48A6-9A14-AAF48B77370C}" srcOrd="0" destOrd="0" presId="urn:microsoft.com/office/officeart/2008/layout/HorizontalMultiLevelHierarchy"/>
    <dgm:cxn modelId="{DE0E17A8-35F0-4070-9ECD-D60197003AAC}" type="presOf" srcId="{33DE915C-1A0A-44A8-9226-F380E2020547}" destId="{2FF911DC-8956-49DE-B7FA-4BB65BAEF7F5}" srcOrd="0" destOrd="0" presId="urn:microsoft.com/office/officeart/2008/layout/HorizontalMultiLevelHierarchy"/>
    <dgm:cxn modelId="{99462A75-849C-4146-81BB-E6CDF85BF63B}" type="presOf" srcId="{6192B919-A79E-4D4F-83DF-727EA22BB907}" destId="{1A6DD5B4-E185-4A56-BC77-5493930F65D0}" srcOrd="1" destOrd="0" presId="urn:microsoft.com/office/officeart/2008/layout/HorizontalMultiLevelHierarchy"/>
    <dgm:cxn modelId="{A7A71A7D-55A2-44E5-8E26-9549CD4A3623}" type="presOf" srcId="{00D4C27F-5F04-4699-A35B-EFA6377465F7}" destId="{83020E06-D5A6-442B-A694-58E0A1DDA9DC}" srcOrd="0" destOrd="0" presId="urn:microsoft.com/office/officeart/2008/layout/HorizontalMultiLevelHierarchy"/>
    <dgm:cxn modelId="{E3630152-6726-4A7A-A2BF-16EA6D3E521F}" type="presOf" srcId="{ACD62C06-EE31-432C-90B2-719AB96AE0FB}" destId="{E34C5479-CB5D-4E5C-B550-C27F72A76C09}" srcOrd="0" destOrd="0" presId="urn:microsoft.com/office/officeart/2008/layout/HorizontalMultiLevelHierarchy"/>
    <dgm:cxn modelId="{39199FF7-3478-42C7-8D5C-D32B9EF005A0}" type="presOf" srcId="{CADB39F5-E8BF-40D6-8075-7B4806FFCCF9}" destId="{17C28AB7-A96B-4A21-BDDB-F886C4D4F12D}" srcOrd="0" destOrd="0" presId="urn:microsoft.com/office/officeart/2008/layout/HorizontalMultiLevelHierarchy"/>
    <dgm:cxn modelId="{DCD638F7-FF14-4EDE-8C00-2D601BFCE818}" type="presOf" srcId="{B2D8CCF9-A9B9-45D2-805E-3E366F3089E8}" destId="{D0D12B08-739A-4D0F-A215-DD12273F5F90}" srcOrd="0" destOrd="0" presId="urn:microsoft.com/office/officeart/2008/layout/HorizontalMultiLevelHierarchy"/>
    <dgm:cxn modelId="{904D7419-8FF1-45EA-A69B-F5597C6F79C7}" type="presOf" srcId="{BD1A52D5-E42B-4953-AFEF-3ED95E0DBB05}" destId="{1C2D989C-DA42-4836-82BB-1C00E565A363}" srcOrd="0" destOrd="0" presId="urn:microsoft.com/office/officeart/2008/layout/HorizontalMultiLevelHierarchy"/>
    <dgm:cxn modelId="{E70C043A-24AE-49CE-938A-93835BC83585}" type="presOf" srcId="{0E5305C6-6FE9-4BD6-8F2D-D6D00EC8FBE4}" destId="{83101F2F-C59E-41F9-8C3D-385ED6727CCE}" srcOrd="0" destOrd="0" presId="urn:microsoft.com/office/officeart/2008/layout/HorizontalMultiLevelHierarchy"/>
    <dgm:cxn modelId="{9896BDD2-4FAC-4990-AE10-C3E2A3DEA89D}" type="presOf" srcId="{6192B919-A79E-4D4F-83DF-727EA22BB907}" destId="{E4A5A6F2-389D-4A34-81E1-74FC8BA05D0F}" srcOrd="0" destOrd="0" presId="urn:microsoft.com/office/officeart/2008/layout/HorizontalMultiLevelHierarchy"/>
    <dgm:cxn modelId="{5E3B2B71-C0CD-4AFA-AC92-E592BE62DEA0}" type="presOf" srcId="{1E20EB5E-E992-48F9-843E-A4D46ACC7BD4}" destId="{A5D5097E-8F10-4DA7-85AD-7ED2D9236681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5067A9CE-AF78-4FBA-A149-A0B806DFE050}" type="presOf" srcId="{22486FB6-3588-4A0F-A4C1-96616451CD9C}" destId="{E6CAA607-E4CC-476F-B296-A801304F85A9}" srcOrd="0" destOrd="0" presId="urn:microsoft.com/office/officeart/2008/layout/HorizontalMultiLevelHierarchy"/>
    <dgm:cxn modelId="{949316F0-89E8-4877-9DF6-333DE2289D8C}" srcId="{33DE915C-1A0A-44A8-9226-F380E2020547}" destId="{BD1A52D5-E42B-4953-AFEF-3ED95E0DBB05}" srcOrd="4" destOrd="0" parTransId="{6192B919-A79E-4D4F-83DF-727EA22BB907}" sibTransId="{C46A2E0D-0EA8-457C-9219-B2BB0C48FD9F}"/>
    <dgm:cxn modelId="{1DB6D732-58DD-4C90-8367-DC211590CEBF}" type="presOf" srcId="{9FE2BA40-FD48-4D2D-9916-7F68D145E6CD}" destId="{5F5F874A-834B-408B-9B89-15D0FAD62424}" srcOrd="1" destOrd="0" presId="urn:microsoft.com/office/officeart/2008/layout/HorizontalMultiLevelHierarchy"/>
    <dgm:cxn modelId="{AA378BB3-3391-4120-BAEF-2CB1D5CC1C26}" type="presOf" srcId="{6F1E9CFD-66C8-41E2-93AC-1A4C485D689A}" destId="{D1BF35F9-17C0-4BEE-A881-63FA64483FAF}" srcOrd="0" destOrd="0" presId="urn:microsoft.com/office/officeart/2008/layout/HorizontalMultiLevelHierarchy"/>
    <dgm:cxn modelId="{C0E5D1FF-0846-4FC6-9B1A-B04C3F9D1CB2}" srcId="{33DE915C-1A0A-44A8-9226-F380E2020547}" destId="{6F1E9CFD-66C8-41E2-93AC-1A4C485D689A}" srcOrd="3" destOrd="0" parTransId="{ACD62C06-EE31-432C-90B2-719AB96AE0FB}" sibTransId="{102D561A-567F-4CB8-91AD-143991F583D0}"/>
    <dgm:cxn modelId="{0FBCF707-6B60-4EA4-9A54-3DC0A2057102}" srcId="{33DE915C-1A0A-44A8-9226-F380E2020547}" destId="{22486FB6-3588-4A0F-A4C1-96616451CD9C}" srcOrd="2" destOrd="0" parTransId="{1E20EB5E-E992-48F9-843E-A4D46ACC7BD4}" sibTransId="{8BAEE40A-24D7-42E5-B28B-AC9EE581797B}"/>
    <dgm:cxn modelId="{C81ADD06-6F77-48B7-A610-A87C5AD03F38}" type="presParOf" srcId="{D0D12B08-739A-4D0F-A215-DD12273F5F90}" destId="{A9BE24F1-74D5-4CE7-83F9-CA6351FF2820}" srcOrd="0" destOrd="0" presId="urn:microsoft.com/office/officeart/2008/layout/HorizontalMultiLevelHierarchy"/>
    <dgm:cxn modelId="{F8F10613-51A4-4F71-B606-880EAF90F435}" type="presParOf" srcId="{A9BE24F1-74D5-4CE7-83F9-CA6351FF2820}" destId="{2FF911DC-8956-49DE-B7FA-4BB65BAEF7F5}" srcOrd="0" destOrd="0" presId="urn:microsoft.com/office/officeart/2008/layout/HorizontalMultiLevelHierarchy"/>
    <dgm:cxn modelId="{5972FA15-6865-42EB-A573-36AECE670220}" type="presParOf" srcId="{A9BE24F1-74D5-4CE7-83F9-CA6351FF2820}" destId="{825331E2-0DBC-4B90-B9E0-AB704F5E1491}" srcOrd="1" destOrd="0" presId="urn:microsoft.com/office/officeart/2008/layout/HorizontalMultiLevelHierarchy"/>
    <dgm:cxn modelId="{53692857-0081-4C94-9E0B-BA05B5F5B63F}" type="presParOf" srcId="{825331E2-0DBC-4B90-B9E0-AB704F5E1491}" destId="{3B0C654F-187D-46A1-9A56-071130ACE7AE}" srcOrd="0" destOrd="0" presId="urn:microsoft.com/office/officeart/2008/layout/HorizontalMultiLevelHierarchy"/>
    <dgm:cxn modelId="{9BDDEF30-5F89-4A3A-8624-B4DFEF4C2F58}" type="presParOf" srcId="{3B0C654F-187D-46A1-9A56-071130ACE7AE}" destId="{5F5F874A-834B-408B-9B89-15D0FAD62424}" srcOrd="0" destOrd="0" presId="urn:microsoft.com/office/officeart/2008/layout/HorizontalMultiLevelHierarchy"/>
    <dgm:cxn modelId="{57933E3E-9D8E-4CC6-9E7D-90C9A2920550}" type="presParOf" srcId="{825331E2-0DBC-4B90-B9E0-AB704F5E1491}" destId="{CE3CE9BC-7388-498B-854E-8A44E55D56A2}" srcOrd="1" destOrd="0" presId="urn:microsoft.com/office/officeart/2008/layout/HorizontalMultiLevelHierarchy"/>
    <dgm:cxn modelId="{DFA36C63-1281-4F78-8A37-F2DD8FD516E0}" type="presParOf" srcId="{CE3CE9BC-7388-498B-854E-8A44E55D56A2}" destId="{83020E06-D5A6-442B-A694-58E0A1DDA9DC}" srcOrd="0" destOrd="0" presId="urn:microsoft.com/office/officeart/2008/layout/HorizontalMultiLevelHierarchy"/>
    <dgm:cxn modelId="{380E1012-F3F8-4290-BEBB-89CF68D330A8}" type="presParOf" srcId="{CE3CE9BC-7388-498B-854E-8A44E55D56A2}" destId="{DE7BFE94-72BA-4E92-A161-2693EB11406F}" srcOrd="1" destOrd="0" presId="urn:microsoft.com/office/officeart/2008/layout/HorizontalMultiLevelHierarchy"/>
    <dgm:cxn modelId="{07F920D6-DBAE-405B-A8C5-78882A15D5C4}" type="presParOf" srcId="{825331E2-0DBC-4B90-B9E0-AB704F5E1491}" destId="{790FBA5F-CA8B-47DD-B713-AAF88980F745}" srcOrd="2" destOrd="0" presId="urn:microsoft.com/office/officeart/2008/layout/HorizontalMultiLevelHierarchy"/>
    <dgm:cxn modelId="{4321347F-EE9E-4A92-A564-B354F69DF469}" type="presParOf" srcId="{790FBA5F-CA8B-47DD-B713-AAF88980F745}" destId="{929E0F6A-9C12-4543-8091-5E1EE7613029}" srcOrd="0" destOrd="0" presId="urn:microsoft.com/office/officeart/2008/layout/HorizontalMultiLevelHierarchy"/>
    <dgm:cxn modelId="{176BB154-A87D-4FD0-84BC-68CC9AE9FF5F}" type="presParOf" srcId="{825331E2-0DBC-4B90-B9E0-AB704F5E1491}" destId="{2A17BC9C-EEEF-4A7E-BF79-63812450F237}" srcOrd="3" destOrd="0" presId="urn:microsoft.com/office/officeart/2008/layout/HorizontalMultiLevelHierarchy"/>
    <dgm:cxn modelId="{12942B10-9ED7-48E9-A8E4-B3BFBF908B32}" type="presParOf" srcId="{2A17BC9C-EEEF-4A7E-BF79-63812450F237}" destId="{17C28AB7-A96B-4A21-BDDB-F886C4D4F12D}" srcOrd="0" destOrd="0" presId="urn:microsoft.com/office/officeart/2008/layout/HorizontalMultiLevelHierarchy"/>
    <dgm:cxn modelId="{EDEC91D3-244E-4B44-951A-CE2DE80FE25F}" type="presParOf" srcId="{2A17BC9C-EEEF-4A7E-BF79-63812450F237}" destId="{F4D313A2-5C85-4BB8-A166-307B7CB97201}" srcOrd="1" destOrd="0" presId="urn:microsoft.com/office/officeart/2008/layout/HorizontalMultiLevelHierarchy"/>
    <dgm:cxn modelId="{3634F231-391C-421C-9088-F153ED077192}" type="presParOf" srcId="{825331E2-0DBC-4B90-B9E0-AB704F5E1491}" destId="{A5D5097E-8F10-4DA7-85AD-7ED2D9236681}" srcOrd="4" destOrd="0" presId="urn:microsoft.com/office/officeart/2008/layout/HorizontalMultiLevelHierarchy"/>
    <dgm:cxn modelId="{47B80B32-092E-4238-894F-BD7F207511ED}" type="presParOf" srcId="{A5D5097E-8F10-4DA7-85AD-7ED2D9236681}" destId="{387E887F-A5A6-4114-BC15-EC5C2410B33A}" srcOrd="0" destOrd="0" presId="urn:microsoft.com/office/officeart/2008/layout/HorizontalMultiLevelHierarchy"/>
    <dgm:cxn modelId="{9A5C8FE1-A85C-49CC-A6E3-9C6449DABD42}" type="presParOf" srcId="{825331E2-0DBC-4B90-B9E0-AB704F5E1491}" destId="{7C27FA2B-D122-42E1-86F8-7178796317A6}" srcOrd="5" destOrd="0" presId="urn:microsoft.com/office/officeart/2008/layout/HorizontalMultiLevelHierarchy"/>
    <dgm:cxn modelId="{56DA786D-0EE0-4D09-BFB1-352C11D7E1B7}" type="presParOf" srcId="{7C27FA2B-D122-42E1-86F8-7178796317A6}" destId="{E6CAA607-E4CC-476F-B296-A801304F85A9}" srcOrd="0" destOrd="0" presId="urn:microsoft.com/office/officeart/2008/layout/HorizontalMultiLevelHierarchy"/>
    <dgm:cxn modelId="{C82C6D83-061C-4725-87E2-B988B5168063}" type="presParOf" srcId="{7C27FA2B-D122-42E1-86F8-7178796317A6}" destId="{A60FCD00-249C-40D6-A43D-4E9CBC60A446}" srcOrd="1" destOrd="0" presId="urn:microsoft.com/office/officeart/2008/layout/HorizontalMultiLevelHierarchy"/>
    <dgm:cxn modelId="{747D9BA3-B6D9-4EDD-9BA4-B89C484D0ED6}" type="presParOf" srcId="{825331E2-0DBC-4B90-B9E0-AB704F5E1491}" destId="{E34C5479-CB5D-4E5C-B550-C27F72A76C09}" srcOrd="6" destOrd="0" presId="urn:microsoft.com/office/officeart/2008/layout/HorizontalMultiLevelHierarchy"/>
    <dgm:cxn modelId="{EC68C303-E8DE-4000-9CCD-FBD914B94364}" type="presParOf" srcId="{E34C5479-CB5D-4E5C-B550-C27F72A76C09}" destId="{68580113-FFD6-4C91-BA05-0BD6770F93B6}" srcOrd="0" destOrd="0" presId="urn:microsoft.com/office/officeart/2008/layout/HorizontalMultiLevelHierarchy"/>
    <dgm:cxn modelId="{D29CC951-AE0E-419A-AFB4-B9F5A9757D1D}" type="presParOf" srcId="{825331E2-0DBC-4B90-B9E0-AB704F5E1491}" destId="{128B8365-FC0C-4FBA-B50E-CEF9F61476AB}" srcOrd="7" destOrd="0" presId="urn:microsoft.com/office/officeart/2008/layout/HorizontalMultiLevelHierarchy"/>
    <dgm:cxn modelId="{E7CAF8B2-8D6E-4834-B86E-229CCCB3B90F}" type="presParOf" srcId="{128B8365-FC0C-4FBA-B50E-CEF9F61476AB}" destId="{D1BF35F9-17C0-4BEE-A881-63FA64483FAF}" srcOrd="0" destOrd="0" presId="urn:microsoft.com/office/officeart/2008/layout/HorizontalMultiLevelHierarchy"/>
    <dgm:cxn modelId="{53AA8009-B05D-4384-AB51-41E99E73983F}" type="presParOf" srcId="{128B8365-FC0C-4FBA-B50E-CEF9F61476AB}" destId="{F52D67D3-5A84-476D-A0D0-5A4DF4B5AB1A}" srcOrd="1" destOrd="0" presId="urn:microsoft.com/office/officeart/2008/layout/HorizontalMultiLevelHierarchy"/>
    <dgm:cxn modelId="{867514AE-8689-40C2-843B-A4AFF10BA11C}" type="presParOf" srcId="{825331E2-0DBC-4B90-B9E0-AB704F5E1491}" destId="{E4A5A6F2-389D-4A34-81E1-74FC8BA05D0F}" srcOrd="8" destOrd="0" presId="urn:microsoft.com/office/officeart/2008/layout/HorizontalMultiLevelHierarchy"/>
    <dgm:cxn modelId="{F3364667-81CB-44D6-BD00-A1F06C5A3A49}" type="presParOf" srcId="{E4A5A6F2-389D-4A34-81E1-74FC8BA05D0F}" destId="{1A6DD5B4-E185-4A56-BC77-5493930F65D0}" srcOrd="0" destOrd="0" presId="urn:microsoft.com/office/officeart/2008/layout/HorizontalMultiLevelHierarchy"/>
    <dgm:cxn modelId="{2A07D8E9-D4B4-426A-A328-CCE504A5FA6E}" type="presParOf" srcId="{825331E2-0DBC-4B90-B9E0-AB704F5E1491}" destId="{D92FDF08-42D2-457D-A05E-B76CCD6200F8}" srcOrd="9" destOrd="0" presId="urn:microsoft.com/office/officeart/2008/layout/HorizontalMultiLevelHierarchy"/>
    <dgm:cxn modelId="{DB0B3508-0CD2-41A5-8998-ABCA605AFF2C}" type="presParOf" srcId="{D92FDF08-42D2-457D-A05E-B76CCD6200F8}" destId="{1C2D989C-DA42-4836-82BB-1C00E565A363}" srcOrd="0" destOrd="0" presId="urn:microsoft.com/office/officeart/2008/layout/HorizontalMultiLevelHierarchy"/>
    <dgm:cxn modelId="{3CB55837-901D-43AB-A8E2-61B26B94D429}" type="presParOf" srcId="{D92FDF08-42D2-457D-A05E-B76CCD6200F8}" destId="{ABC807F4-7FA1-4F67-9F65-EDF1D55929B5}" srcOrd="1" destOrd="0" presId="urn:microsoft.com/office/officeart/2008/layout/HorizontalMultiLevelHierarchy"/>
    <dgm:cxn modelId="{73A12024-9C33-4FD8-B9BD-B774BB1A7C3C}" type="presParOf" srcId="{825331E2-0DBC-4B90-B9E0-AB704F5E1491}" destId="{83101F2F-C59E-41F9-8C3D-385ED6727CCE}" srcOrd="10" destOrd="0" presId="urn:microsoft.com/office/officeart/2008/layout/HorizontalMultiLevelHierarchy"/>
    <dgm:cxn modelId="{1D6DE4E5-407A-41FF-8C75-AA2E2544EEAD}" type="presParOf" srcId="{83101F2F-C59E-41F9-8C3D-385ED6727CCE}" destId="{54C1EE73-34B2-4994-B217-5A62681BE291}" srcOrd="0" destOrd="0" presId="urn:microsoft.com/office/officeart/2008/layout/HorizontalMultiLevelHierarchy"/>
    <dgm:cxn modelId="{B6B6C957-94AE-454A-B2B5-698FB7192445}" type="presParOf" srcId="{825331E2-0DBC-4B90-B9E0-AB704F5E1491}" destId="{3261B8C0-53BD-4233-8A04-5D82C45895FA}" srcOrd="11" destOrd="0" presId="urn:microsoft.com/office/officeart/2008/layout/HorizontalMultiLevelHierarchy"/>
    <dgm:cxn modelId="{1354E144-C76F-44DA-BB37-D4FE97F45798}" type="presParOf" srcId="{3261B8C0-53BD-4233-8A04-5D82C45895FA}" destId="{31128116-9346-48A6-9A14-AAF48B77370C}" srcOrd="0" destOrd="0" presId="urn:microsoft.com/office/officeart/2008/layout/HorizontalMultiLevelHierarchy"/>
    <dgm:cxn modelId="{23574067-7549-4385-8246-8D875FF7DF74}" type="presParOf" srcId="{3261B8C0-53BD-4233-8A04-5D82C45895FA}" destId="{51BF2F45-0610-4C1A-9064-A31E42979B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115,1 </a:t>
          </a:r>
          <a:r>
            <a:rPr lang="ru-RU" sz="1700" dirty="0" smtClean="0">
              <a:latin typeface="Bookman Old Style" panose="02050604050505020204" pitchFamily="18" charset="0"/>
            </a:rPr>
            <a:t>млн. руб. 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400" dirty="0" smtClean="0">
              <a:latin typeface="Bookman Old Style" panose="02050604050505020204" pitchFamily="18" charset="0"/>
            </a:rPr>
            <a:t>Подпрограмма 1 «Повышение качества условий проживания населения Асбестовского городского округа»</a:t>
          </a:r>
        </a:p>
        <a:p>
          <a:r>
            <a:rPr lang="ru-RU" sz="1400" b="0" dirty="0" smtClean="0">
              <a:latin typeface="Bookman Old Style" panose="02050604050505020204" pitchFamily="18" charset="0"/>
            </a:rPr>
            <a:t>План </a:t>
          </a:r>
          <a:r>
            <a:rPr lang="ru-RU" sz="1400" b="1" dirty="0" smtClean="0">
              <a:latin typeface="Bookman Old Style" panose="02050604050505020204" pitchFamily="18" charset="0"/>
            </a:rPr>
            <a:t>13,7</a:t>
          </a:r>
          <a:r>
            <a:rPr lang="ru-RU" sz="1400" b="0" dirty="0" smtClean="0">
              <a:latin typeface="Bookman Old Style" panose="02050604050505020204" pitchFamily="18" charset="0"/>
            </a:rPr>
            <a:t> млн. руб. </a:t>
          </a:r>
          <a:endParaRPr lang="ru-RU" sz="14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450" dirty="0" smtClean="0">
              <a:latin typeface="Bookman Old Style" panose="02050604050505020204" pitchFamily="18" charset="0"/>
            </a:rPr>
            <a:t>Подпрограмма 2 «Развитие и модернизация систем теплоснабжения, водоснабжения, водоотведения и объектов размещения отходов </a:t>
          </a:r>
          <a:br>
            <a:rPr lang="ru-RU" sz="1450" dirty="0" smtClean="0">
              <a:latin typeface="Bookman Old Style" panose="02050604050505020204" pitchFamily="18" charset="0"/>
            </a:rPr>
          </a:br>
          <a:r>
            <a:rPr lang="ru-RU" sz="1450" dirty="0" smtClean="0">
              <a:latin typeface="Bookman Old Style" panose="02050604050505020204" pitchFamily="18" charset="0"/>
            </a:rPr>
            <a:t>в Асбестовском городском округе»</a:t>
          </a:r>
        </a:p>
        <a:p>
          <a:r>
            <a:rPr lang="ru-RU" sz="1450" b="0" dirty="0" smtClean="0">
              <a:latin typeface="Bookman Old Style" panose="02050604050505020204" pitchFamily="18" charset="0"/>
            </a:rPr>
            <a:t>План </a:t>
          </a:r>
          <a:r>
            <a:rPr lang="ru-RU" sz="1450" b="1" dirty="0" smtClean="0">
              <a:latin typeface="Bookman Old Style" panose="02050604050505020204" pitchFamily="18" charset="0"/>
            </a:rPr>
            <a:t>5,1</a:t>
          </a:r>
          <a:r>
            <a:rPr lang="ru-RU" sz="1450" b="0" dirty="0" smtClean="0">
              <a:latin typeface="Bookman Old Style" panose="02050604050505020204" pitchFamily="18" charset="0"/>
            </a:rPr>
            <a:t> млн. руб. </a:t>
          </a:r>
          <a:endParaRPr lang="ru-RU" sz="145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22486FB6-3588-4A0F-A4C1-96616451CD9C}">
      <dgm:prSet phldrT="[Текст]" custT="1"/>
      <dgm:spPr/>
      <dgm:t>
        <a:bodyPr/>
        <a:lstStyle/>
        <a:p>
          <a:r>
            <a:rPr lang="ru-RU" sz="1450" dirty="0" smtClean="0">
              <a:latin typeface="Bookman Old Style" panose="02050604050505020204" pitchFamily="18" charset="0"/>
            </a:rPr>
            <a:t>Подпрограмма 3 «Благоустройство территории Асбестовского городского округа»</a:t>
          </a:r>
        </a:p>
        <a:p>
          <a:r>
            <a:rPr lang="ru-RU" sz="1450" b="0" dirty="0" smtClean="0">
              <a:latin typeface="Bookman Old Style" panose="02050604050505020204" pitchFamily="18" charset="0"/>
            </a:rPr>
            <a:t>План </a:t>
          </a:r>
          <a:r>
            <a:rPr lang="ru-RU" sz="1450" b="1" dirty="0" smtClean="0">
              <a:latin typeface="Bookman Old Style" panose="02050604050505020204" pitchFamily="18" charset="0"/>
            </a:rPr>
            <a:t>43,3</a:t>
          </a:r>
          <a:r>
            <a:rPr lang="ru-RU" sz="1450" b="0" dirty="0" smtClean="0">
              <a:latin typeface="Bookman Old Style" panose="02050604050505020204" pitchFamily="18" charset="0"/>
            </a:rPr>
            <a:t> млн. руб. </a:t>
          </a:r>
          <a:endParaRPr lang="ru-RU" sz="1450" dirty="0">
            <a:latin typeface="Bookman Old Style" panose="02050604050505020204" pitchFamily="18" charset="0"/>
          </a:endParaRPr>
        </a:p>
      </dgm:t>
    </dgm:pt>
    <dgm:pt modelId="{1E20EB5E-E992-48F9-843E-A4D46ACC7BD4}" type="parTrans" cxnId="{0FBCF707-6B60-4EA4-9A54-3DC0A2057102}">
      <dgm:prSet/>
      <dgm:spPr/>
      <dgm:t>
        <a:bodyPr/>
        <a:lstStyle/>
        <a:p>
          <a:endParaRPr lang="ru-RU"/>
        </a:p>
      </dgm:t>
    </dgm:pt>
    <dgm:pt modelId="{8BAEE40A-24D7-42E5-B28B-AC9EE581797B}" type="sibTrans" cxnId="{0FBCF707-6B60-4EA4-9A54-3DC0A2057102}">
      <dgm:prSet/>
      <dgm:spPr/>
      <dgm:t>
        <a:bodyPr/>
        <a:lstStyle/>
        <a:p>
          <a:endParaRPr lang="ru-RU"/>
        </a:p>
      </dgm:t>
    </dgm:pt>
    <dgm:pt modelId="{6F1E9CFD-66C8-41E2-93AC-1A4C485D689A}">
      <dgm:prSet phldrT="[Текст]" custT="1"/>
      <dgm:spPr/>
      <dgm:t>
        <a:bodyPr/>
        <a:lstStyle/>
        <a:p>
          <a:r>
            <a:rPr lang="ru-RU" sz="1450" dirty="0" smtClean="0">
              <a:latin typeface="Bookman Old Style" panose="02050604050505020204" pitchFamily="18" charset="0"/>
            </a:rPr>
            <a:t>Подпрограмма 4 «Энергосбережение и повышение энергетической эффективности Асбестовского городского округа»</a:t>
          </a:r>
        </a:p>
        <a:p>
          <a:r>
            <a:rPr lang="ru-RU" sz="1450" b="0" dirty="0" smtClean="0">
              <a:latin typeface="Bookman Old Style" panose="02050604050505020204" pitchFamily="18" charset="0"/>
            </a:rPr>
            <a:t>План </a:t>
          </a:r>
          <a:r>
            <a:rPr lang="ru-RU" sz="1450" b="1" dirty="0" smtClean="0">
              <a:latin typeface="Bookman Old Style" panose="02050604050505020204" pitchFamily="18" charset="0"/>
            </a:rPr>
            <a:t>21,4</a:t>
          </a:r>
          <a:r>
            <a:rPr lang="ru-RU" sz="1450" b="0" dirty="0" smtClean="0">
              <a:latin typeface="Bookman Old Style" panose="02050604050505020204" pitchFamily="18" charset="0"/>
            </a:rPr>
            <a:t> млн. руб. </a:t>
          </a:r>
          <a:endParaRPr lang="ru-RU" sz="1450" dirty="0">
            <a:latin typeface="Bookman Old Style" panose="02050604050505020204" pitchFamily="18" charset="0"/>
          </a:endParaRPr>
        </a:p>
      </dgm:t>
    </dgm:pt>
    <dgm:pt modelId="{ACD62C06-EE31-432C-90B2-719AB96AE0FB}" type="parTrans" cxnId="{C0E5D1FF-0846-4FC6-9B1A-B04C3F9D1CB2}">
      <dgm:prSet/>
      <dgm:spPr/>
      <dgm:t>
        <a:bodyPr/>
        <a:lstStyle/>
        <a:p>
          <a:endParaRPr lang="ru-RU"/>
        </a:p>
      </dgm:t>
    </dgm:pt>
    <dgm:pt modelId="{102D561A-567F-4CB8-91AD-143991F583D0}" type="sibTrans" cxnId="{C0E5D1FF-0846-4FC6-9B1A-B04C3F9D1CB2}">
      <dgm:prSet/>
      <dgm:spPr/>
      <dgm:t>
        <a:bodyPr/>
        <a:lstStyle/>
        <a:p>
          <a:endParaRPr lang="ru-RU"/>
        </a:p>
      </dgm:t>
    </dgm:pt>
    <dgm:pt modelId="{BD1A52D5-E42B-4953-AFEF-3ED95E0DBB05}">
      <dgm:prSet phldrT="[Текст]" custT="1"/>
      <dgm:spPr/>
      <dgm:t>
        <a:bodyPr/>
        <a:lstStyle/>
        <a:p>
          <a:r>
            <a:rPr lang="ru-RU" sz="1400" dirty="0" smtClean="0">
              <a:latin typeface="Bookman Old Style" panose="02050604050505020204" pitchFamily="18" charset="0"/>
            </a:rPr>
            <a:t>Подпрограмма 5 «Обеспечение жильем молодых семей на территории Асбестовского городского округа»</a:t>
          </a:r>
          <a:br>
            <a:rPr lang="ru-RU" sz="1400" dirty="0" smtClean="0">
              <a:latin typeface="Bookman Old Style" panose="02050604050505020204" pitchFamily="18" charset="0"/>
            </a:rPr>
          </a:br>
          <a:r>
            <a:rPr lang="ru-RU" sz="1400" b="0" dirty="0" smtClean="0">
              <a:latin typeface="Bookman Old Style" panose="02050604050505020204" pitchFamily="18" charset="0"/>
            </a:rPr>
            <a:t>План </a:t>
          </a:r>
          <a:r>
            <a:rPr lang="ru-RU" sz="1400" b="1" dirty="0" smtClean="0">
              <a:latin typeface="Bookman Old Style" panose="02050604050505020204" pitchFamily="18" charset="0"/>
            </a:rPr>
            <a:t>1,4</a:t>
          </a:r>
          <a:r>
            <a:rPr lang="ru-RU" sz="1400" b="0" dirty="0" smtClean="0">
              <a:latin typeface="Bookman Old Style" panose="02050604050505020204" pitchFamily="18" charset="0"/>
            </a:rPr>
            <a:t> млн. руб. </a:t>
          </a:r>
          <a:endParaRPr lang="ru-RU" sz="1400" dirty="0">
            <a:latin typeface="Bookman Old Style" panose="02050604050505020204" pitchFamily="18" charset="0"/>
          </a:endParaRPr>
        </a:p>
      </dgm:t>
    </dgm:pt>
    <dgm:pt modelId="{6192B919-A79E-4D4F-83DF-727EA22BB907}" type="parTrans" cxnId="{949316F0-89E8-4877-9DF6-333DE2289D8C}">
      <dgm:prSet/>
      <dgm:spPr/>
      <dgm:t>
        <a:bodyPr/>
        <a:lstStyle/>
        <a:p>
          <a:endParaRPr lang="ru-RU"/>
        </a:p>
      </dgm:t>
    </dgm:pt>
    <dgm:pt modelId="{C46A2E0D-0EA8-457C-9219-B2BB0C48FD9F}" type="sibTrans" cxnId="{949316F0-89E8-4877-9DF6-333DE2289D8C}">
      <dgm:prSet/>
      <dgm:spPr/>
      <dgm:t>
        <a:bodyPr/>
        <a:lstStyle/>
        <a:p>
          <a:endParaRPr lang="ru-RU"/>
        </a:p>
      </dgm:t>
    </dgm:pt>
    <dgm:pt modelId="{4DB43CD7-F3E0-4A3E-8321-3FAA0133B311}">
      <dgm:prSet phldrT="[Текст]" custT="1"/>
      <dgm:spPr/>
      <dgm:t>
        <a:bodyPr/>
        <a:lstStyle/>
        <a:p>
          <a:r>
            <a:rPr lang="ru-RU" sz="1400" dirty="0" smtClean="0">
              <a:latin typeface="Bookman Old Style" panose="02050604050505020204" pitchFamily="18" charset="0"/>
            </a:rPr>
            <a:t>Подпрограмма 6 «Обеспечение реализации муниципальной программы </a:t>
          </a:r>
          <a:r>
            <a:rPr lang="ru-RU" sz="1400" b="0" dirty="0" smtClean="0">
              <a:latin typeface="Bookman Old Style" panose="02050604050505020204" pitchFamily="18" charset="0"/>
            </a:rPr>
            <a:t>План </a:t>
          </a:r>
          <a:r>
            <a:rPr lang="ru-RU" sz="1400" b="1" dirty="0" smtClean="0">
              <a:latin typeface="Bookman Old Style" panose="02050604050505020204" pitchFamily="18" charset="0"/>
            </a:rPr>
            <a:t>29,9</a:t>
          </a:r>
          <a:r>
            <a:rPr lang="ru-RU" sz="1400" b="0" dirty="0" smtClean="0">
              <a:latin typeface="Bookman Old Style" panose="02050604050505020204" pitchFamily="18" charset="0"/>
            </a:rPr>
            <a:t> млн. руб. </a:t>
          </a:r>
          <a:endParaRPr lang="ru-RU" sz="1400" dirty="0">
            <a:latin typeface="Bookman Old Style" panose="02050604050505020204" pitchFamily="18" charset="0"/>
          </a:endParaRPr>
        </a:p>
      </dgm:t>
    </dgm:pt>
    <dgm:pt modelId="{0E5305C6-6FE9-4BD6-8F2D-D6D00EC8FBE4}" type="parTrans" cxnId="{86F39800-6DE2-4E15-8DE2-80EBCFAB96C8}">
      <dgm:prSet/>
      <dgm:spPr/>
      <dgm:t>
        <a:bodyPr/>
        <a:lstStyle/>
        <a:p>
          <a:endParaRPr lang="ru-RU"/>
        </a:p>
      </dgm:t>
    </dgm:pt>
    <dgm:pt modelId="{88367BA6-5249-4B74-8C11-7FB9BD5E5274}" type="sibTrans" cxnId="{86F39800-6DE2-4E15-8DE2-80EBCFAB96C8}">
      <dgm:prSet/>
      <dgm:spPr/>
      <dgm:t>
        <a:bodyPr/>
        <a:lstStyle/>
        <a:p>
          <a:endParaRPr lang="ru-RU"/>
        </a:p>
      </dgm:t>
    </dgm:pt>
    <dgm:pt modelId="{6DDC88F1-2F84-497E-A3B3-8E4CC1BA9FCE}">
      <dgm:prSet phldrT="[Текст]" custT="1"/>
      <dgm:spPr/>
      <dgm:t>
        <a:bodyPr/>
        <a:lstStyle/>
        <a:p>
          <a:r>
            <a:rPr lang="ru-RU" sz="1400" dirty="0" smtClean="0">
              <a:latin typeface="Bookman Old Style" panose="02050604050505020204" pitchFamily="18" charset="0"/>
            </a:rPr>
            <a:t>Подпрограмма 7 «Предоставление региональной поддержки молодым семьям на улучшение жилищных условий»   </a:t>
          </a:r>
          <a:br>
            <a:rPr lang="ru-RU" sz="1400" dirty="0" smtClean="0">
              <a:latin typeface="Bookman Old Style" panose="02050604050505020204" pitchFamily="18" charset="0"/>
            </a:rPr>
          </a:br>
          <a:r>
            <a:rPr lang="ru-RU" sz="1400" b="0" dirty="0" smtClean="0">
              <a:latin typeface="Bookman Old Style" panose="02050604050505020204" pitchFamily="18" charset="0"/>
            </a:rPr>
            <a:t>План </a:t>
          </a:r>
          <a:r>
            <a:rPr lang="ru-RU" sz="1400" b="1" dirty="0" smtClean="0">
              <a:latin typeface="Bookman Old Style" panose="02050604050505020204" pitchFamily="18" charset="0"/>
            </a:rPr>
            <a:t>0,3</a:t>
          </a:r>
          <a:r>
            <a:rPr lang="ru-RU" sz="1400" b="0" dirty="0" smtClean="0">
              <a:latin typeface="Bookman Old Style" panose="02050604050505020204" pitchFamily="18" charset="0"/>
            </a:rPr>
            <a:t> млн. руб.  </a:t>
          </a:r>
          <a:endParaRPr lang="ru-RU" sz="1400" dirty="0">
            <a:latin typeface="Bookman Old Style" panose="02050604050505020204" pitchFamily="18" charset="0"/>
          </a:endParaRPr>
        </a:p>
      </dgm:t>
    </dgm:pt>
    <dgm:pt modelId="{009D29FE-F0BD-4980-BF8F-F6287D9FE236}" type="parTrans" cxnId="{AD4A054F-AB4B-4206-9C97-0017C58B617F}">
      <dgm:prSet/>
      <dgm:spPr/>
      <dgm:t>
        <a:bodyPr/>
        <a:lstStyle/>
        <a:p>
          <a:endParaRPr lang="ru-RU"/>
        </a:p>
      </dgm:t>
    </dgm:pt>
    <dgm:pt modelId="{34A902E9-3317-46E5-9AB6-7D9A8F5131A1}" type="sibTrans" cxnId="{AD4A054F-AB4B-4206-9C97-0017C58B617F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6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7" custScaleX="536615" custScaleY="185978" custLinFactNeighborX="532" custLinFactNeighborY="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1" presStyleCnt="7" custScaleX="537459" custScaleY="239560" custLinFactNeighborX="532" custLinFactNeighborY="-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  <dgm:pt modelId="{A5D5097E-8F10-4DA7-85AD-7ED2D9236681}" type="pres">
      <dgm:prSet presAssocID="{1E20EB5E-E992-48F9-843E-A4D46ACC7BD4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387E887F-A5A6-4114-BC15-EC5C2410B33A}" type="pres">
      <dgm:prSet presAssocID="{1E20EB5E-E992-48F9-843E-A4D46ACC7BD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7C27FA2B-D122-42E1-86F8-7178796317A6}" type="pres">
      <dgm:prSet presAssocID="{22486FB6-3588-4A0F-A4C1-96616451CD9C}" presName="root2" presStyleCnt="0"/>
      <dgm:spPr/>
      <dgm:t>
        <a:bodyPr/>
        <a:lstStyle/>
        <a:p>
          <a:endParaRPr lang="ru-RU"/>
        </a:p>
      </dgm:t>
    </dgm:pt>
    <dgm:pt modelId="{E6CAA607-E4CC-476F-B296-A801304F85A9}" type="pres">
      <dgm:prSet presAssocID="{22486FB6-3588-4A0F-A4C1-96616451CD9C}" presName="LevelTwoTextNode" presStyleLbl="node2" presStyleIdx="2" presStyleCnt="7" custScaleX="536330" custScaleY="194680" custLinFactNeighborX="532" custLinFactNeighborY="-2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0FCD00-249C-40D6-A43D-4E9CBC60A446}" type="pres">
      <dgm:prSet presAssocID="{22486FB6-3588-4A0F-A4C1-96616451CD9C}" presName="level3hierChild" presStyleCnt="0"/>
      <dgm:spPr/>
      <dgm:t>
        <a:bodyPr/>
        <a:lstStyle/>
        <a:p>
          <a:endParaRPr lang="ru-RU"/>
        </a:p>
      </dgm:t>
    </dgm:pt>
    <dgm:pt modelId="{E34C5479-CB5D-4E5C-B550-C27F72A76C09}" type="pres">
      <dgm:prSet presAssocID="{ACD62C06-EE31-432C-90B2-719AB96AE0FB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68580113-FFD6-4C91-BA05-0BD6770F93B6}" type="pres">
      <dgm:prSet presAssocID="{ACD62C06-EE31-432C-90B2-719AB96AE0F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128B8365-FC0C-4FBA-B50E-CEF9F61476AB}" type="pres">
      <dgm:prSet presAssocID="{6F1E9CFD-66C8-41E2-93AC-1A4C485D689A}" presName="root2" presStyleCnt="0"/>
      <dgm:spPr/>
      <dgm:t>
        <a:bodyPr/>
        <a:lstStyle/>
        <a:p>
          <a:endParaRPr lang="ru-RU"/>
        </a:p>
      </dgm:t>
    </dgm:pt>
    <dgm:pt modelId="{D1BF35F9-17C0-4BEE-A881-63FA64483FAF}" type="pres">
      <dgm:prSet presAssocID="{6F1E9CFD-66C8-41E2-93AC-1A4C485D689A}" presName="LevelTwoTextNode" presStyleLbl="node2" presStyleIdx="3" presStyleCnt="7" custScaleX="535501" custScaleY="178248" custLinFactNeighborX="532" custLinFactNeighborY="-2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2D67D3-5A84-476D-A0D0-5A4DF4B5AB1A}" type="pres">
      <dgm:prSet presAssocID="{6F1E9CFD-66C8-41E2-93AC-1A4C485D689A}" presName="level3hierChild" presStyleCnt="0"/>
      <dgm:spPr/>
      <dgm:t>
        <a:bodyPr/>
        <a:lstStyle/>
        <a:p>
          <a:endParaRPr lang="ru-RU"/>
        </a:p>
      </dgm:t>
    </dgm:pt>
    <dgm:pt modelId="{E4A5A6F2-389D-4A34-81E1-74FC8BA05D0F}" type="pres">
      <dgm:prSet presAssocID="{6192B919-A79E-4D4F-83DF-727EA22BB907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1A6DD5B4-E185-4A56-BC77-5493930F65D0}" type="pres">
      <dgm:prSet presAssocID="{6192B919-A79E-4D4F-83DF-727EA22BB90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D92FDF08-42D2-457D-A05E-B76CCD6200F8}" type="pres">
      <dgm:prSet presAssocID="{BD1A52D5-E42B-4953-AFEF-3ED95E0DBB05}" presName="root2" presStyleCnt="0"/>
      <dgm:spPr/>
      <dgm:t>
        <a:bodyPr/>
        <a:lstStyle/>
        <a:p>
          <a:endParaRPr lang="ru-RU"/>
        </a:p>
      </dgm:t>
    </dgm:pt>
    <dgm:pt modelId="{1C2D989C-DA42-4836-82BB-1C00E565A363}" type="pres">
      <dgm:prSet presAssocID="{BD1A52D5-E42B-4953-AFEF-3ED95E0DBB05}" presName="LevelTwoTextNode" presStyleLbl="node2" presStyleIdx="4" presStyleCnt="7" custScaleX="538296" custScaleY="172019" custLinFactNeighborX="532" custLinFactNeighborY="-16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C807F4-7FA1-4F67-9F65-EDF1D55929B5}" type="pres">
      <dgm:prSet presAssocID="{BD1A52D5-E42B-4953-AFEF-3ED95E0DBB05}" presName="level3hierChild" presStyleCnt="0"/>
      <dgm:spPr/>
      <dgm:t>
        <a:bodyPr/>
        <a:lstStyle/>
        <a:p>
          <a:endParaRPr lang="ru-RU"/>
        </a:p>
      </dgm:t>
    </dgm:pt>
    <dgm:pt modelId="{83101F2F-C59E-41F9-8C3D-385ED6727CCE}" type="pres">
      <dgm:prSet presAssocID="{0E5305C6-6FE9-4BD6-8F2D-D6D00EC8FBE4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54C1EE73-34B2-4994-B217-5A62681BE291}" type="pres">
      <dgm:prSet presAssocID="{0E5305C6-6FE9-4BD6-8F2D-D6D00EC8FBE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261B8C0-53BD-4233-8A04-5D82C45895FA}" type="pres">
      <dgm:prSet presAssocID="{4DB43CD7-F3E0-4A3E-8321-3FAA0133B311}" presName="root2" presStyleCnt="0"/>
      <dgm:spPr/>
      <dgm:t>
        <a:bodyPr/>
        <a:lstStyle/>
        <a:p>
          <a:endParaRPr lang="ru-RU"/>
        </a:p>
      </dgm:t>
    </dgm:pt>
    <dgm:pt modelId="{31128116-9346-48A6-9A14-AAF48B77370C}" type="pres">
      <dgm:prSet presAssocID="{4DB43CD7-F3E0-4A3E-8321-3FAA0133B311}" presName="LevelTwoTextNode" presStyleLbl="node2" presStyleIdx="5" presStyleCnt="7" custScaleX="536878" custScaleY="208840" custLinFactNeighborX="532" custLinFactNeighborY="-23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F2F45-0610-4C1A-9064-A31E42979B1A}" type="pres">
      <dgm:prSet presAssocID="{4DB43CD7-F3E0-4A3E-8321-3FAA0133B311}" presName="level3hierChild" presStyleCnt="0"/>
      <dgm:spPr/>
      <dgm:t>
        <a:bodyPr/>
        <a:lstStyle/>
        <a:p>
          <a:endParaRPr lang="ru-RU"/>
        </a:p>
      </dgm:t>
    </dgm:pt>
    <dgm:pt modelId="{E87BCB8C-1163-4DA0-A1D6-3D7D785222AD}" type="pres">
      <dgm:prSet presAssocID="{009D29FE-F0BD-4980-BF8F-F6287D9FE236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231E0BC0-EA5E-4FC5-BBDF-7D7324B8619C}" type="pres">
      <dgm:prSet presAssocID="{009D29FE-F0BD-4980-BF8F-F6287D9FE236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031A8B4-792D-4690-A377-E2F2BD7BAC08}" type="pres">
      <dgm:prSet presAssocID="{6DDC88F1-2F84-497E-A3B3-8E4CC1BA9FCE}" presName="root2" presStyleCnt="0"/>
      <dgm:spPr/>
      <dgm:t>
        <a:bodyPr/>
        <a:lstStyle/>
        <a:p>
          <a:endParaRPr lang="ru-RU"/>
        </a:p>
      </dgm:t>
    </dgm:pt>
    <dgm:pt modelId="{7C1D40D1-0FAC-4337-A418-5ECE1E667D5A}" type="pres">
      <dgm:prSet presAssocID="{6DDC88F1-2F84-497E-A3B3-8E4CC1BA9FCE}" presName="LevelTwoTextNode" presStyleLbl="node2" presStyleIdx="6" presStyleCnt="7" custScaleX="535916" custScaleY="176044" custLinFactNeighborX="532" custLinFactNeighborY="-23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E37ADB-569B-4311-8908-CF27EF4AD0EC}" type="pres">
      <dgm:prSet presAssocID="{6DDC88F1-2F84-497E-A3B3-8E4CC1BA9FCE}" presName="level3hierChild" presStyleCnt="0"/>
      <dgm:spPr/>
      <dgm:t>
        <a:bodyPr/>
        <a:lstStyle/>
        <a:p>
          <a:endParaRPr lang="ru-RU"/>
        </a:p>
      </dgm:t>
    </dgm:pt>
  </dgm:ptLst>
  <dgm:cxnLst>
    <dgm:cxn modelId="{86F4257E-B2AE-47BD-9C05-CC672A5CBBCB}" type="presOf" srcId="{0E5305C6-6FE9-4BD6-8F2D-D6D00EC8FBE4}" destId="{54C1EE73-34B2-4994-B217-5A62681BE291}" srcOrd="1" destOrd="0" presId="urn:microsoft.com/office/officeart/2008/layout/HorizontalMultiLevelHierarchy"/>
    <dgm:cxn modelId="{8CDE3FD1-AB40-4222-830D-DB65BA27C253}" type="presOf" srcId="{ACD62C06-EE31-432C-90B2-719AB96AE0FB}" destId="{68580113-FFD6-4C91-BA05-0BD6770F93B6}" srcOrd="1" destOrd="0" presId="urn:microsoft.com/office/officeart/2008/layout/HorizontalMultiLevelHierarchy"/>
    <dgm:cxn modelId="{620C79A1-2629-4E81-AC79-2E58AF482E57}" type="presOf" srcId="{6192B919-A79E-4D4F-83DF-727EA22BB907}" destId="{1A6DD5B4-E185-4A56-BC77-5493930F65D0}" srcOrd="1" destOrd="0" presId="urn:microsoft.com/office/officeart/2008/layout/HorizontalMultiLevelHierarchy"/>
    <dgm:cxn modelId="{0FBCF707-6B60-4EA4-9A54-3DC0A2057102}" srcId="{33DE915C-1A0A-44A8-9226-F380E2020547}" destId="{22486FB6-3588-4A0F-A4C1-96616451CD9C}" srcOrd="2" destOrd="0" parTransId="{1E20EB5E-E992-48F9-843E-A4D46ACC7BD4}" sibTransId="{8BAEE40A-24D7-42E5-B28B-AC9EE581797B}"/>
    <dgm:cxn modelId="{86DF1C5F-60FD-4C77-8CFC-F49E40E20C6F}" type="presOf" srcId="{6192B919-A79E-4D4F-83DF-727EA22BB907}" destId="{E4A5A6F2-389D-4A34-81E1-74FC8BA05D0F}" srcOrd="0" destOrd="0" presId="urn:microsoft.com/office/officeart/2008/layout/HorizontalMultiLevelHierarchy"/>
    <dgm:cxn modelId="{1564B95E-D14F-44F8-B710-25C76E3947A6}" type="presOf" srcId="{22486FB6-3588-4A0F-A4C1-96616451CD9C}" destId="{E6CAA607-E4CC-476F-B296-A801304F85A9}" srcOrd="0" destOrd="0" presId="urn:microsoft.com/office/officeart/2008/layout/HorizontalMultiLevelHierarchy"/>
    <dgm:cxn modelId="{4E41CA4C-B2B4-4786-938F-8B565F643162}" type="presOf" srcId="{BD1A52D5-E42B-4953-AFEF-3ED95E0DBB05}" destId="{1C2D989C-DA42-4836-82BB-1C00E565A363}" srcOrd="0" destOrd="0" presId="urn:microsoft.com/office/officeart/2008/layout/HorizontalMultiLevelHierarchy"/>
    <dgm:cxn modelId="{CEBFB06F-F216-429F-BC0F-68069852E69F}" type="presOf" srcId="{6F1E9CFD-66C8-41E2-93AC-1A4C485D689A}" destId="{D1BF35F9-17C0-4BEE-A881-63FA64483FAF}" srcOrd="0" destOrd="0" presId="urn:microsoft.com/office/officeart/2008/layout/HorizontalMultiLevelHierarchy"/>
    <dgm:cxn modelId="{6107C4A1-167B-4BE1-A2F2-9347682CD5FF}" type="presOf" srcId="{1E20EB5E-E992-48F9-843E-A4D46ACC7BD4}" destId="{387E887F-A5A6-4114-BC15-EC5C2410B33A}" srcOrd="1" destOrd="0" presId="urn:microsoft.com/office/officeart/2008/layout/HorizontalMultiLevelHierarchy"/>
    <dgm:cxn modelId="{BD3870F5-6A91-41B5-A6D5-4C758A500C55}" type="presOf" srcId="{009D29FE-F0BD-4980-BF8F-F6287D9FE236}" destId="{E87BCB8C-1163-4DA0-A1D6-3D7D785222AD}" srcOrd="0" destOrd="0" presId="urn:microsoft.com/office/officeart/2008/layout/HorizontalMultiLevelHierarchy"/>
    <dgm:cxn modelId="{0A3D603A-1013-453C-9CA0-C194E2B2D445}" type="presOf" srcId="{318EF49D-3A27-46D6-B700-0A092B06E2F7}" destId="{929E0F6A-9C12-4543-8091-5E1EE7613029}" srcOrd="1" destOrd="0" presId="urn:microsoft.com/office/officeart/2008/layout/HorizontalMultiLevelHierarchy"/>
    <dgm:cxn modelId="{976DD650-019C-48E0-A199-27460D728626}" type="presOf" srcId="{318EF49D-3A27-46D6-B700-0A092B06E2F7}" destId="{790FBA5F-CA8B-47DD-B713-AAF88980F745}" srcOrd="0" destOrd="0" presId="urn:microsoft.com/office/officeart/2008/layout/HorizontalMultiLevelHierarchy"/>
    <dgm:cxn modelId="{7480BD66-6310-42D9-9CAD-02C6B0BCF1FB}" type="presOf" srcId="{B2D8CCF9-A9B9-45D2-805E-3E366F3089E8}" destId="{D0D12B08-739A-4D0F-A215-DD12273F5F90}" srcOrd="0" destOrd="0" presId="urn:microsoft.com/office/officeart/2008/layout/HorizontalMultiLevelHierarchy"/>
    <dgm:cxn modelId="{828F889C-3D14-4F48-9A3F-C2B9DEAA457A}" type="presOf" srcId="{33DE915C-1A0A-44A8-9226-F380E2020547}" destId="{2FF911DC-8956-49DE-B7FA-4BB65BAEF7F5}" srcOrd="0" destOrd="0" presId="urn:microsoft.com/office/officeart/2008/layout/HorizontalMultiLevelHierarchy"/>
    <dgm:cxn modelId="{9C7B2F69-A0F6-4ABD-BC80-1B6DEA97252E}" type="presOf" srcId="{6DDC88F1-2F84-497E-A3B3-8E4CC1BA9FCE}" destId="{7C1D40D1-0FAC-4337-A418-5ECE1E667D5A}" srcOrd="0" destOrd="0" presId="urn:microsoft.com/office/officeart/2008/layout/HorizontalMultiLevelHierarchy"/>
    <dgm:cxn modelId="{D385E844-7FCC-4E69-B03E-49D1863DA8FE}" type="presOf" srcId="{9FE2BA40-FD48-4D2D-9916-7F68D145E6CD}" destId="{3B0C654F-187D-46A1-9A56-071130ACE7AE}" srcOrd="0" destOrd="0" presId="urn:microsoft.com/office/officeart/2008/layout/HorizontalMultiLevelHierarchy"/>
    <dgm:cxn modelId="{1BD55C8A-AAFC-4A7A-9C1E-5E65BE54D09C}" type="presOf" srcId="{ACD62C06-EE31-432C-90B2-719AB96AE0FB}" destId="{E34C5479-CB5D-4E5C-B550-C27F72A76C09}" srcOrd="0" destOrd="0" presId="urn:microsoft.com/office/officeart/2008/layout/HorizontalMultiLevelHierarchy"/>
    <dgm:cxn modelId="{86F39800-6DE2-4E15-8DE2-80EBCFAB96C8}" srcId="{33DE915C-1A0A-44A8-9226-F380E2020547}" destId="{4DB43CD7-F3E0-4A3E-8321-3FAA0133B311}" srcOrd="5" destOrd="0" parTransId="{0E5305C6-6FE9-4BD6-8F2D-D6D00EC8FBE4}" sibTransId="{88367BA6-5249-4B74-8C11-7FB9BD5E5274}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C4A04B2B-9789-4ED5-951F-648912DCE435}" type="presOf" srcId="{0E5305C6-6FE9-4BD6-8F2D-D6D00EC8FBE4}" destId="{83101F2F-C59E-41F9-8C3D-385ED6727CCE}" srcOrd="0" destOrd="0" presId="urn:microsoft.com/office/officeart/2008/layout/HorizontalMultiLevelHierarchy"/>
    <dgm:cxn modelId="{2C4E6D06-4D8C-4A54-816E-0013606B43FC}" type="presOf" srcId="{CADB39F5-E8BF-40D6-8075-7B4806FFCCF9}" destId="{17C28AB7-A96B-4A21-BDDB-F886C4D4F12D}" srcOrd="0" destOrd="0" presId="urn:microsoft.com/office/officeart/2008/layout/HorizontalMultiLevelHierarchy"/>
    <dgm:cxn modelId="{949316F0-89E8-4877-9DF6-333DE2289D8C}" srcId="{33DE915C-1A0A-44A8-9226-F380E2020547}" destId="{BD1A52D5-E42B-4953-AFEF-3ED95E0DBB05}" srcOrd="4" destOrd="0" parTransId="{6192B919-A79E-4D4F-83DF-727EA22BB907}" sibTransId="{C46A2E0D-0EA8-457C-9219-B2BB0C48FD9F}"/>
    <dgm:cxn modelId="{ED41A0EF-2CDE-4A27-B4F7-C633FC112919}" type="presOf" srcId="{00D4C27F-5F04-4699-A35B-EFA6377465F7}" destId="{83020E06-D5A6-442B-A694-58E0A1DDA9DC}" srcOrd="0" destOrd="0" presId="urn:microsoft.com/office/officeart/2008/layout/HorizontalMultiLevelHierarchy"/>
    <dgm:cxn modelId="{E5A8F9BC-F8E2-4D9A-8DF6-10D4F0BD7DC6}" type="presOf" srcId="{009D29FE-F0BD-4980-BF8F-F6287D9FE236}" destId="{231E0BC0-EA5E-4FC5-BBDF-7D7324B8619C}" srcOrd="1" destOrd="0" presId="urn:microsoft.com/office/officeart/2008/layout/HorizontalMultiLevelHierarchy"/>
    <dgm:cxn modelId="{AD4A054F-AB4B-4206-9C97-0017C58B617F}" srcId="{33DE915C-1A0A-44A8-9226-F380E2020547}" destId="{6DDC88F1-2F84-497E-A3B3-8E4CC1BA9FCE}" srcOrd="6" destOrd="0" parTransId="{009D29FE-F0BD-4980-BF8F-F6287D9FE236}" sibTransId="{34A902E9-3317-46E5-9AB6-7D9A8F5131A1}"/>
    <dgm:cxn modelId="{CF8819C1-051A-46C2-9E29-38B5E50F9FD7}" srcId="{33DE915C-1A0A-44A8-9226-F380E2020547}" destId="{CADB39F5-E8BF-40D6-8075-7B4806FFCCF9}" srcOrd="1" destOrd="0" parTransId="{318EF49D-3A27-46D6-B700-0A092B06E2F7}" sibTransId="{E0A17260-F6EF-4C43-B73A-6053AFA73BF4}"/>
    <dgm:cxn modelId="{C0E5D1FF-0846-4FC6-9B1A-B04C3F9D1CB2}" srcId="{33DE915C-1A0A-44A8-9226-F380E2020547}" destId="{6F1E9CFD-66C8-41E2-93AC-1A4C485D689A}" srcOrd="3" destOrd="0" parTransId="{ACD62C06-EE31-432C-90B2-719AB96AE0FB}" sibTransId="{102D561A-567F-4CB8-91AD-143991F583D0}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2B329B83-9D2D-45A6-91D0-D340CC6F7B88}" type="presOf" srcId="{9FE2BA40-FD48-4D2D-9916-7F68D145E6CD}" destId="{5F5F874A-834B-408B-9B89-15D0FAD62424}" srcOrd="1" destOrd="0" presId="urn:microsoft.com/office/officeart/2008/layout/HorizontalMultiLevelHierarchy"/>
    <dgm:cxn modelId="{531F4BFD-0656-40AE-8557-678BE980B44A}" type="presOf" srcId="{4DB43CD7-F3E0-4A3E-8321-3FAA0133B311}" destId="{31128116-9346-48A6-9A14-AAF48B77370C}" srcOrd="0" destOrd="0" presId="urn:microsoft.com/office/officeart/2008/layout/HorizontalMultiLevelHierarchy"/>
    <dgm:cxn modelId="{1ECDB7A5-3143-4FAF-968B-E1C868FA66DC}" type="presOf" srcId="{1E20EB5E-E992-48F9-843E-A4D46ACC7BD4}" destId="{A5D5097E-8F10-4DA7-85AD-7ED2D9236681}" srcOrd="0" destOrd="0" presId="urn:microsoft.com/office/officeart/2008/layout/HorizontalMultiLevelHierarchy"/>
    <dgm:cxn modelId="{A60FA778-735A-4F8F-AA95-FC45BF3FDF6C}" type="presParOf" srcId="{D0D12B08-739A-4D0F-A215-DD12273F5F90}" destId="{A9BE24F1-74D5-4CE7-83F9-CA6351FF2820}" srcOrd="0" destOrd="0" presId="urn:microsoft.com/office/officeart/2008/layout/HorizontalMultiLevelHierarchy"/>
    <dgm:cxn modelId="{8A63561A-A73E-45B5-ACB9-5E7C5F6FE0A4}" type="presParOf" srcId="{A9BE24F1-74D5-4CE7-83F9-CA6351FF2820}" destId="{2FF911DC-8956-49DE-B7FA-4BB65BAEF7F5}" srcOrd="0" destOrd="0" presId="urn:microsoft.com/office/officeart/2008/layout/HorizontalMultiLevelHierarchy"/>
    <dgm:cxn modelId="{85522F5B-1A1F-47CA-82F1-8B931B5D2860}" type="presParOf" srcId="{A9BE24F1-74D5-4CE7-83F9-CA6351FF2820}" destId="{825331E2-0DBC-4B90-B9E0-AB704F5E1491}" srcOrd="1" destOrd="0" presId="urn:microsoft.com/office/officeart/2008/layout/HorizontalMultiLevelHierarchy"/>
    <dgm:cxn modelId="{EF3F2A3E-6F6A-4097-ACA3-1E169ADFD8C8}" type="presParOf" srcId="{825331E2-0DBC-4B90-B9E0-AB704F5E1491}" destId="{3B0C654F-187D-46A1-9A56-071130ACE7AE}" srcOrd="0" destOrd="0" presId="urn:microsoft.com/office/officeart/2008/layout/HorizontalMultiLevelHierarchy"/>
    <dgm:cxn modelId="{AB4A9368-4A04-4159-8E6D-B5831D1FFE31}" type="presParOf" srcId="{3B0C654F-187D-46A1-9A56-071130ACE7AE}" destId="{5F5F874A-834B-408B-9B89-15D0FAD62424}" srcOrd="0" destOrd="0" presId="urn:microsoft.com/office/officeart/2008/layout/HorizontalMultiLevelHierarchy"/>
    <dgm:cxn modelId="{A0885585-FDC1-4031-BE86-7A25BF32DB16}" type="presParOf" srcId="{825331E2-0DBC-4B90-B9E0-AB704F5E1491}" destId="{CE3CE9BC-7388-498B-854E-8A44E55D56A2}" srcOrd="1" destOrd="0" presId="urn:microsoft.com/office/officeart/2008/layout/HorizontalMultiLevelHierarchy"/>
    <dgm:cxn modelId="{F6324BD8-8081-4D30-BF81-9AEB99422245}" type="presParOf" srcId="{CE3CE9BC-7388-498B-854E-8A44E55D56A2}" destId="{83020E06-D5A6-442B-A694-58E0A1DDA9DC}" srcOrd="0" destOrd="0" presId="urn:microsoft.com/office/officeart/2008/layout/HorizontalMultiLevelHierarchy"/>
    <dgm:cxn modelId="{383333EC-7A65-4E22-87D8-A9E00C858938}" type="presParOf" srcId="{CE3CE9BC-7388-498B-854E-8A44E55D56A2}" destId="{DE7BFE94-72BA-4E92-A161-2693EB11406F}" srcOrd="1" destOrd="0" presId="urn:microsoft.com/office/officeart/2008/layout/HorizontalMultiLevelHierarchy"/>
    <dgm:cxn modelId="{16B5A935-57A7-4974-89A2-3CBC34ADAFE6}" type="presParOf" srcId="{825331E2-0DBC-4B90-B9E0-AB704F5E1491}" destId="{790FBA5F-CA8B-47DD-B713-AAF88980F745}" srcOrd="2" destOrd="0" presId="urn:microsoft.com/office/officeart/2008/layout/HorizontalMultiLevelHierarchy"/>
    <dgm:cxn modelId="{B9F0E1D9-6043-4BD6-A970-041D931C50C9}" type="presParOf" srcId="{790FBA5F-CA8B-47DD-B713-AAF88980F745}" destId="{929E0F6A-9C12-4543-8091-5E1EE7613029}" srcOrd="0" destOrd="0" presId="urn:microsoft.com/office/officeart/2008/layout/HorizontalMultiLevelHierarchy"/>
    <dgm:cxn modelId="{3DE2D10B-95DB-432A-958B-E0CEB4CD7C9E}" type="presParOf" srcId="{825331E2-0DBC-4B90-B9E0-AB704F5E1491}" destId="{2A17BC9C-EEEF-4A7E-BF79-63812450F237}" srcOrd="3" destOrd="0" presId="urn:microsoft.com/office/officeart/2008/layout/HorizontalMultiLevelHierarchy"/>
    <dgm:cxn modelId="{2D87D333-0E96-4B5B-8C3D-A57CD331185F}" type="presParOf" srcId="{2A17BC9C-EEEF-4A7E-BF79-63812450F237}" destId="{17C28AB7-A96B-4A21-BDDB-F886C4D4F12D}" srcOrd="0" destOrd="0" presId="urn:microsoft.com/office/officeart/2008/layout/HorizontalMultiLevelHierarchy"/>
    <dgm:cxn modelId="{C2A99AC3-4745-4D38-A286-12ECDAA6E447}" type="presParOf" srcId="{2A17BC9C-EEEF-4A7E-BF79-63812450F237}" destId="{F4D313A2-5C85-4BB8-A166-307B7CB97201}" srcOrd="1" destOrd="0" presId="urn:microsoft.com/office/officeart/2008/layout/HorizontalMultiLevelHierarchy"/>
    <dgm:cxn modelId="{DF0AE07E-5B56-438B-98A1-3FE8811D30E6}" type="presParOf" srcId="{825331E2-0DBC-4B90-B9E0-AB704F5E1491}" destId="{A5D5097E-8F10-4DA7-85AD-7ED2D9236681}" srcOrd="4" destOrd="0" presId="urn:microsoft.com/office/officeart/2008/layout/HorizontalMultiLevelHierarchy"/>
    <dgm:cxn modelId="{165D7259-B445-40A3-AD1A-B506957CF884}" type="presParOf" srcId="{A5D5097E-8F10-4DA7-85AD-7ED2D9236681}" destId="{387E887F-A5A6-4114-BC15-EC5C2410B33A}" srcOrd="0" destOrd="0" presId="urn:microsoft.com/office/officeart/2008/layout/HorizontalMultiLevelHierarchy"/>
    <dgm:cxn modelId="{384E640D-BE80-42D1-B2C2-FCA18BAF7782}" type="presParOf" srcId="{825331E2-0DBC-4B90-B9E0-AB704F5E1491}" destId="{7C27FA2B-D122-42E1-86F8-7178796317A6}" srcOrd="5" destOrd="0" presId="urn:microsoft.com/office/officeart/2008/layout/HorizontalMultiLevelHierarchy"/>
    <dgm:cxn modelId="{D106906E-74EA-4135-8EB1-1F0B87D8CD62}" type="presParOf" srcId="{7C27FA2B-D122-42E1-86F8-7178796317A6}" destId="{E6CAA607-E4CC-476F-B296-A801304F85A9}" srcOrd="0" destOrd="0" presId="urn:microsoft.com/office/officeart/2008/layout/HorizontalMultiLevelHierarchy"/>
    <dgm:cxn modelId="{19033F25-AC76-49AB-B14D-D8293B3924F6}" type="presParOf" srcId="{7C27FA2B-D122-42E1-86F8-7178796317A6}" destId="{A60FCD00-249C-40D6-A43D-4E9CBC60A446}" srcOrd="1" destOrd="0" presId="urn:microsoft.com/office/officeart/2008/layout/HorizontalMultiLevelHierarchy"/>
    <dgm:cxn modelId="{012456BC-1881-4458-A9BF-74A325F21916}" type="presParOf" srcId="{825331E2-0DBC-4B90-B9E0-AB704F5E1491}" destId="{E34C5479-CB5D-4E5C-B550-C27F72A76C09}" srcOrd="6" destOrd="0" presId="urn:microsoft.com/office/officeart/2008/layout/HorizontalMultiLevelHierarchy"/>
    <dgm:cxn modelId="{86E9E30C-2546-46DA-99AE-FE9DD418D223}" type="presParOf" srcId="{E34C5479-CB5D-4E5C-B550-C27F72A76C09}" destId="{68580113-FFD6-4C91-BA05-0BD6770F93B6}" srcOrd="0" destOrd="0" presId="urn:microsoft.com/office/officeart/2008/layout/HorizontalMultiLevelHierarchy"/>
    <dgm:cxn modelId="{077FC4B5-3CC0-4504-ACE2-C88277ECD69A}" type="presParOf" srcId="{825331E2-0DBC-4B90-B9E0-AB704F5E1491}" destId="{128B8365-FC0C-4FBA-B50E-CEF9F61476AB}" srcOrd="7" destOrd="0" presId="urn:microsoft.com/office/officeart/2008/layout/HorizontalMultiLevelHierarchy"/>
    <dgm:cxn modelId="{CDC60839-58AD-4503-B6AC-395A213B6D78}" type="presParOf" srcId="{128B8365-FC0C-4FBA-B50E-CEF9F61476AB}" destId="{D1BF35F9-17C0-4BEE-A881-63FA64483FAF}" srcOrd="0" destOrd="0" presId="urn:microsoft.com/office/officeart/2008/layout/HorizontalMultiLevelHierarchy"/>
    <dgm:cxn modelId="{4E8A9D32-14D0-46C1-98A5-014448FB113E}" type="presParOf" srcId="{128B8365-FC0C-4FBA-B50E-CEF9F61476AB}" destId="{F52D67D3-5A84-476D-A0D0-5A4DF4B5AB1A}" srcOrd="1" destOrd="0" presId="urn:microsoft.com/office/officeart/2008/layout/HorizontalMultiLevelHierarchy"/>
    <dgm:cxn modelId="{C24FD691-E79F-4BCF-804D-B4B4EEC0473E}" type="presParOf" srcId="{825331E2-0DBC-4B90-B9E0-AB704F5E1491}" destId="{E4A5A6F2-389D-4A34-81E1-74FC8BA05D0F}" srcOrd="8" destOrd="0" presId="urn:microsoft.com/office/officeart/2008/layout/HorizontalMultiLevelHierarchy"/>
    <dgm:cxn modelId="{83B6DC28-7026-41F0-A962-B40512E6FAC8}" type="presParOf" srcId="{E4A5A6F2-389D-4A34-81E1-74FC8BA05D0F}" destId="{1A6DD5B4-E185-4A56-BC77-5493930F65D0}" srcOrd="0" destOrd="0" presId="urn:microsoft.com/office/officeart/2008/layout/HorizontalMultiLevelHierarchy"/>
    <dgm:cxn modelId="{1E27D8BC-32E5-4370-B3EA-E3833E9EB397}" type="presParOf" srcId="{825331E2-0DBC-4B90-B9E0-AB704F5E1491}" destId="{D92FDF08-42D2-457D-A05E-B76CCD6200F8}" srcOrd="9" destOrd="0" presId="urn:microsoft.com/office/officeart/2008/layout/HorizontalMultiLevelHierarchy"/>
    <dgm:cxn modelId="{884AF06D-F70C-4692-BF5B-B2564B67E354}" type="presParOf" srcId="{D92FDF08-42D2-457D-A05E-B76CCD6200F8}" destId="{1C2D989C-DA42-4836-82BB-1C00E565A363}" srcOrd="0" destOrd="0" presId="urn:microsoft.com/office/officeart/2008/layout/HorizontalMultiLevelHierarchy"/>
    <dgm:cxn modelId="{4E53F8E5-372C-4F83-8262-D49EC28A7B3B}" type="presParOf" srcId="{D92FDF08-42D2-457D-A05E-B76CCD6200F8}" destId="{ABC807F4-7FA1-4F67-9F65-EDF1D55929B5}" srcOrd="1" destOrd="0" presId="urn:microsoft.com/office/officeart/2008/layout/HorizontalMultiLevelHierarchy"/>
    <dgm:cxn modelId="{F1AEBA63-13E6-42E1-A4F4-F63BBAEE17EA}" type="presParOf" srcId="{825331E2-0DBC-4B90-B9E0-AB704F5E1491}" destId="{83101F2F-C59E-41F9-8C3D-385ED6727CCE}" srcOrd="10" destOrd="0" presId="urn:microsoft.com/office/officeart/2008/layout/HorizontalMultiLevelHierarchy"/>
    <dgm:cxn modelId="{18C67373-149B-4CC8-B913-544747771815}" type="presParOf" srcId="{83101F2F-C59E-41F9-8C3D-385ED6727CCE}" destId="{54C1EE73-34B2-4994-B217-5A62681BE291}" srcOrd="0" destOrd="0" presId="urn:microsoft.com/office/officeart/2008/layout/HorizontalMultiLevelHierarchy"/>
    <dgm:cxn modelId="{A9639841-CBDD-43D5-A980-85D2184BB3D5}" type="presParOf" srcId="{825331E2-0DBC-4B90-B9E0-AB704F5E1491}" destId="{3261B8C0-53BD-4233-8A04-5D82C45895FA}" srcOrd="11" destOrd="0" presId="urn:microsoft.com/office/officeart/2008/layout/HorizontalMultiLevelHierarchy"/>
    <dgm:cxn modelId="{63592611-FD76-4AB3-B295-0CFD848C6FA6}" type="presParOf" srcId="{3261B8C0-53BD-4233-8A04-5D82C45895FA}" destId="{31128116-9346-48A6-9A14-AAF48B77370C}" srcOrd="0" destOrd="0" presId="urn:microsoft.com/office/officeart/2008/layout/HorizontalMultiLevelHierarchy"/>
    <dgm:cxn modelId="{1B5F6A29-18DD-4D6E-86C0-D91EAA494D5D}" type="presParOf" srcId="{3261B8C0-53BD-4233-8A04-5D82C45895FA}" destId="{51BF2F45-0610-4C1A-9064-A31E42979B1A}" srcOrd="1" destOrd="0" presId="urn:microsoft.com/office/officeart/2008/layout/HorizontalMultiLevelHierarchy"/>
    <dgm:cxn modelId="{A7CF8BFE-CA9E-4747-A494-E679B16250B1}" type="presParOf" srcId="{825331E2-0DBC-4B90-B9E0-AB704F5E1491}" destId="{E87BCB8C-1163-4DA0-A1D6-3D7D785222AD}" srcOrd="12" destOrd="0" presId="urn:microsoft.com/office/officeart/2008/layout/HorizontalMultiLevelHierarchy"/>
    <dgm:cxn modelId="{13B9C8AB-308D-47AB-AEC0-1F6538A0080D}" type="presParOf" srcId="{E87BCB8C-1163-4DA0-A1D6-3D7D785222AD}" destId="{231E0BC0-EA5E-4FC5-BBDF-7D7324B8619C}" srcOrd="0" destOrd="0" presId="urn:microsoft.com/office/officeart/2008/layout/HorizontalMultiLevelHierarchy"/>
    <dgm:cxn modelId="{3D53963A-40BE-432C-80DE-3085D577B1C0}" type="presParOf" srcId="{825331E2-0DBC-4B90-B9E0-AB704F5E1491}" destId="{1031A8B4-792D-4690-A377-E2F2BD7BAC08}" srcOrd="13" destOrd="0" presId="urn:microsoft.com/office/officeart/2008/layout/HorizontalMultiLevelHierarchy"/>
    <dgm:cxn modelId="{CBCDD105-D799-4A18-AE9A-88FFF39AF137}" type="presParOf" srcId="{1031A8B4-792D-4690-A377-E2F2BD7BAC08}" destId="{7C1D40D1-0FAC-4337-A418-5ECE1E667D5A}" srcOrd="0" destOrd="0" presId="urn:microsoft.com/office/officeart/2008/layout/HorizontalMultiLevelHierarchy"/>
    <dgm:cxn modelId="{24D15B88-FE63-4EB3-8718-5F5C83B327C3}" type="presParOf" srcId="{1031A8B4-792D-4690-A377-E2F2BD7BAC08}" destId="{61E37ADB-569B-4311-8908-CF27EF4AD0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158,6 </a:t>
          </a:r>
          <a:r>
            <a:rPr lang="ru-RU" sz="1700" dirty="0" smtClean="0">
              <a:latin typeface="Bookman Old Style" panose="02050604050505020204" pitchFamily="18" charset="0"/>
            </a:rPr>
            <a:t>млн. руб. 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1 «Развитие транспортного комплекса Асбестовского городского округа на 2014-2027 годы»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140,0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2 «Повышение безопасности дорожного движения на территории Асбестовского городского округа на 2014-2027 годы»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18,6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6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2" custScaleX="536615" custScaleY="401048" custLinFactNeighborX="532" custLinFactNeighborY="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1" presStyleCnt="2" custScaleX="537459" custScaleY="339647" custLinFactNeighborX="532" custLinFactNeighborY="-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</dgm:ptLst>
  <dgm:cxnLst>
    <dgm:cxn modelId="{0A4FED39-C391-4770-8A7B-64CFFAFD7B64}" type="presOf" srcId="{33DE915C-1A0A-44A8-9226-F380E2020547}" destId="{2FF911DC-8956-49DE-B7FA-4BB65BAEF7F5}" srcOrd="0" destOrd="0" presId="urn:microsoft.com/office/officeart/2008/layout/HorizontalMultiLevelHierarchy"/>
    <dgm:cxn modelId="{CF6D7CFA-2D68-4155-970A-E00344A82DE7}" type="presOf" srcId="{318EF49D-3A27-46D6-B700-0A092B06E2F7}" destId="{929E0F6A-9C12-4543-8091-5E1EE7613029}" srcOrd="1" destOrd="0" presId="urn:microsoft.com/office/officeart/2008/layout/HorizontalMultiLevelHierarchy"/>
    <dgm:cxn modelId="{CF8819C1-051A-46C2-9E29-38B5E50F9FD7}" srcId="{33DE915C-1A0A-44A8-9226-F380E2020547}" destId="{CADB39F5-E8BF-40D6-8075-7B4806FFCCF9}" srcOrd="1" destOrd="0" parTransId="{318EF49D-3A27-46D6-B700-0A092B06E2F7}" sibTransId="{E0A17260-F6EF-4C43-B73A-6053AFA73BF4}"/>
    <dgm:cxn modelId="{8F2FBB65-D7BE-4B68-B09E-F4563D458BB9}" type="presOf" srcId="{318EF49D-3A27-46D6-B700-0A092B06E2F7}" destId="{790FBA5F-CA8B-47DD-B713-AAF88980F745}" srcOrd="0" destOrd="0" presId="urn:microsoft.com/office/officeart/2008/layout/HorizontalMultiLevelHierarchy"/>
    <dgm:cxn modelId="{CA91A38E-1327-4ADD-9D16-FEE0C86ABEB9}" type="presOf" srcId="{9FE2BA40-FD48-4D2D-9916-7F68D145E6CD}" destId="{5F5F874A-834B-408B-9B89-15D0FAD62424}" srcOrd="1" destOrd="0" presId="urn:microsoft.com/office/officeart/2008/layout/HorizontalMultiLevelHierarchy"/>
    <dgm:cxn modelId="{91571A6C-27F8-41E1-9CE9-F95B2284B237}" type="presOf" srcId="{00D4C27F-5F04-4699-A35B-EFA6377465F7}" destId="{83020E06-D5A6-442B-A694-58E0A1DDA9DC}" srcOrd="0" destOrd="0" presId="urn:microsoft.com/office/officeart/2008/layout/HorizontalMultiLevelHierarchy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AB95E9E0-27EE-46B8-82B7-2C21BBB17584}" type="presOf" srcId="{CADB39F5-E8BF-40D6-8075-7B4806FFCCF9}" destId="{17C28AB7-A96B-4A21-BDDB-F886C4D4F12D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3BB891BA-74F9-4C25-9C0A-540A60663FF8}" type="presOf" srcId="{9FE2BA40-FD48-4D2D-9916-7F68D145E6CD}" destId="{3B0C654F-187D-46A1-9A56-071130ACE7AE}" srcOrd="0" destOrd="0" presId="urn:microsoft.com/office/officeart/2008/layout/HorizontalMultiLevelHierarchy"/>
    <dgm:cxn modelId="{C8A37ED1-84C0-4242-A6E6-63178DF26225}" type="presOf" srcId="{B2D8CCF9-A9B9-45D2-805E-3E366F3089E8}" destId="{D0D12B08-739A-4D0F-A215-DD12273F5F90}" srcOrd="0" destOrd="0" presId="urn:microsoft.com/office/officeart/2008/layout/HorizontalMultiLevelHierarchy"/>
    <dgm:cxn modelId="{3737C3FD-3CC3-4121-A764-459CBED93D22}" type="presParOf" srcId="{D0D12B08-739A-4D0F-A215-DD12273F5F90}" destId="{A9BE24F1-74D5-4CE7-83F9-CA6351FF2820}" srcOrd="0" destOrd="0" presId="urn:microsoft.com/office/officeart/2008/layout/HorizontalMultiLevelHierarchy"/>
    <dgm:cxn modelId="{0E80C835-9FF8-4B60-9CA8-7BCED25D76EF}" type="presParOf" srcId="{A9BE24F1-74D5-4CE7-83F9-CA6351FF2820}" destId="{2FF911DC-8956-49DE-B7FA-4BB65BAEF7F5}" srcOrd="0" destOrd="0" presId="urn:microsoft.com/office/officeart/2008/layout/HorizontalMultiLevelHierarchy"/>
    <dgm:cxn modelId="{F1708A39-AF8C-4ADF-B7BD-24F7134CB747}" type="presParOf" srcId="{A9BE24F1-74D5-4CE7-83F9-CA6351FF2820}" destId="{825331E2-0DBC-4B90-B9E0-AB704F5E1491}" srcOrd="1" destOrd="0" presId="urn:microsoft.com/office/officeart/2008/layout/HorizontalMultiLevelHierarchy"/>
    <dgm:cxn modelId="{124D24DB-ED23-4850-B32C-258A0C2808C4}" type="presParOf" srcId="{825331E2-0DBC-4B90-B9E0-AB704F5E1491}" destId="{3B0C654F-187D-46A1-9A56-071130ACE7AE}" srcOrd="0" destOrd="0" presId="urn:microsoft.com/office/officeart/2008/layout/HorizontalMultiLevelHierarchy"/>
    <dgm:cxn modelId="{C27058E2-3DD5-408C-8D4E-672B4D7BEB79}" type="presParOf" srcId="{3B0C654F-187D-46A1-9A56-071130ACE7AE}" destId="{5F5F874A-834B-408B-9B89-15D0FAD62424}" srcOrd="0" destOrd="0" presId="urn:microsoft.com/office/officeart/2008/layout/HorizontalMultiLevelHierarchy"/>
    <dgm:cxn modelId="{694673B1-FA63-445E-8D01-8F40EDABBB65}" type="presParOf" srcId="{825331E2-0DBC-4B90-B9E0-AB704F5E1491}" destId="{CE3CE9BC-7388-498B-854E-8A44E55D56A2}" srcOrd="1" destOrd="0" presId="urn:microsoft.com/office/officeart/2008/layout/HorizontalMultiLevelHierarchy"/>
    <dgm:cxn modelId="{B635019C-ACCF-4B98-A391-06220CC5332B}" type="presParOf" srcId="{CE3CE9BC-7388-498B-854E-8A44E55D56A2}" destId="{83020E06-D5A6-442B-A694-58E0A1DDA9DC}" srcOrd="0" destOrd="0" presId="urn:microsoft.com/office/officeart/2008/layout/HorizontalMultiLevelHierarchy"/>
    <dgm:cxn modelId="{B592352E-3443-449F-AE02-EA523FBD9502}" type="presParOf" srcId="{CE3CE9BC-7388-498B-854E-8A44E55D56A2}" destId="{DE7BFE94-72BA-4E92-A161-2693EB11406F}" srcOrd="1" destOrd="0" presId="urn:microsoft.com/office/officeart/2008/layout/HorizontalMultiLevelHierarchy"/>
    <dgm:cxn modelId="{50136D35-B64B-4358-8D4E-1C2FAAF4C450}" type="presParOf" srcId="{825331E2-0DBC-4B90-B9E0-AB704F5E1491}" destId="{790FBA5F-CA8B-47DD-B713-AAF88980F745}" srcOrd="2" destOrd="0" presId="urn:microsoft.com/office/officeart/2008/layout/HorizontalMultiLevelHierarchy"/>
    <dgm:cxn modelId="{510866AF-22CD-463A-BFC5-432F053E1134}" type="presParOf" srcId="{790FBA5F-CA8B-47DD-B713-AAF88980F745}" destId="{929E0F6A-9C12-4543-8091-5E1EE7613029}" srcOrd="0" destOrd="0" presId="urn:microsoft.com/office/officeart/2008/layout/HorizontalMultiLevelHierarchy"/>
    <dgm:cxn modelId="{8FC556EA-9B93-4EF6-B444-1A25B099985D}" type="presParOf" srcId="{825331E2-0DBC-4B90-B9E0-AB704F5E1491}" destId="{2A17BC9C-EEEF-4A7E-BF79-63812450F237}" srcOrd="3" destOrd="0" presId="urn:microsoft.com/office/officeart/2008/layout/HorizontalMultiLevelHierarchy"/>
    <dgm:cxn modelId="{CCC796CA-33CC-45B2-B0A3-D356D804BB9D}" type="presParOf" srcId="{2A17BC9C-EEEF-4A7E-BF79-63812450F237}" destId="{17C28AB7-A96B-4A21-BDDB-F886C4D4F12D}" srcOrd="0" destOrd="0" presId="urn:microsoft.com/office/officeart/2008/layout/HorizontalMultiLevelHierarchy"/>
    <dgm:cxn modelId="{9CA28177-5AF0-46E2-B0D9-C10DB43A10DE}" type="presParOf" srcId="{2A17BC9C-EEEF-4A7E-BF79-63812450F237}" destId="{F4D313A2-5C85-4BB8-A166-307B7CB972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42,4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1 «Повышение эффективности управления муниципальной собственностью 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dirty="0" smtClean="0">
              <a:latin typeface="Bookman Old Style" panose="02050604050505020204" pitchFamily="18" charset="0"/>
            </a:rPr>
            <a:t>Асбестовского городского округа»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32,0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2 «Обеспечение реализации муниципальной программы "Повышение эффективности управления муниципальной собственностью  Асбестовского городского округа до 2027 года»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10,4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6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2" custScaleX="536615" custScaleY="471131" custLinFactNeighborX="532" custLinFactNeighborY="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1" presStyleCnt="2" custScaleX="537459" custScaleY="476584" custLinFactNeighborX="532" custLinFactNeighborY="-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</dgm:ptLst>
  <dgm:cxnLst>
    <dgm:cxn modelId="{0BA8E9E4-B244-40E7-BB1E-72023B255002}" type="presOf" srcId="{318EF49D-3A27-46D6-B700-0A092B06E2F7}" destId="{929E0F6A-9C12-4543-8091-5E1EE7613029}" srcOrd="1" destOrd="0" presId="urn:microsoft.com/office/officeart/2008/layout/HorizontalMultiLevelHierarchy"/>
    <dgm:cxn modelId="{7723D67D-53DF-4624-A741-5A3E0FA8A1DD}" type="presOf" srcId="{B2D8CCF9-A9B9-45D2-805E-3E366F3089E8}" destId="{D0D12B08-739A-4D0F-A215-DD12273F5F90}" srcOrd="0" destOrd="0" presId="urn:microsoft.com/office/officeart/2008/layout/HorizontalMultiLevelHierarchy"/>
    <dgm:cxn modelId="{F80F0207-1DA1-4014-9686-64C77F062A8E}" type="presOf" srcId="{9FE2BA40-FD48-4D2D-9916-7F68D145E6CD}" destId="{3B0C654F-187D-46A1-9A56-071130ACE7AE}" srcOrd="0" destOrd="0" presId="urn:microsoft.com/office/officeart/2008/layout/HorizontalMultiLevelHierarchy"/>
    <dgm:cxn modelId="{747F682C-FDEA-4828-8F9F-C957438500D0}" type="presOf" srcId="{00D4C27F-5F04-4699-A35B-EFA6377465F7}" destId="{83020E06-D5A6-442B-A694-58E0A1DDA9DC}" srcOrd="0" destOrd="0" presId="urn:microsoft.com/office/officeart/2008/layout/HorizontalMultiLevelHierarchy"/>
    <dgm:cxn modelId="{CF8819C1-051A-46C2-9E29-38B5E50F9FD7}" srcId="{33DE915C-1A0A-44A8-9226-F380E2020547}" destId="{CADB39F5-E8BF-40D6-8075-7B4806FFCCF9}" srcOrd="1" destOrd="0" parTransId="{318EF49D-3A27-46D6-B700-0A092B06E2F7}" sibTransId="{E0A17260-F6EF-4C43-B73A-6053AFA73BF4}"/>
    <dgm:cxn modelId="{AE4E4ADA-A862-4DA4-969B-1E25B76BD423}" type="presOf" srcId="{318EF49D-3A27-46D6-B700-0A092B06E2F7}" destId="{790FBA5F-CA8B-47DD-B713-AAF88980F745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3D024B43-A94D-40F7-AAFE-C0F9149D9C75}" type="presOf" srcId="{CADB39F5-E8BF-40D6-8075-7B4806FFCCF9}" destId="{17C28AB7-A96B-4A21-BDDB-F886C4D4F12D}" srcOrd="0" destOrd="0" presId="urn:microsoft.com/office/officeart/2008/layout/HorizontalMultiLevelHierarchy"/>
    <dgm:cxn modelId="{1538113C-DD54-4826-8D45-35906BD1F754}" type="presOf" srcId="{9FE2BA40-FD48-4D2D-9916-7F68D145E6CD}" destId="{5F5F874A-834B-408B-9B89-15D0FAD62424}" srcOrd="1" destOrd="0" presId="urn:microsoft.com/office/officeart/2008/layout/HorizontalMultiLevelHierarchy"/>
    <dgm:cxn modelId="{53F7AB3C-DDF9-4C45-B91C-CB8382EAFD51}" type="presOf" srcId="{33DE915C-1A0A-44A8-9226-F380E2020547}" destId="{2FF911DC-8956-49DE-B7FA-4BB65BAEF7F5}" srcOrd="0" destOrd="0" presId="urn:microsoft.com/office/officeart/2008/layout/HorizontalMultiLevelHierarchy"/>
    <dgm:cxn modelId="{E394F7A9-1D31-44C1-95DD-81F03483DC7E}" type="presParOf" srcId="{D0D12B08-739A-4D0F-A215-DD12273F5F90}" destId="{A9BE24F1-74D5-4CE7-83F9-CA6351FF2820}" srcOrd="0" destOrd="0" presId="urn:microsoft.com/office/officeart/2008/layout/HorizontalMultiLevelHierarchy"/>
    <dgm:cxn modelId="{052CC5D1-D169-4689-AFC3-E7DAA9B84198}" type="presParOf" srcId="{A9BE24F1-74D5-4CE7-83F9-CA6351FF2820}" destId="{2FF911DC-8956-49DE-B7FA-4BB65BAEF7F5}" srcOrd="0" destOrd="0" presId="urn:microsoft.com/office/officeart/2008/layout/HorizontalMultiLevelHierarchy"/>
    <dgm:cxn modelId="{996E00C0-A5D2-485A-A50C-CCF4B3180399}" type="presParOf" srcId="{A9BE24F1-74D5-4CE7-83F9-CA6351FF2820}" destId="{825331E2-0DBC-4B90-B9E0-AB704F5E1491}" srcOrd="1" destOrd="0" presId="urn:microsoft.com/office/officeart/2008/layout/HorizontalMultiLevelHierarchy"/>
    <dgm:cxn modelId="{97531FA8-8759-41AF-8836-4ACFAF6E72ED}" type="presParOf" srcId="{825331E2-0DBC-4B90-B9E0-AB704F5E1491}" destId="{3B0C654F-187D-46A1-9A56-071130ACE7AE}" srcOrd="0" destOrd="0" presId="urn:microsoft.com/office/officeart/2008/layout/HorizontalMultiLevelHierarchy"/>
    <dgm:cxn modelId="{1FD43F63-64E4-48D9-8582-2C667F7F815D}" type="presParOf" srcId="{3B0C654F-187D-46A1-9A56-071130ACE7AE}" destId="{5F5F874A-834B-408B-9B89-15D0FAD62424}" srcOrd="0" destOrd="0" presId="urn:microsoft.com/office/officeart/2008/layout/HorizontalMultiLevelHierarchy"/>
    <dgm:cxn modelId="{0C1D5B75-7745-41F1-8B35-B9C7FD950ECD}" type="presParOf" srcId="{825331E2-0DBC-4B90-B9E0-AB704F5E1491}" destId="{CE3CE9BC-7388-498B-854E-8A44E55D56A2}" srcOrd="1" destOrd="0" presId="urn:microsoft.com/office/officeart/2008/layout/HorizontalMultiLevelHierarchy"/>
    <dgm:cxn modelId="{C9A34865-E0F4-45D3-A1D0-C1B4FC2A7D69}" type="presParOf" srcId="{CE3CE9BC-7388-498B-854E-8A44E55D56A2}" destId="{83020E06-D5A6-442B-A694-58E0A1DDA9DC}" srcOrd="0" destOrd="0" presId="urn:microsoft.com/office/officeart/2008/layout/HorizontalMultiLevelHierarchy"/>
    <dgm:cxn modelId="{B74E470F-086A-4D44-A050-82CEFDDB2DDA}" type="presParOf" srcId="{CE3CE9BC-7388-498B-854E-8A44E55D56A2}" destId="{DE7BFE94-72BA-4E92-A161-2693EB11406F}" srcOrd="1" destOrd="0" presId="urn:microsoft.com/office/officeart/2008/layout/HorizontalMultiLevelHierarchy"/>
    <dgm:cxn modelId="{A71FD1A9-7A01-43D2-AAC0-5E36F2D77352}" type="presParOf" srcId="{825331E2-0DBC-4B90-B9E0-AB704F5E1491}" destId="{790FBA5F-CA8B-47DD-B713-AAF88980F745}" srcOrd="2" destOrd="0" presId="urn:microsoft.com/office/officeart/2008/layout/HorizontalMultiLevelHierarchy"/>
    <dgm:cxn modelId="{75E42F1F-8EDB-4706-AA43-3DDAE78DDBD5}" type="presParOf" srcId="{790FBA5F-CA8B-47DD-B713-AAF88980F745}" destId="{929E0F6A-9C12-4543-8091-5E1EE7613029}" srcOrd="0" destOrd="0" presId="urn:microsoft.com/office/officeart/2008/layout/HorizontalMultiLevelHierarchy"/>
    <dgm:cxn modelId="{34F1F89D-72CA-4819-BC37-4F70C3905065}" type="presParOf" srcId="{825331E2-0DBC-4B90-B9E0-AB704F5E1491}" destId="{2A17BC9C-EEEF-4A7E-BF79-63812450F237}" srcOrd="3" destOrd="0" presId="urn:microsoft.com/office/officeart/2008/layout/HorizontalMultiLevelHierarchy"/>
    <dgm:cxn modelId="{9FBDDB24-C823-44BD-9A96-7AF43A08CE09}" type="presParOf" srcId="{2A17BC9C-EEEF-4A7E-BF79-63812450F237}" destId="{17C28AB7-A96B-4A21-BDDB-F886C4D4F12D}" srcOrd="0" destOrd="0" presId="urn:microsoft.com/office/officeart/2008/layout/HorizontalMultiLevelHierarchy"/>
    <dgm:cxn modelId="{3E89955A-E994-4001-B790-4C68D57383BD}" type="presParOf" srcId="{2A17BC9C-EEEF-4A7E-BF79-63812450F237}" destId="{F4D313A2-5C85-4BB8-A166-307B7CB972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155,9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«Развитие культуры в Асбестовском городском округе до 2027 года»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155,9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6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1" custScaleX="536615" custScaleY="471131" custLinFactNeighborX="532" custLinFactNeighborY="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</dgm:ptLst>
  <dgm:cxnLst>
    <dgm:cxn modelId="{FA08AC6D-13B0-4BCD-8E9A-9FD085E9D0EF}" type="presOf" srcId="{33DE915C-1A0A-44A8-9226-F380E2020547}" destId="{2FF911DC-8956-49DE-B7FA-4BB65BAEF7F5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1432523B-0C58-4F42-83D9-876064291119}" type="presOf" srcId="{9FE2BA40-FD48-4D2D-9916-7F68D145E6CD}" destId="{3B0C654F-187D-46A1-9A56-071130ACE7AE}" srcOrd="0" destOrd="0" presId="urn:microsoft.com/office/officeart/2008/layout/HorizontalMultiLevelHierarchy"/>
    <dgm:cxn modelId="{0F90B23D-7980-4D2E-B3A6-83D6C7CE01DF}" type="presOf" srcId="{B2D8CCF9-A9B9-45D2-805E-3E366F3089E8}" destId="{D0D12B08-739A-4D0F-A215-DD12273F5F90}" srcOrd="0" destOrd="0" presId="urn:microsoft.com/office/officeart/2008/layout/HorizontalMultiLevelHierarchy"/>
    <dgm:cxn modelId="{D5025708-1F17-407D-8072-084B4E2723D6}" type="presOf" srcId="{00D4C27F-5F04-4699-A35B-EFA6377465F7}" destId="{83020E06-D5A6-442B-A694-58E0A1DDA9DC}" srcOrd="0" destOrd="0" presId="urn:microsoft.com/office/officeart/2008/layout/HorizontalMultiLevelHierarchy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AD35B9AA-0E18-4B5A-8227-BFAADE61FF31}" type="presOf" srcId="{9FE2BA40-FD48-4D2D-9916-7F68D145E6CD}" destId="{5F5F874A-834B-408B-9B89-15D0FAD62424}" srcOrd="1" destOrd="0" presId="urn:microsoft.com/office/officeart/2008/layout/HorizontalMultiLevelHierarchy"/>
    <dgm:cxn modelId="{38D231F2-7D6F-4C78-9899-20966BBAB0AE}" type="presParOf" srcId="{D0D12B08-739A-4D0F-A215-DD12273F5F90}" destId="{A9BE24F1-74D5-4CE7-83F9-CA6351FF2820}" srcOrd="0" destOrd="0" presId="urn:microsoft.com/office/officeart/2008/layout/HorizontalMultiLevelHierarchy"/>
    <dgm:cxn modelId="{DECDBD2D-FAD7-4A32-B04E-33392FB336E4}" type="presParOf" srcId="{A9BE24F1-74D5-4CE7-83F9-CA6351FF2820}" destId="{2FF911DC-8956-49DE-B7FA-4BB65BAEF7F5}" srcOrd="0" destOrd="0" presId="urn:microsoft.com/office/officeart/2008/layout/HorizontalMultiLevelHierarchy"/>
    <dgm:cxn modelId="{1BBA161D-7E85-4408-A33A-4CD8508E35D1}" type="presParOf" srcId="{A9BE24F1-74D5-4CE7-83F9-CA6351FF2820}" destId="{825331E2-0DBC-4B90-B9E0-AB704F5E1491}" srcOrd="1" destOrd="0" presId="urn:microsoft.com/office/officeart/2008/layout/HorizontalMultiLevelHierarchy"/>
    <dgm:cxn modelId="{0C6B9843-118F-4455-9FCF-F29B7A49FF76}" type="presParOf" srcId="{825331E2-0DBC-4B90-B9E0-AB704F5E1491}" destId="{3B0C654F-187D-46A1-9A56-071130ACE7AE}" srcOrd="0" destOrd="0" presId="urn:microsoft.com/office/officeart/2008/layout/HorizontalMultiLevelHierarchy"/>
    <dgm:cxn modelId="{434D1C71-BD4F-431E-AE9A-6170131C34E7}" type="presParOf" srcId="{3B0C654F-187D-46A1-9A56-071130ACE7AE}" destId="{5F5F874A-834B-408B-9B89-15D0FAD62424}" srcOrd="0" destOrd="0" presId="urn:microsoft.com/office/officeart/2008/layout/HorizontalMultiLevelHierarchy"/>
    <dgm:cxn modelId="{6BFB5B97-7D48-4CA6-8D87-6820290894D0}" type="presParOf" srcId="{825331E2-0DBC-4B90-B9E0-AB704F5E1491}" destId="{CE3CE9BC-7388-498B-854E-8A44E55D56A2}" srcOrd="1" destOrd="0" presId="urn:microsoft.com/office/officeart/2008/layout/HorizontalMultiLevelHierarchy"/>
    <dgm:cxn modelId="{C109CA6A-A5D4-42CA-A2B4-BB9110D9CCE0}" type="presParOf" srcId="{CE3CE9BC-7388-498B-854E-8A44E55D56A2}" destId="{83020E06-D5A6-442B-A694-58E0A1DDA9DC}" srcOrd="0" destOrd="0" presId="urn:microsoft.com/office/officeart/2008/layout/HorizontalMultiLevelHierarchy"/>
    <dgm:cxn modelId="{EEF11109-39BC-4032-A6F6-245112D31E05}" type="presParOf" srcId="{CE3CE9BC-7388-498B-854E-8A44E55D56A2}" destId="{DE7BFE94-72BA-4E92-A161-2693EB1140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140,1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1 «Развитие физической культуры и спорта в Асбестовском городском округе до 2027 года»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118,6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2 «Молодежь в Асбестовском городском округе»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21,5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6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2" custScaleX="536615" custScaleY="471131" custLinFactNeighborX="532" custLinFactNeighborY="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1" presStyleCnt="2" custScaleX="537459" custScaleY="476584" custLinFactNeighborX="532" custLinFactNeighborY="-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</dgm:ptLst>
  <dgm:cxnLst>
    <dgm:cxn modelId="{FB4D54BF-9606-4D4E-A0D7-A74A9F7CEC99}" type="presOf" srcId="{9FE2BA40-FD48-4D2D-9916-7F68D145E6CD}" destId="{3B0C654F-187D-46A1-9A56-071130ACE7AE}" srcOrd="0" destOrd="0" presId="urn:microsoft.com/office/officeart/2008/layout/HorizontalMultiLevelHierarchy"/>
    <dgm:cxn modelId="{4E62DEA3-0F98-4C9F-8231-FCFFDEE501AF}" type="presOf" srcId="{B2D8CCF9-A9B9-45D2-805E-3E366F3089E8}" destId="{D0D12B08-739A-4D0F-A215-DD12273F5F90}" srcOrd="0" destOrd="0" presId="urn:microsoft.com/office/officeart/2008/layout/HorizontalMultiLevelHierarchy"/>
    <dgm:cxn modelId="{1B90C654-7740-4878-B35A-6163FD83363B}" type="presOf" srcId="{9FE2BA40-FD48-4D2D-9916-7F68D145E6CD}" destId="{5F5F874A-834B-408B-9B89-15D0FAD62424}" srcOrd="1" destOrd="0" presId="urn:microsoft.com/office/officeart/2008/layout/HorizontalMultiLevelHierarchy"/>
    <dgm:cxn modelId="{F5B6ED53-7B39-4DAD-9ED2-EDC72409AD59}" type="presOf" srcId="{CADB39F5-E8BF-40D6-8075-7B4806FFCCF9}" destId="{17C28AB7-A96B-4A21-BDDB-F886C4D4F12D}" srcOrd="0" destOrd="0" presId="urn:microsoft.com/office/officeart/2008/layout/HorizontalMultiLevelHierarchy"/>
    <dgm:cxn modelId="{BEED075A-A22E-4E93-B957-2DD6DBE50BB2}" type="presOf" srcId="{33DE915C-1A0A-44A8-9226-F380E2020547}" destId="{2FF911DC-8956-49DE-B7FA-4BB65BAEF7F5}" srcOrd="0" destOrd="0" presId="urn:microsoft.com/office/officeart/2008/layout/HorizontalMultiLevelHierarchy"/>
    <dgm:cxn modelId="{CF8819C1-051A-46C2-9E29-38B5E50F9FD7}" srcId="{33DE915C-1A0A-44A8-9226-F380E2020547}" destId="{CADB39F5-E8BF-40D6-8075-7B4806FFCCF9}" srcOrd="1" destOrd="0" parTransId="{318EF49D-3A27-46D6-B700-0A092B06E2F7}" sibTransId="{E0A17260-F6EF-4C43-B73A-6053AFA73BF4}"/>
    <dgm:cxn modelId="{6963C7B0-D9B4-4FC4-BAE7-E8D1FEC43064}" type="presOf" srcId="{318EF49D-3A27-46D6-B700-0A092B06E2F7}" destId="{929E0F6A-9C12-4543-8091-5E1EE7613029}" srcOrd="1" destOrd="0" presId="urn:microsoft.com/office/officeart/2008/layout/HorizontalMultiLevelHierarchy"/>
    <dgm:cxn modelId="{727635BA-97BB-4BD4-8E0E-3181EF1765B8}" type="presOf" srcId="{318EF49D-3A27-46D6-B700-0A092B06E2F7}" destId="{790FBA5F-CA8B-47DD-B713-AAF88980F745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F4213C82-968E-41C0-A966-418D2FFCFCF9}" type="presOf" srcId="{00D4C27F-5F04-4699-A35B-EFA6377465F7}" destId="{83020E06-D5A6-442B-A694-58E0A1DDA9DC}" srcOrd="0" destOrd="0" presId="urn:microsoft.com/office/officeart/2008/layout/HorizontalMultiLevelHierarchy"/>
    <dgm:cxn modelId="{F61D8972-CB1C-4A70-97FD-8F0E50FE8D4F}" type="presParOf" srcId="{D0D12B08-739A-4D0F-A215-DD12273F5F90}" destId="{A9BE24F1-74D5-4CE7-83F9-CA6351FF2820}" srcOrd="0" destOrd="0" presId="urn:microsoft.com/office/officeart/2008/layout/HorizontalMultiLevelHierarchy"/>
    <dgm:cxn modelId="{6566298B-726A-44FD-88C8-5AC1C6F7D73E}" type="presParOf" srcId="{A9BE24F1-74D5-4CE7-83F9-CA6351FF2820}" destId="{2FF911DC-8956-49DE-B7FA-4BB65BAEF7F5}" srcOrd="0" destOrd="0" presId="urn:microsoft.com/office/officeart/2008/layout/HorizontalMultiLevelHierarchy"/>
    <dgm:cxn modelId="{AB1CEE1A-6F85-4E78-8139-7B6C0FBE2FD3}" type="presParOf" srcId="{A9BE24F1-74D5-4CE7-83F9-CA6351FF2820}" destId="{825331E2-0DBC-4B90-B9E0-AB704F5E1491}" srcOrd="1" destOrd="0" presId="urn:microsoft.com/office/officeart/2008/layout/HorizontalMultiLevelHierarchy"/>
    <dgm:cxn modelId="{102749AF-FC04-43A5-837F-DF619D872DB8}" type="presParOf" srcId="{825331E2-0DBC-4B90-B9E0-AB704F5E1491}" destId="{3B0C654F-187D-46A1-9A56-071130ACE7AE}" srcOrd="0" destOrd="0" presId="urn:microsoft.com/office/officeart/2008/layout/HorizontalMultiLevelHierarchy"/>
    <dgm:cxn modelId="{C8ED5EE8-0605-4A55-A777-9530CCF2EA62}" type="presParOf" srcId="{3B0C654F-187D-46A1-9A56-071130ACE7AE}" destId="{5F5F874A-834B-408B-9B89-15D0FAD62424}" srcOrd="0" destOrd="0" presId="urn:microsoft.com/office/officeart/2008/layout/HorizontalMultiLevelHierarchy"/>
    <dgm:cxn modelId="{C0C6FA0F-0D99-42EC-BD3B-D8D77683A54A}" type="presParOf" srcId="{825331E2-0DBC-4B90-B9E0-AB704F5E1491}" destId="{CE3CE9BC-7388-498B-854E-8A44E55D56A2}" srcOrd="1" destOrd="0" presId="urn:microsoft.com/office/officeart/2008/layout/HorizontalMultiLevelHierarchy"/>
    <dgm:cxn modelId="{F3F0C259-4AAE-4DA5-96C1-EF1FFCC5A4D2}" type="presParOf" srcId="{CE3CE9BC-7388-498B-854E-8A44E55D56A2}" destId="{83020E06-D5A6-442B-A694-58E0A1DDA9DC}" srcOrd="0" destOrd="0" presId="urn:microsoft.com/office/officeart/2008/layout/HorizontalMultiLevelHierarchy"/>
    <dgm:cxn modelId="{DC2A6BB9-34AF-4A72-B7DE-6CE8F6B759DF}" type="presParOf" srcId="{CE3CE9BC-7388-498B-854E-8A44E55D56A2}" destId="{DE7BFE94-72BA-4E92-A161-2693EB11406F}" srcOrd="1" destOrd="0" presId="urn:microsoft.com/office/officeart/2008/layout/HorizontalMultiLevelHierarchy"/>
    <dgm:cxn modelId="{F13EA1A2-6C79-4B2E-8E87-D93A43C88109}" type="presParOf" srcId="{825331E2-0DBC-4B90-B9E0-AB704F5E1491}" destId="{790FBA5F-CA8B-47DD-B713-AAF88980F745}" srcOrd="2" destOrd="0" presId="urn:microsoft.com/office/officeart/2008/layout/HorizontalMultiLevelHierarchy"/>
    <dgm:cxn modelId="{3562CA29-56FF-4686-9C4A-1BD74E1D9B0D}" type="presParOf" srcId="{790FBA5F-CA8B-47DD-B713-AAF88980F745}" destId="{929E0F6A-9C12-4543-8091-5E1EE7613029}" srcOrd="0" destOrd="0" presId="urn:microsoft.com/office/officeart/2008/layout/HorizontalMultiLevelHierarchy"/>
    <dgm:cxn modelId="{C0AC1E4A-0082-4DBA-85DA-01CCA8456273}" type="presParOf" srcId="{825331E2-0DBC-4B90-B9E0-AB704F5E1491}" destId="{2A17BC9C-EEEF-4A7E-BF79-63812450F237}" srcOrd="3" destOrd="0" presId="urn:microsoft.com/office/officeart/2008/layout/HorizontalMultiLevelHierarchy"/>
    <dgm:cxn modelId="{84BDE135-40EE-4300-8DC8-A8964FB6100B}" type="presParOf" srcId="{2A17BC9C-EEEF-4A7E-BF79-63812450F237}" destId="{17C28AB7-A96B-4A21-BDDB-F886C4D4F12D}" srcOrd="0" destOrd="0" presId="urn:microsoft.com/office/officeart/2008/layout/HorizontalMultiLevelHierarchy"/>
    <dgm:cxn modelId="{599FD662-BE87-48F5-95E3-079E913216FF}" type="presParOf" srcId="{2A17BC9C-EEEF-4A7E-BF79-63812450F237}" destId="{F4D313A2-5C85-4BB8-A166-307B7CB972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23,3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1 «Стимулирование развития жилищного строительства»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4,2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2 «Развитие газификации»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19,1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6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2" custScaleX="536615" custScaleY="362056" custLinFactNeighborX="532" custLinFactNeighborY="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1" presStyleCnt="2" custScaleX="537459" custScaleY="329146" custLinFactNeighborX="532" custLinFactNeighborY="-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</dgm:ptLst>
  <dgm:cxnLst>
    <dgm:cxn modelId="{727AEA22-4B0F-47C5-9D57-BD4D6177217C}" type="presOf" srcId="{318EF49D-3A27-46D6-B700-0A092B06E2F7}" destId="{929E0F6A-9C12-4543-8091-5E1EE7613029}" srcOrd="1" destOrd="0" presId="urn:microsoft.com/office/officeart/2008/layout/HorizontalMultiLevelHierarchy"/>
    <dgm:cxn modelId="{DF6630C1-A822-43E0-A945-1D33C55EEBC9}" type="presOf" srcId="{CADB39F5-E8BF-40D6-8075-7B4806FFCCF9}" destId="{17C28AB7-A96B-4A21-BDDB-F886C4D4F12D}" srcOrd="0" destOrd="0" presId="urn:microsoft.com/office/officeart/2008/layout/HorizontalMultiLevelHierarchy"/>
    <dgm:cxn modelId="{E0274876-5420-4E26-A680-3100E84D7DBA}" type="presOf" srcId="{B2D8CCF9-A9B9-45D2-805E-3E366F3089E8}" destId="{D0D12B08-739A-4D0F-A215-DD12273F5F90}" srcOrd="0" destOrd="0" presId="urn:microsoft.com/office/officeart/2008/layout/HorizontalMultiLevelHierarchy"/>
    <dgm:cxn modelId="{DA73E323-DF08-4678-BF38-7480470131A3}" type="presOf" srcId="{318EF49D-3A27-46D6-B700-0A092B06E2F7}" destId="{790FBA5F-CA8B-47DD-B713-AAF88980F745}" srcOrd="0" destOrd="0" presId="urn:microsoft.com/office/officeart/2008/layout/HorizontalMultiLevelHierarchy"/>
    <dgm:cxn modelId="{CF8819C1-051A-46C2-9E29-38B5E50F9FD7}" srcId="{33DE915C-1A0A-44A8-9226-F380E2020547}" destId="{CADB39F5-E8BF-40D6-8075-7B4806FFCCF9}" srcOrd="1" destOrd="0" parTransId="{318EF49D-3A27-46D6-B700-0A092B06E2F7}" sibTransId="{E0A17260-F6EF-4C43-B73A-6053AFA73BF4}"/>
    <dgm:cxn modelId="{254D2E6B-2D8A-405C-9970-DEA3D4A46710}" type="presOf" srcId="{33DE915C-1A0A-44A8-9226-F380E2020547}" destId="{2FF911DC-8956-49DE-B7FA-4BB65BAEF7F5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62AC69D4-744B-4F84-A524-14DBE8B48FCD}" type="presOf" srcId="{9FE2BA40-FD48-4D2D-9916-7F68D145E6CD}" destId="{5F5F874A-834B-408B-9B89-15D0FAD62424}" srcOrd="1" destOrd="0" presId="urn:microsoft.com/office/officeart/2008/layout/HorizontalMultiLevelHierarchy"/>
    <dgm:cxn modelId="{5BB1EA07-6AFD-4336-B7A7-A4275A8EA703}" type="presOf" srcId="{9FE2BA40-FD48-4D2D-9916-7F68D145E6CD}" destId="{3B0C654F-187D-46A1-9A56-071130ACE7AE}" srcOrd="0" destOrd="0" presId="urn:microsoft.com/office/officeart/2008/layout/HorizontalMultiLevelHierarchy"/>
    <dgm:cxn modelId="{CCD71623-8ED5-430F-AD82-BD1211D8D96C}" type="presOf" srcId="{00D4C27F-5F04-4699-A35B-EFA6377465F7}" destId="{83020E06-D5A6-442B-A694-58E0A1DDA9DC}" srcOrd="0" destOrd="0" presId="urn:microsoft.com/office/officeart/2008/layout/HorizontalMultiLevelHierarchy"/>
    <dgm:cxn modelId="{E29709EE-87FF-4C97-89BC-9405995BA2AF}" type="presParOf" srcId="{D0D12B08-739A-4D0F-A215-DD12273F5F90}" destId="{A9BE24F1-74D5-4CE7-83F9-CA6351FF2820}" srcOrd="0" destOrd="0" presId="urn:microsoft.com/office/officeart/2008/layout/HorizontalMultiLevelHierarchy"/>
    <dgm:cxn modelId="{5BAA0D37-2CC2-43D5-9AAE-F89063955529}" type="presParOf" srcId="{A9BE24F1-74D5-4CE7-83F9-CA6351FF2820}" destId="{2FF911DC-8956-49DE-B7FA-4BB65BAEF7F5}" srcOrd="0" destOrd="0" presId="urn:microsoft.com/office/officeart/2008/layout/HorizontalMultiLevelHierarchy"/>
    <dgm:cxn modelId="{CA41A6FD-A1C4-45B1-9F24-19B2353F8D2B}" type="presParOf" srcId="{A9BE24F1-74D5-4CE7-83F9-CA6351FF2820}" destId="{825331E2-0DBC-4B90-B9E0-AB704F5E1491}" srcOrd="1" destOrd="0" presId="urn:microsoft.com/office/officeart/2008/layout/HorizontalMultiLevelHierarchy"/>
    <dgm:cxn modelId="{CF9FE062-6911-4B55-801E-C3A95D2419D7}" type="presParOf" srcId="{825331E2-0DBC-4B90-B9E0-AB704F5E1491}" destId="{3B0C654F-187D-46A1-9A56-071130ACE7AE}" srcOrd="0" destOrd="0" presId="urn:microsoft.com/office/officeart/2008/layout/HorizontalMultiLevelHierarchy"/>
    <dgm:cxn modelId="{5E3CC4A5-7632-40D5-9DA4-2C72FB90AC05}" type="presParOf" srcId="{3B0C654F-187D-46A1-9A56-071130ACE7AE}" destId="{5F5F874A-834B-408B-9B89-15D0FAD62424}" srcOrd="0" destOrd="0" presId="urn:microsoft.com/office/officeart/2008/layout/HorizontalMultiLevelHierarchy"/>
    <dgm:cxn modelId="{E98936D6-12CD-43F5-AD57-18FF7D94BD20}" type="presParOf" srcId="{825331E2-0DBC-4B90-B9E0-AB704F5E1491}" destId="{CE3CE9BC-7388-498B-854E-8A44E55D56A2}" srcOrd="1" destOrd="0" presId="urn:microsoft.com/office/officeart/2008/layout/HorizontalMultiLevelHierarchy"/>
    <dgm:cxn modelId="{FE20463B-94FA-4C37-B20F-567D806FBD91}" type="presParOf" srcId="{CE3CE9BC-7388-498B-854E-8A44E55D56A2}" destId="{83020E06-D5A6-442B-A694-58E0A1DDA9DC}" srcOrd="0" destOrd="0" presId="urn:microsoft.com/office/officeart/2008/layout/HorizontalMultiLevelHierarchy"/>
    <dgm:cxn modelId="{F76A329A-5F60-4AD9-A52D-3BB7A466BE5B}" type="presParOf" srcId="{CE3CE9BC-7388-498B-854E-8A44E55D56A2}" destId="{DE7BFE94-72BA-4E92-A161-2693EB11406F}" srcOrd="1" destOrd="0" presId="urn:microsoft.com/office/officeart/2008/layout/HorizontalMultiLevelHierarchy"/>
    <dgm:cxn modelId="{6C2E3EE9-1BA4-4B1E-8EF8-3335CB83658D}" type="presParOf" srcId="{825331E2-0DBC-4B90-B9E0-AB704F5E1491}" destId="{790FBA5F-CA8B-47DD-B713-AAF88980F745}" srcOrd="2" destOrd="0" presId="urn:microsoft.com/office/officeart/2008/layout/HorizontalMultiLevelHierarchy"/>
    <dgm:cxn modelId="{B8DE09CF-D0B2-4EBD-9703-C684F2820608}" type="presParOf" srcId="{790FBA5F-CA8B-47DD-B713-AAF88980F745}" destId="{929E0F6A-9C12-4543-8091-5E1EE7613029}" srcOrd="0" destOrd="0" presId="urn:microsoft.com/office/officeart/2008/layout/HorizontalMultiLevelHierarchy"/>
    <dgm:cxn modelId="{B7391562-D069-421D-B992-438A5F0F88C9}" type="presParOf" srcId="{825331E2-0DBC-4B90-B9E0-AB704F5E1491}" destId="{2A17BC9C-EEEF-4A7E-BF79-63812450F237}" srcOrd="3" destOrd="0" presId="urn:microsoft.com/office/officeart/2008/layout/HorizontalMultiLevelHierarchy"/>
    <dgm:cxn modelId="{AD41AF34-A4C3-4BD9-8BDB-CE195C1CEFD1}" type="presParOf" srcId="{2A17BC9C-EEEF-4A7E-BF79-63812450F237}" destId="{17C28AB7-A96B-4A21-BDDB-F886C4D4F12D}" srcOrd="0" destOrd="0" presId="urn:microsoft.com/office/officeart/2008/layout/HorizontalMultiLevelHierarchy"/>
    <dgm:cxn modelId="{4B9C95E1-DCC3-4D40-8644-360D290B6F2D}" type="presParOf" srcId="{2A17BC9C-EEEF-4A7E-BF79-63812450F237}" destId="{F4D313A2-5C85-4BB8-A166-307B7CB972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23,7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1 «Защита населения и территории Асбестовского городского округа от чрезвычайных ситуаций до 2027 года»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i="0" dirty="0" smtClean="0">
              <a:latin typeface="Bookman Old Style" panose="02050604050505020204" pitchFamily="18" charset="0"/>
            </a:rPr>
            <a:t>21,9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2 «Профилактика терроризма и экстремизма на территории Асбестовского городского округа 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dirty="0" smtClean="0">
              <a:latin typeface="Bookman Old Style" panose="02050604050505020204" pitchFamily="18" charset="0"/>
            </a:rPr>
            <a:t>до 2027 года»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0,09 </a:t>
          </a:r>
          <a:r>
            <a:rPr lang="ru-RU" sz="1800" b="0" dirty="0" smtClean="0">
              <a:latin typeface="Bookman Old Style" panose="02050604050505020204" pitchFamily="18" charset="0"/>
            </a:rPr>
            <a:t>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CCF53D8E-3722-455C-9B16-8B56335D9F1B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4 «Обеспечение пожарной безопасности 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dirty="0" smtClean="0">
              <a:latin typeface="Bookman Old Style" panose="02050604050505020204" pitchFamily="18" charset="0"/>
            </a:rPr>
            <a:t>в лесах Асбестовского городского округа до 2027 года»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dirty="0" smtClean="0">
              <a:latin typeface="Bookman Old Style" panose="02050604050505020204" pitchFamily="18" charset="0"/>
            </a:rPr>
            <a:t/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1,7</a:t>
          </a:r>
          <a:r>
            <a:rPr lang="ru-RU" sz="1800" dirty="0" smtClean="0">
              <a:latin typeface="Bookman Old Style" panose="02050604050505020204" pitchFamily="18" charset="0"/>
            </a:rPr>
            <a:t> млн. руб. </a:t>
          </a:r>
          <a:endParaRPr lang="ru-RU" sz="1800" b="1" dirty="0">
            <a:latin typeface="Bookman Old Style" panose="02050604050505020204" pitchFamily="18" charset="0"/>
          </a:endParaRPr>
        </a:p>
      </dgm:t>
    </dgm:pt>
    <dgm:pt modelId="{2C9641C2-EAF9-402B-AAE5-C8F9C7CEDE24}" type="parTrans" cxnId="{32332843-B985-4DB8-A920-B2E4932BA0E7}">
      <dgm:prSet/>
      <dgm:spPr/>
      <dgm:t>
        <a:bodyPr/>
        <a:lstStyle/>
        <a:p>
          <a:endParaRPr lang="ru-RU"/>
        </a:p>
      </dgm:t>
    </dgm:pt>
    <dgm:pt modelId="{08D62CA0-176F-49BF-87ED-247F32CB7635}" type="sibTrans" cxnId="{32332843-B985-4DB8-A920-B2E4932BA0E7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78961" custLinFactNeighborX="-19044" custLinFactNeighborY="-12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3" custScaleX="640412" custScaleY="362056" custLinFactNeighborX="-4933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1" presStyleCnt="3" custScaleX="641257" custScaleY="329146" custLinFactNeighborX="-4933" custLinFactNeighborY="-5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  <dgm:pt modelId="{D92AD69F-1905-4509-BBCB-4134E209DDAB}" type="pres">
      <dgm:prSet presAssocID="{2C9641C2-EAF9-402B-AAE5-C8F9C7CEDE2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132CF4C-FE93-4FEB-87A4-BF540656EC41}" type="pres">
      <dgm:prSet presAssocID="{2C9641C2-EAF9-402B-AAE5-C8F9C7CEDE2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8AB7B7A-097D-47AF-85C2-9A595C5866CC}" type="pres">
      <dgm:prSet presAssocID="{CCF53D8E-3722-455C-9B16-8B56335D9F1B}" presName="root2" presStyleCnt="0"/>
      <dgm:spPr/>
      <dgm:t>
        <a:bodyPr/>
        <a:lstStyle/>
        <a:p>
          <a:endParaRPr lang="ru-RU"/>
        </a:p>
      </dgm:t>
    </dgm:pt>
    <dgm:pt modelId="{BFFF0842-FA60-417F-B708-B707B2D0FF49}" type="pres">
      <dgm:prSet presAssocID="{CCF53D8E-3722-455C-9B16-8B56335D9F1B}" presName="LevelTwoTextNode" presStyleLbl="node2" presStyleIdx="2" presStyleCnt="3" custScaleX="637467" custScaleY="378010" custLinFactNeighborX="-4933" custLinFactNeighborY="-43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EF7926-DEF8-4BB7-B849-F4DEAF2A8C71}" type="pres">
      <dgm:prSet presAssocID="{CCF53D8E-3722-455C-9B16-8B56335D9F1B}" presName="level3hierChild" presStyleCnt="0"/>
      <dgm:spPr/>
      <dgm:t>
        <a:bodyPr/>
        <a:lstStyle/>
        <a:p>
          <a:endParaRPr lang="ru-RU"/>
        </a:p>
      </dgm:t>
    </dgm:pt>
  </dgm:ptLst>
  <dgm:cxnLst>
    <dgm:cxn modelId="{96015E35-BB10-4B1D-8F62-C29F1903B799}" type="presOf" srcId="{00D4C27F-5F04-4699-A35B-EFA6377465F7}" destId="{83020E06-D5A6-442B-A694-58E0A1DDA9DC}" srcOrd="0" destOrd="0" presId="urn:microsoft.com/office/officeart/2008/layout/HorizontalMultiLevelHierarchy"/>
    <dgm:cxn modelId="{79CAF0AD-F7F7-4872-9ED4-259A4B244471}" type="presOf" srcId="{2C9641C2-EAF9-402B-AAE5-C8F9C7CEDE24}" destId="{7132CF4C-FE93-4FEB-87A4-BF540656EC41}" srcOrd="1" destOrd="0" presId="urn:microsoft.com/office/officeart/2008/layout/HorizontalMultiLevelHierarchy"/>
    <dgm:cxn modelId="{32332843-B985-4DB8-A920-B2E4932BA0E7}" srcId="{33DE915C-1A0A-44A8-9226-F380E2020547}" destId="{CCF53D8E-3722-455C-9B16-8B56335D9F1B}" srcOrd="2" destOrd="0" parTransId="{2C9641C2-EAF9-402B-AAE5-C8F9C7CEDE24}" sibTransId="{08D62CA0-176F-49BF-87ED-247F32CB7635}"/>
    <dgm:cxn modelId="{653884FF-51B4-48B5-BC40-6E04633B48D6}" type="presOf" srcId="{33DE915C-1A0A-44A8-9226-F380E2020547}" destId="{2FF911DC-8956-49DE-B7FA-4BB65BAEF7F5}" srcOrd="0" destOrd="0" presId="urn:microsoft.com/office/officeart/2008/layout/HorizontalMultiLevelHierarchy"/>
    <dgm:cxn modelId="{A973DAB7-9096-4B1B-82D8-3813A6EF9C03}" type="presOf" srcId="{CCF53D8E-3722-455C-9B16-8B56335D9F1B}" destId="{BFFF0842-FA60-417F-B708-B707B2D0FF49}" srcOrd="0" destOrd="0" presId="urn:microsoft.com/office/officeart/2008/layout/HorizontalMultiLevelHierarchy"/>
    <dgm:cxn modelId="{EABBC1C3-F023-4716-9B38-4DAB0078AC3E}" type="presOf" srcId="{CADB39F5-E8BF-40D6-8075-7B4806FFCCF9}" destId="{17C28AB7-A96B-4A21-BDDB-F886C4D4F12D}" srcOrd="0" destOrd="0" presId="urn:microsoft.com/office/officeart/2008/layout/HorizontalMultiLevelHierarchy"/>
    <dgm:cxn modelId="{CF8819C1-051A-46C2-9E29-38B5E50F9FD7}" srcId="{33DE915C-1A0A-44A8-9226-F380E2020547}" destId="{CADB39F5-E8BF-40D6-8075-7B4806FFCCF9}" srcOrd="1" destOrd="0" parTransId="{318EF49D-3A27-46D6-B700-0A092B06E2F7}" sibTransId="{E0A17260-F6EF-4C43-B73A-6053AFA73BF4}"/>
    <dgm:cxn modelId="{275DC916-238C-40D4-BF63-DB21F9124D6D}" type="presOf" srcId="{B2D8CCF9-A9B9-45D2-805E-3E366F3089E8}" destId="{D0D12B08-739A-4D0F-A215-DD12273F5F90}" srcOrd="0" destOrd="0" presId="urn:microsoft.com/office/officeart/2008/layout/HorizontalMultiLevelHierarchy"/>
    <dgm:cxn modelId="{1409734E-E61A-4DEF-8165-6B38C10C4F5E}" type="presOf" srcId="{318EF49D-3A27-46D6-B700-0A092B06E2F7}" destId="{790FBA5F-CA8B-47DD-B713-AAF88980F745}" srcOrd="0" destOrd="0" presId="urn:microsoft.com/office/officeart/2008/layout/HorizontalMultiLevelHierarchy"/>
    <dgm:cxn modelId="{B55BF662-F799-40DE-9340-E411C4543BCE}" type="presOf" srcId="{9FE2BA40-FD48-4D2D-9916-7F68D145E6CD}" destId="{3B0C654F-187D-46A1-9A56-071130ACE7AE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311A3D5F-3CAB-477A-9CBF-149D632A5194}" type="presOf" srcId="{2C9641C2-EAF9-402B-AAE5-C8F9C7CEDE24}" destId="{D92AD69F-1905-4509-BBCB-4134E209DDAB}" srcOrd="0" destOrd="0" presId="urn:microsoft.com/office/officeart/2008/layout/HorizontalMultiLevelHierarchy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F4A88343-0EFB-493D-B48F-7D0A3BA16414}" type="presOf" srcId="{318EF49D-3A27-46D6-B700-0A092B06E2F7}" destId="{929E0F6A-9C12-4543-8091-5E1EE7613029}" srcOrd="1" destOrd="0" presId="urn:microsoft.com/office/officeart/2008/layout/HorizontalMultiLevelHierarchy"/>
    <dgm:cxn modelId="{30B6FFA1-0460-4A3F-B1F4-3E130A7F3437}" type="presOf" srcId="{9FE2BA40-FD48-4D2D-9916-7F68D145E6CD}" destId="{5F5F874A-834B-408B-9B89-15D0FAD62424}" srcOrd="1" destOrd="0" presId="urn:microsoft.com/office/officeart/2008/layout/HorizontalMultiLevelHierarchy"/>
    <dgm:cxn modelId="{FC1A9245-368D-4A8C-BFDC-854DCD6786D2}" type="presParOf" srcId="{D0D12B08-739A-4D0F-A215-DD12273F5F90}" destId="{A9BE24F1-74D5-4CE7-83F9-CA6351FF2820}" srcOrd="0" destOrd="0" presId="urn:microsoft.com/office/officeart/2008/layout/HorizontalMultiLevelHierarchy"/>
    <dgm:cxn modelId="{F6F85441-63E4-4FE8-899D-EBE6691D6781}" type="presParOf" srcId="{A9BE24F1-74D5-4CE7-83F9-CA6351FF2820}" destId="{2FF911DC-8956-49DE-B7FA-4BB65BAEF7F5}" srcOrd="0" destOrd="0" presId="urn:microsoft.com/office/officeart/2008/layout/HorizontalMultiLevelHierarchy"/>
    <dgm:cxn modelId="{2023C65B-E576-4EA3-BE57-6F18379A26B7}" type="presParOf" srcId="{A9BE24F1-74D5-4CE7-83F9-CA6351FF2820}" destId="{825331E2-0DBC-4B90-B9E0-AB704F5E1491}" srcOrd="1" destOrd="0" presId="urn:microsoft.com/office/officeart/2008/layout/HorizontalMultiLevelHierarchy"/>
    <dgm:cxn modelId="{E8DF6D1B-62C7-4A55-AB75-2DDB68CF9224}" type="presParOf" srcId="{825331E2-0DBC-4B90-B9E0-AB704F5E1491}" destId="{3B0C654F-187D-46A1-9A56-071130ACE7AE}" srcOrd="0" destOrd="0" presId="urn:microsoft.com/office/officeart/2008/layout/HorizontalMultiLevelHierarchy"/>
    <dgm:cxn modelId="{EC1F1075-5778-4FE4-AFBF-6E791FB22962}" type="presParOf" srcId="{3B0C654F-187D-46A1-9A56-071130ACE7AE}" destId="{5F5F874A-834B-408B-9B89-15D0FAD62424}" srcOrd="0" destOrd="0" presId="urn:microsoft.com/office/officeart/2008/layout/HorizontalMultiLevelHierarchy"/>
    <dgm:cxn modelId="{F0297CB2-BCE3-4A5C-8BF7-C32877062EB8}" type="presParOf" srcId="{825331E2-0DBC-4B90-B9E0-AB704F5E1491}" destId="{CE3CE9BC-7388-498B-854E-8A44E55D56A2}" srcOrd="1" destOrd="0" presId="urn:microsoft.com/office/officeart/2008/layout/HorizontalMultiLevelHierarchy"/>
    <dgm:cxn modelId="{78F375AE-2D41-454F-8414-FD34A1708B65}" type="presParOf" srcId="{CE3CE9BC-7388-498B-854E-8A44E55D56A2}" destId="{83020E06-D5A6-442B-A694-58E0A1DDA9DC}" srcOrd="0" destOrd="0" presId="urn:microsoft.com/office/officeart/2008/layout/HorizontalMultiLevelHierarchy"/>
    <dgm:cxn modelId="{D9D397F3-2D2B-4E31-B38C-B27158EC42D6}" type="presParOf" srcId="{CE3CE9BC-7388-498B-854E-8A44E55D56A2}" destId="{DE7BFE94-72BA-4E92-A161-2693EB11406F}" srcOrd="1" destOrd="0" presId="urn:microsoft.com/office/officeart/2008/layout/HorizontalMultiLevelHierarchy"/>
    <dgm:cxn modelId="{89809CD3-E838-4255-BD94-A95E73651E3B}" type="presParOf" srcId="{825331E2-0DBC-4B90-B9E0-AB704F5E1491}" destId="{790FBA5F-CA8B-47DD-B713-AAF88980F745}" srcOrd="2" destOrd="0" presId="urn:microsoft.com/office/officeart/2008/layout/HorizontalMultiLevelHierarchy"/>
    <dgm:cxn modelId="{974BA09D-4728-4C43-91AE-CF79B8DE6148}" type="presParOf" srcId="{790FBA5F-CA8B-47DD-B713-AAF88980F745}" destId="{929E0F6A-9C12-4543-8091-5E1EE7613029}" srcOrd="0" destOrd="0" presId="urn:microsoft.com/office/officeart/2008/layout/HorizontalMultiLevelHierarchy"/>
    <dgm:cxn modelId="{8FE8FD6A-E694-4347-8DAC-53F499521208}" type="presParOf" srcId="{825331E2-0DBC-4B90-B9E0-AB704F5E1491}" destId="{2A17BC9C-EEEF-4A7E-BF79-63812450F237}" srcOrd="3" destOrd="0" presId="urn:microsoft.com/office/officeart/2008/layout/HorizontalMultiLevelHierarchy"/>
    <dgm:cxn modelId="{2E65A86F-B33C-4247-B58F-E53956632691}" type="presParOf" srcId="{2A17BC9C-EEEF-4A7E-BF79-63812450F237}" destId="{17C28AB7-A96B-4A21-BDDB-F886C4D4F12D}" srcOrd="0" destOrd="0" presId="urn:microsoft.com/office/officeart/2008/layout/HorizontalMultiLevelHierarchy"/>
    <dgm:cxn modelId="{331C5BC8-EA17-4660-A448-91D3EF8A4E19}" type="presParOf" srcId="{2A17BC9C-EEEF-4A7E-BF79-63812450F237}" destId="{F4D313A2-5C85-4BB8-A166-307B7CB97201}" srcOrd="1" destOrd="0" presId="urn:microsoft.com/office/officeart/2008/layout/HorizontalMultiLevelHierarchy"/>
    <dgm:cxn modelId="{9C00E706-D900-430B-8431-6D4C7EA0CC59}" type="presParOf" srcId="{825331E2-0DBC-4B90-B9E0-AB704F5E1491}" destId="{D92AD69F-1905-4509-BBCB-4134E209DDAB}" srcOrd="4" destOrd="0" presId="urn:microsoft.com/office/officeart/2008/layout/HorizontalMultiLevelHierarchy"/>
    <dgm:cxn modelId="{33E4D64C-DB26-4310-8D9E-6A365DBF6A9C}" type="presParOf" srcId="{D92AD69F-1905-4509-BBCB-4134E209DDAB}" destId="{7132CF4C-FE93-4FEB-87A4-BF540656EC41}" srcOrd="0" destOrd="0" presId="urn:microsoft.com/office/officeart/2008/layout/HorizontalMultiLevelHierarchy"/>
    <dgm:cxn modelId="{BC13E528-66B3-4087-ACF0-2F4A0C718612}" type="presParOf" srcId="{825331E2-0DBC-4B90-B9E0-AB704F5E1491}" destId="{58AB7B7A-097D-47AF-85C2-9A595C5866CC}" srcOrd="5" destOrd="0" presId="urn:microsoft.com/office/officeart/2008/layout/HorizontalMultiLevelHierarchy"/>
    <dgm:cxn modelId="{B8773FB7-6C23-4D26-B8FB-31C95B783110}" type="presParOf" srcId="{58AB7B7A-097D-47AF-85C2-9A595C5866CC}" destId="{BFFF0842-FA60-417F-B708-B707B2D0FF49}" srcOrd="0" destOrd="0" presId="urn:microsoft.com/office/officeart/2008/layout/HorizontalMultiLevelHierarchy"/>
    <dgm:cxn modelId="{5CB71DD8-44C3-4705-8349-EF8F37C0C603}" type="presParOf" srcId="{58AB7B7A-097D-47AF-85C2-9A595C5866CC}" destId="{10EF7926-DEF8-4BB7-B849-F4DEAF2A8C7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5,0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2027 года»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5,0 </a:t>
          </a:r>
          <a:r>
            <a:rPr lang="ru-RU" sz="1800" b="0" dirty="0" smtClean="0">
              <a:latin typeface="Bookman Old Style" panose="02050604050505020204" pitchFamily="18" charset="0"/>
            </a:rPr>
            <a:t>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6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1" custScaleX="536615" custScaleY="471131" custLinFactNeighborX="1426" custLinFactNeighborY="6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</dgm:ptLst>
  <dgm:cxnLst>
    <dgm:cxn modelId="{491AFE5E-583F-4894-944F-AEF7749886FD}" type="presOf" srcId="{B2D8CCF9-A9B9-45D2-805E-3E366F3089E8}" destId="{D0D12B08-739A-4D0F-A215-DD12273F5F90}" srcOrd="0" destOrd="0" presId="urn:microsoft.com/office/officeart/2008/layout/HorizontalMultiLevelHierarchy"/>
    <dgm:cxn modelId="{C1165DBF-1B79-4C00-8D68-A7686DCB3160}" type="presOf" srcId="{00D4C27F-5F04-4699-A35B-EFA6377465F7}" destId="{83020E06-D5A6-442B-A694-58E0A1DDA9DC}" srcOrd="0" destOrd="0" presId="urn:microsoft.com/office/officeart/2008/layout/HorizontalMultiLevelHierarchy"/>
    <dgm:cxn modelId="{3B946C1B-BF5F-463D-B1FE-2BF891DBEEC5}" type="presOf" srcId="{33DE915C-1A0A-44A8-9226-F380E2020547}" destId="{2FF911DC-8956-49DE-B7FA-4BB65BAEF7F5}" srcOrd="0" destOrd="0" presId="urn:microsoft.com/office/officeart/2008/layout/HorizontalMultiLevelHierarchy"/>
    <dgm:cxn modelId="{7328B8F9-0A67-4C87-BDBB-AD233FDE87F9}" type="presOf" srcId="{9FE2BA40-FD48-4D2D-9916-7F68D145E6CD}" destId="{3B0C654F-187D-46A1-9A56-071130ACE7AE}" srcOrd="0" destOrd="0" presId="urn:microsoft.com/office/officeart/2008/layout/HorizontalMultiLevelHierarchy"/>
    <dgm:cxn modelId="{5531EA21-5662-402E-BE51-F0E366307B7A}" type="presOf" srcId="{9FE2BA40-FD48-4D2D-9916-7F68D145E6CD}" destId="{5F5F874A-834B-408B-9B89-15D0FAD62424}" srcOrd="1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4D1DFE39-9EB5-4467-A7DA-1DA13E555A10}" type="presParOf" srcId="{D0D12B08-739A-4D0F-A215-DD12273F5F90}" destId="{A9BE24F1-74D5-4CE7-83F9-CA6351FF2820}" srcOrd="0" destOrd="0" presId="urn:microsoft.com/office/officeart/2008/layout/HorizontalMultiLevelHierarchy"/>
    <dgm:cxn modelId="{36634E71-11DF-412B-8265-844C7D21EFCC}" type="presParOf" srcId="{A9BE24F1-74D5-4CE7-83F9-CA6351FF2820}" destId="{2FF911DC-8956-49DE-B7FA-4BB65BAEF7F5}" srcOrd="0" destOrd="0" presId="urn:microsoft.com/office/officeart/2008/layout/HorizontalMultiLevelHierarchy"/>
    <dgm:cxn modelId="{921CF8AC-6C13-4BE1-9049-2C8C5552EAE6}" type="presParOf" srcId="{A9BE24F1-74D5-4CE7-83F9-CA6351FF2820}" destId="{825331E2-0DBC-4B90-B9E0-AB704F5E1491}" srcOrd="1" destOrd="0" presId="urn:microsoft.com/office/officeart/2008/layout/HorizontalMultiLevelHierarchy"/>
    <dgm:cxn modelId="{003BBF27-290C-450D-9BB8-7B9516883C91}" type="presParOf" srcId="{825331E2-0DBC-4B90-B9E0-AB704F5E1491}" destId="{3B0C654F-187D-46A1-9A56-071130ACE7AE}" srcOrd="0" destOrd="0" presId="urn:microsoft.com/office/officeart/2008/layout/HorizontalMultiLevelHierarchy"/>
    <dgm:cxn modelId="{E5F32ADA-FCC6-41EB-8885-C17A6C77A8A7}" type="presParOf" srcId="{3B0C654F-187D-46A1-9A56-071130ACE7AE}" destId="{5F5F874A-834B-408B-9B89-15D0FAD62424}" srcOrd="0" destOrd="0" presId="urn:microsoft.com/office/officeart/2008/layout/HorizontalMultiLevelHierarchy"/>
    <dgm:cxn modelId="{00B64604-011F-4991-8558-4A715BD92E29}" type="presParOf" srcId="{825331E2-0DBC-4B90-B9E0-AB704F5E1491}" destId="{CE3CE9BC-7388-498B-854E-8A44E55D56A2}" srcOrd="1" destOrd="0" presId="urn:microsoft.com/office/officeart/2008/layout/HorizontalMultiLevelHierarchy"/>
    <dgm:cxn modelId="{C6159A96-9FC1-4539-893A-D51EF1B294C2}" type="presParOf" srcId="{CE3CE9BC-7388-498B-854E-8A44E55D56A2}" destId="{83020E06-D5A6-442B-A694-58E0A1DDA9DC}" srcOrd="0" destOrd="0" presId="urn:microsoft.com/office/officeart/2008/layout/HorizontalMultiLevelHierarchy"/>
    <dgm:cxn modelId="{DC1F81F4-58F1-41A0-8B10-170D3606CE19}" type="presParOf" srcId="{CE3CE9BC-7388-498B-854E-8A44E55D56A2}" destId="{DE7BFE94-72BA-4E92-A161-2693EB1140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3,1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1 «Социальная защита и социальная поддержка населения Асбестовского городского округа»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2,8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CF53D8E-3722-455C-9B16-8B56335D9F1B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3 «Комплексные меры противодействия распространению наркомании в Асбестовском городском округе»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0,15</a:t>
          </a:r>
          <a:r>
            <a:rPr lang="ru-RU" sz="1800" dirty="0" smtClean="0">
              <a:latin typeface="Bookman Old Style" panose="02050604050505020204" pitchFamily="18" charset="0"/>
            </a:rPr>
            <a:t> млн. руб. </a:t>
          </a:r>
          <a:endParaRPr lang="ru-RU" sz="1800" b="1" dirty="0">
            <a:latin typeface="Bookman Old Style" panose="02050604050505020204" pitchFamily="18" charset="0"/>
          </a:endParaRPr>
        </a:p>
      </dgm:t>
    </dgm:pt>
    <dgm:pt modelId="{2C9641C2-EAF9-402B-AAE5-C8F9C7CEDE24}" type="parTrans" cxnId="{32332843-B985-4DB8-A920-B2E4932BA0E7}">
      <dgm:prSet/>
      <dgm:spPr/>
      <dgm:t>
        <a:bodyPr/>
        <a:lstStyle/>
        <a:p>
          <a:endParaRPr lang="ru-RU"/>
        </a:p>
      </dgm:t>
    </dgm:pt>
    <dgm:pt modelId="{08D62CA0-176F-49BF-87ED-247F32CB7635}" type="sibTrans" cxnId="{32332843-B985-4DB8-A920-B2E4932BA0E7}">
      <dgm:prSet/>
      <dgm:spPr/>
      <dgm:t>
        <a:bodyPr/>
        <a:lstStyle/>
        <a:p>
          <a:endParaRPr lang="ru-RU"/>
        </a:p>
      </dgm:t>
    </dgm:pt>
    <dgm:pt modelId="{65A6AEDE-B13C-479E-884A-7F0C292E4E06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4 «О мерах по предупреждению ВИЧ-инфекции на территории Асбестовского городского округа»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0,15</a:t>
          </a:r>
          <a:r>
            <a:rPr lang="ru-RU" sz="1800" dirty="0" smtClean="0">
              <a:latin typeface="Bookman Old Style" panose="02050604050505020204" pitchFamily="18" charset="0"/>
            </a:rPr>
            <a:t> млн. руб. </a:t>
          </a:r>
          <a:endParaRPr lang="ru-RU" sz="1800" b="1" dirty="0">
            <a:latin typeface="Bookman Old Style" panose="02050604050505020204" pitchFamily="18" charset="0"/>
          </a:endParaRPr>
        </a:p>
      </dgm:t>
    </dgm:pt>
    <dgm:pt modelId="{1212896E-3565-4B59-BC1A-FABCB66563F3}" type="parTrans" cxnId="{4493159E-F8EE-444D-8B92-E8EBD5EB1DF9}">
      <dgm:prSet/>
      <dgm:spPr/>
      <dgm:t>
        <a:bodyPr/>
        <a:lstStyle/>
        <a:p>
          <a:endParaRPr lang="ru-RU"/>
        </a:p>
      </dgm:t>
    </dgm:pt>
    <dgm:pt modelId="{D3B96CCF-FB9E-43AA-9867-1FDBF0EA0D55}" type="sibTrans" cxnId="{4493159E-F8EE-444D-8B92-E8EBD5EB1DF9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78961" custLinFactNeighborX="-19044" custLinFactNeighborY="-11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3" custScaleX="640412" custScaleY="367752" custLinFactNeighborX="-4933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D92AD69F-1905-4509-BBCB-4134E209DDAB}" type="pres">
      <dgm:prSet presAssocID="{2C9641C2-EAF9-402B-AAE5-C8F9C7CEDE2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132CF4C-FE93-4FEB-87A4-BF540656EC41}" type="pres">
      <dgm:prSet presAssocID="{2C9641C2-EAF9-402B-AAE5-C8F9C7CEDE2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8AB7B7A-097D-47AF-85C2-9A595C5866CC}" type="pres">
      <dgm:prSet presAssocID="{CCF53D8E-3722-455C-9B16-8B56335D9F1B}" presName="root2" presStyleCnt="0"/>
      <dgm:spPr/>
      <dgm:t>
        <a:bodyPr/>
        <a:lstStyle/>
        <a:p>
          <a:endParaRPr lang="ru-RU"/>
        </a:p>
      </dgm:t>
    </dgm:pt>
    <dgm:pt modelId="{BFFF0842-FA60-417F-B708-B707B2D0FF49}" type="pres">
      <dgm:prSet presAssocID="{CCF53D8E-3722-455C-9B16-8B56335D9F1B}" presName="LevelTwoTextNode" presStyleLbl="node2" presStyleIdx="1" presStyleCnt="3" custScaleX="637467" custScaleY="349409" custLinFactNeighborX="-4933" custLinFactNeighborY="-43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EF7926-DEF8-4BB7-B849-F4DEAF2A8C71}" type="pres">
      <dgm:prSet presAssocID="{CCF53D8E-3722-455C-9B16-8B56335D9F1B}" presName="level3hierChild" presStyleCnt="0"/>
      <dgm:spPr/>
      <dgm:t>
        <a:bodyPr/>
        <a:lstStyle/>
        <a:p>
          <a:endParaRPr lang="ru-RU"/>
        </a:p>
      </dgm:t>
    </dgm:pt>
    <dgm:pt modelId="{FC0E92CE-0BB0-4887-B9BB-A07C24C9394D}" type="pres">
      <dgm:prSet presAssocID="{1212896E-3565-4B59-BC1A-FABCB66563F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7C3892E-AB9B-427B-A99E-67D274292537}" type="pres">
      <dgm:prSet presAssocID="{1212896E-3565-4B59-BC1A-FABCB66563F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2991624-7AC0-42C7-BCA9-5BC259983AA2}" type="pres">
      <dgm:prSet presAssocID="{65A6AEDE-B13C-479E-884A-7F0C292E4E06}" presName="root2" presStyleCnt="0"/>
      <dgm:spPr/>
      <dgm:t>
        <a:bodyPr/>
        <a:lstStyle/>
        <a:p>
          <a:endParaRPr lang="ru-RU"/>
        </a:p>
      </dgm:t>
    </dgm:pt>
    <dgm:pt modelId="{D76DE88F-F215-49D0-AEF7-CF9B03DA133E}" type="pres">
      <dgm:prSet presAssocID="{65A6AEDE-B13C-479E-884A-7F0C292E4E06}" presName="LevelTwoTextNode" presStyleLbl="node2" presStyleIdx="2" presStyleCnt="3" custScaleX="643059" custScaleY="341913" custLinFactNeighborX="-4933" custLinFactNeighborY="-42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39706F-E316-47DB-A563-5097F38FF1E7}" type="pres">
      <dgm:prSet presAssocID="{65A6AEDE-B13C-479E-884A-7F0C292E4E06}" presName="level3hierChild" presStyleCnt="0"/>
      <dgm:spPr/>
      <dgm:t>
        <a:bodyPr/>
        <a:lstStyle/>
        <a:p>
          <a:endParaRPr lang="ru-RU"/>
        </a:p>
      </dgm:t>
    </dgm:pt>
  </dgm:ptLst>
  <dgm:cxnLst>
    <dgm:cxn modelId="{3CB29BA7-36C1-496B-BDF8-208F8C33AB5D}" type="presOf" srcId="{2C9641C2-EAF9-402B-AAE5-C8F9C7CEDE24}" destId="{D92AD69F-1905-4509-BBCB-4134E209DDAB}" srcOrd="0" destOrd="0" presId="urn:microsoft.com/office/officeart/2008/layout/HorizontalMultiLevelHierarchy"/>
    <dgm:cxn modelId="{9DD4BB8D-A18B-4D15-B3DD-0BCA3B8A7662}" type="presOf" srcId="{2C9641C2-EAF9-402B-AAE5-C8F9C7CEDE24}" destId="{7132CF4C-FE93-4FEB-87A4-BF540656EC41}" srcOrd="1" destOrd="0" presId="urn:microsoft.com/office/officeart/2008/layout/HorizontalMultiLevelHierarchy"/>
    <dgm:cxn modelId="{B1A5699A-0B27-485A-93BD-DE37058276B5}" type="presOf" srcId="{9FE2BA40-FD48-4D2D-9916-7F68D145E6CD}" destId="{5F5F874A-834B-408B-9B89-15D0FAD62424}" srcOrd="1" destOrd="0" presId="urn:microsoft.com/office/officeart/2008/layout/HorizontalMultiLevelHierarchy"/>
    <dgm:cxn modelId="{32332843-B985-4DB8-A920-B2E4932BA0E7}" srcId="{33DE915C-1A0A-44A8-9226-F380E2020547}" destId="{CCF53D8E-3722-455C-9B16-8B56335D9F1B}" srcOrd="1" destOrd="0" parTransId="{2C9641C2-EAF9-402B-AAE5-C8F9C7CEDE24}" sibTransId="{08D62CA0-176F-49BF-87ED-247F32CB7635}"/>
    <dgm:cxn modelId="{5EC8A650-13BF-4E68-8074-80FB5E01F3C2}" type="presOf" srcId="{1212896E-3565-4B59-BC1A-FABCB66563F3}" destId="{67C3892E-AB9B-427B-A99E-67D274292537}" srcOrd="1" destOrd="0" presId="urn:microsoft.com/office/officeart/2008/layout/HorizontalMultiLevelHierarchy"/>
    <dgm:cxn modelId="{4ECACBEA-3781-4DA3-AEA3-C54582612A57}" type="presOf" srcId="{1212896E-3565-4B59-BC1A-FABCB66563F3}" destId="{FC0E92CE-0BB0-4887-B9BB-A07C24C9394D}" srcOrd="0" destOrd="0" presId="urn:microsoft.com/office/officeart/2008/layout/HorizontalMultiLevelHierarchy"/>
    <dgm:cxn modelId="{CA5CA8B6-259F-4AF1-A366-32072770F172}" type="presOf" srcId="{9FE2BA40-FD48-4D2D-9916-7F68D145E6CD}" destId="{3B0C654F-187D-46A1-9A56-071130ACE7AE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4493159E-F8EE-444D-8B92-E8EBD5EB1DF9}" srcId="{33DE915C-1A0A-44A8-9226-F380E2020547}" destId="{65A6AEDE-B13C-479E-884A-7F0C292E4E06}" srcOrd="2" destOrd="0" parTransId="{1212896E-3565-4B59-BC1A-FABCB66563F3}" sibTransId="{D3B96CCF-FB9E-43AA-9867-1FDBF0EA0D55}"/>
    <dgm:cxn modelId="{11E3D2EF-2326-4D8F-BB9F-CA754724499B}" type="presOf" srcId="{00D4C27F-5F04-4699-A35B-EFA6377465F7}" destId="{83020E06-D5A6-442B-A694-58E0A1DDA9DC}" srcOrd="0" destOrd="0" presId="urn:microsoft.com/office/officeart/2008/layout/HorizontalMultiLevelHierarchy"/>
    <dgm:cxn modelId="{CCF624EC-7AA4-4579-ACC1-9C006E170119}" type="presOf" srcId="{33DE915C-1A0A-44A8-9226-F380E2020547}" destId="{2FF911DC-8956-49DE-B7FA-4BB65BAEF7F5}" srcOrd="0" destOrd="0" presId="urn:microsoft.com/office/officeart/2008/layout/HorizontalMultiLevelHierarchy"/>
    <dgm:cxn modelId="{9E111294-5B98-46FD-BAD8-485A6A5E8CC5}" type="presOf" srcId="{65A6AEDE-B13C-479E-884A-7F0C292E4E06}" destId="{D76DE88F-F215-49D0-AEF7-CF9B03DA133E}" srcOrd="0" destOrd="0" presId="urn:microsoft.com/office/officeart/2008/layout/HorizontalMultiLevelHierarchy"/>
    <dgm:cxn modelId="{1E5A2F33-A6E9-494B-A665-C005F162BDE1}" type="presOf" srcId="{CCF53D8E-3722-455C-9B16-8B56335D9F1B}" destId="{BFFF0842-FA60-417F-B708-B707B2D0FF49}" srcOrd="0" destOrd="0" presId="urn:microsoft.com/office/officeart/2008/layout/HorizontalMultiLevelHierarchy"/>
    <dgm:cxn modelId="{76893A79-697B-4EA8-A061-20A3626E53DE}" type="presOf" srcId="{B2D8CCF9-A9B9-45D2-805E-3E366F3089E8}" destId="{D0D12B08-739A-4D0F-A215-DD12273F5F90}" srcOrd="0" destOrd="0" presId="urn:microsoft.com/office/officeart/2008/layout/HorizontalMultiLevelHierarchy"/>
    <dgm:cxn modelId="{087C3EBC-C2AD-43C8-ADF6-D66F2BED67DA}" type="presParOf" srcId="{D0D12B08-739A-4D0F-A215-DD12273F5F90}" destId="{A9BE24F1-74D5-4CE7-83F9-CA6351FF2820}" srcOrd="0" destOrd="0" presId="urn:microsoft.com/office/officeart/2008/layout/HorizontalMultiLevelHierarchy"/>
    <dgm:cxn modelId="{8828F141-CAA3-467A-91B7-0FB793AFF526}" type="presParOf" srcId="{A9BE24F1-74D5-4CE7-83F9-CA6351FF2820}" destId="{2FF911DC-8956-49DE-B7FA-4BB65BAEF7F5}" srcOrd="0" destOrd="0" presId="urn:microsoft.com/office/officeart/2008/layout/HorizontalMultiLevelHierarchy"/>
    <dgm:cxn modelId="{8DBDBBFF-946D-4C88-BCB2-D0EE21B27E6D}" type="presParOf" srcId="{A9BE24F1-74D5-4CE7-83F9-CA6351FF2820}" destId="{825331E2-0DBC-4B90-B9E0-AB704F5E1491}" srcOrd="1" destOrd="0" presId="urn:microsoft.com/office/officeart/2008/layout/HorizontalMultiLevelHierarchy"/>
    <dgm:cxn modelId="{3FBDE6C6-8205-4AB9-8143-EF004EB48425}" type="presParOf" srcId="{825331E2-0DBC-4B90-B9E0-AB704F5E1491}" destId="{3B0C654F-187D-46A1-9A56-071130ACE7AE}" srcOrd="0" destOrd="0" presId="urn:microsoft.com/office/officeart/2008/layout/HorizontalMultiLevelHierarchy"/>
    <dgm:cxn modelId="{D723E6F8-D520-453D-9F1C-F72611EDA2DD}" type="presParOf" srcId="{3B0C654F-187D-46A1-9A56-071130ACE7AE}" destId="{5F5F874A-834B-408B-9B89-15D0FAD62424}" srcOrd="0" destOrd="0" presId="urn:microsoft.com/office/officeart/2008/layout/HorizontalMultiLevelHierarchy"/>
    <dgm:cxn modelId="{F3777994-377A-475C-B8F6-BC9CDA3D6FB3}" type="presParOf" srcId="{825331E2-0DBC-4B90-B9E0-AB704F5E1491}" destId="{CE3CE9BC-7388-498B-854E-8A44E55D56A2}" srcOrd="1" destOrd="0" presId="urn:microsoft.com/office/officeart/2008/layout/HorizontalMultiLevelHierarchy"/>
    <dgm:cxn modelId="{8555D635-2CC3-44DC-9FC7-091D7357C37C}" type="presParOf" srcId="{CE3CE9BC-7388-498B-854E-8A44E55D56A2}" destId="{83020E06-D5A6-442B-A694-58E0A1DDA9DC}" srcOrd="0" destOrd="0" presId="urn:microsoft.com/office/officeart/2008/layout/HorizontalMultiLevelHierarchy"/>
    <dgm:cxn modelId="{8CDAE161-260B-40E5-B13E-AEA48F8195B5}" type="presParOf" srcId="{CE3CE9BC-7388-498B-854E-8A44E55D56A2}" destId="{DE7BFE94-72BA-4E92-A161-2693EB11406F}" srcOrd="1" destOrd="0" presId="urn:microsoft.com/office/officeart/2008/layout/HorizontalMultiLevelHierarchy"/>
    <dgm:cxn modelId="{11A2FF19-2B15-481C-90AB-B164853261F0}" type="presParOf" srcId="{825331E2-0DBC-4B90-B9E0-AB704F5E1491}" destId="{D92AD69F-1905-4509-BBCB-4134E209DDAB}" srcOrd="2" destOrd="0" presId="urn:microsoft.com/office/officeart/2008/layout/HorizontalMultiLevelHierarchy"/>
    <dgm:cxn modelId="{7CB9AF6B-038C-43AF-8636-BBF3A14C1BC2}" type="presParOf" srcId="{D92AD69F-1905-4509-BBCB-4134E209DDAB}" destId="{7132CF4C-FE93-4FEB-87A4-BF540656EC41}" srcOrd="0" destOrd="0" presId="urn:microsoft.com/office/officeart/2008/layout/HorizontalMultiLevelHierarchy"/>
    <dgm:cxn modelId="{B81B187B-675F-462C-A01F-4EC161F74B24}" type="presParOf" srcId="{825331E2-0DBC-4B90-B9E0-AB704F5E1491}" destId="{58AB7B7A-097D-47AF-85C2-9A595C5866CC}" srcOrd="3" destOrd="0" presId="urn:microsoft.com/office/officeart/2008/layout/HorizontalMultiLevelHierarchy"/>
    <dgm:cxn modelId="{DC0567AE-9023-4019-9AB1-556608F374A4}" type="presParOf" srcId="{58AB7B7A-097D-47AF-85C2-9A595C5866CC}" destId="{BFFF0842-FA60-417F-B708-B707B2D0FF49}" srcOrd="0" destOrd="0" presId="urn:microsoft.com/office/officeart/2008/layout/HorizontalMultiLevelHierarchy"/>
    <dgm:cxn modelId="{2E3768E7-4E39-47B8-A445-BB29D719D7CA}" type="presParOf" srcId="{58AB7B7A-097D-47AF-85C2-9A595C5866CC}" destId="{10EF7926-DEF8-4BB7-B849-F4DEAF2A8C71}" srcOrd="1" destOrd="0" presId="urn:microsoft.com/office/officeart/2008/layout/HorizontalMultiLevelHierarchy"/>
    <dgm:cxn modelId="{9C4B51C7-F555-4414-B691-9753622FA96F}" type="presParOf" srcId="{825331E2-0DBC-4B90-B9E0-AB704F5E1491}" destId="{FC0E92CE-0BB0-4887-B9BB-A07C24C9394D}" srcOrd="4" destOrd="0" presId="urn:microsoft.com/office/officeart/2008/layout/HorizontalMultiLevelHierarchy"/>
    <dgm:cxn modelId="{406D4632-581F-495A-BED4-367C798F2593}" type="presParOf" srcId="{FC0E92CE-0BB0-4887-B9BB-A07C24C9394D}" destId="{67C3892E-AB9B-427B-A99E-67D274292537}" srcOrd="0" destOrd="0" presId="urn:microsoft.com/office/officeart/2008/layout/HorizontalMultiLevelHierarchy"/>
    <dgm:cxn modelId="{77FD47A2-AA58-4451-BE05-EB339E5D45FF}" type="presParOf" srcId="{825331E2-0DBC-4B90-B9E0-AB704F5E1491}" destId="{52991624-7AC0-42C7-BCA9-5BC259983AA2}" srcOrd="5" destOrd="0" presId="urn:microsoft.com/office/officeart/2008/layout/HorizontalMultiLevelHierarchy"/>
    <dgm:cxn modelId="{D82A5FBC-8760-4D19-8A51-0F059D12D402}" type="presParOf" srcId="{52991624-7AC0-42C7-BCA9-5BC259983AA2}" destId="{D76DE88F-F215-49D0-AEF7-CF9B03DA133E}" srcOrd="0" destOrd="0" presId="urn:microsoft.com/office/officeart/2008/layout/HorizontalMultiLevelHierarchy"/>
    <dgm:cxn modelId="{258BD960-4ECD-4B65-9EF8-FE55CDC59CDC}" type="presParOf" srcId="{52991624-7AC0-42C7-BCA9-5BC259983AA2}" destId="{9D39706F-E316-47DB-A563-5097F38FF1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927FB-18B7-4EC6-A625-A9B540622FF7}" type="doc">
      <dgm:prSet loTypeId="urn:microsoft.com/office/officeart/2005/8/layout/cycle8" loCatId="cycle" qsTypeId="urn:microsoft.com/office/officeart/2005/8/quickstyle/simple3" qsCatId="simple" csTypeId="urn:microsoft.com/office/officeart/2005/8/colors/colorful1" csCatId="colorful" phldr="1"/>
      <dgm:spPr/>
    </dgm:pt>
    <dgm:pt modelId="{C365082A-66E7-4363-8499-839022F8E3F0}">
      <dgm:prSet phldrT="[Текст]" custT="1"/>
      <dgm:spPr/>
      <dgm:t>
        <a:bodyPr/>
        <a:lstStyle/>
        <a:p>
          <a:r>
            <a:rPr lang="ru-RU" sz="1100" smtClean="0">
              <a:latin typeface="Bookman Old Style" panose="02050604050505020204" pitchFamily="18" charset="0"/>
            </a:rPr>
            <a:t>Составление проекта бюджета на очередной год и плановый период</a:t>
          </a:r>
          <a:endParaRPr lang="ru-RU" sz="1100" dirty="0">
            <a:latin typeface="Bookman Old Style" panose="02050604050505020204" pitchFamily="18" charset="0"/>
          </a:endParaRPr>
        </a:p>
      </dgm:t>
    </dgm:pt>
    <dgm:pt modelId="{907823AD-BBB3-4B87-BF90-D2ADE60F03F7}" type="parTrans" cxnId="{6004B124-7B00-4564-83FD-6B642254857E}">
      <dgm:prSet/>
      <dgm:spPr/>
      <dgm:t>
        <a:bodyPr/>
        <a:lstStyle/>
        <a:p>
          <a:endParaRPr lang="ru-RU"/>
        </a:p>
      </dgm:t>
    </dgm:pt>
    <dgm:pt modelId="{9077FCBF-BE7E-4F00-84EA-3CC7537DF286}" type="sibTrans" cxnId="{6004B124-7B00-4564-83FD-6B642254857E}">
      <dgm:prSet/>
      <dgm:spPr/>
      <dgm:t>
        <a:bodyPr/>
        <a:lstStyle/>
        <a:p>
          <a:endParaRPr lang="ru-RU"/>
        </a:p>
      </dgm:t>
    </dgm:pt>
    <dgm:pt modelId="{CB461D90-4B57-4914-881E-24F486B1DF91}">
      <dgm:prSet phldrT="[Текст]" custT="1"/>
      <dgm:spPr/>
      <dgm:t>
        <a:bodyPr/>
        <a:lstStyle/>
        <a:p>
          <a:r>
            <a:rPr lang="ru-RU" sz="1200" smtClean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F1E24EA7-74C1-4CDE-910D-91330A41B2A8}" type="parTrans" cxnId="{949C1517-7AF0-462F-B68C-BE3EC0BCCF31}">
      <dgm:prSet/>
      <dgm:spPr/>
      <dgm:t>
        <a:bodyPr/>
        <a:lstStyle/>
        <a:p>
          <a:endParaRPr lang="ru-RU"/>
        </a:p>
      </dgm:t>
    </dgm:pt>
    <dgm:pt modelId="{9E6BCC65-FA89-4148-8FF1-6EE6A8EEB6BA}" type="sibTrans" cxnId="{949C1517-7AF0-462F-B68C-BE3EC0BCCF31}">
      <dgm:prSet/>
      <dgm:spPr/>
      <dgm:t>
        <a:bodyPr/>
        <a:lstStyle/>
        <a:p>
          <a:endParaRPr lang="ru-RU"/>
        </a:p>
      </dgm:t>
    </dgm:pt>
    <dgm:pt modelId="{ACFDFF84-1BD2-4BD1-B4F3-498A616258EF}">
      <dgm:prSet phldrT="[Текст]" custT="1"/>
      <dgm:spPr/>
      <dgm:t>
        <a:bodyPr/>
        <a:lstStyle/>
        <a:p>
          <a:r>
            <a:rPr lang="ru-RU" sz="1200" b="0" smtClean="0">
              <a:latin typeface="Bookman Old Style" panose="02050604050505020204" pitchFamily="18" charset="0"/>
            </a:rPr>
            <a:t>Исполнение бюджета в текущем году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546DC608-6BF9-47C2-9433-F498F263DD30}" type="parTrans" cxnId="{0ED22D45-4CD3-4AC8-93F9-8F436AA6418B}">
      <dgm:prSet/>
      <dgm:spPr/>
      <dgm:t>
        <a:bodyPr/>
        <a:lstStyle/>
        <a:p>
          <a:endParaRPr lang="ru-RU"/>
        </a:p>
      </dgm:t>
    </dgm:pt>
    <dgm:pt modelId="{8A7B9725-54A4-428C-AC28-E8739B3D4CAB}" type="sibTrans" cxnId="{0ED22D45-4CD3-4AC8-93F9-8F436AA6418B}">
      <dgm:prSet/>
      <dgm:spPr/>
      <dgm:t>
        <a:bodyPr/>
        <a:lstStyle/>
        <a:p>
          <a:endParaRPr lang="ru-RU"/>
        </a:p>
      </dgm:t>
    </dgm:pt>
    <dgm:pt modelId="{4CF890E4-A26A-409A-9736-9213905B19DF}">
      <dgm:prSet phldrT="[Текст]" custT="1"/>
      <dgm:spPr/>
      <dgm:t>
        <a:bodyPr/>
        <a:lstStyle/>
        <a:p>
          <a:r>
            <a:rPr lang="ru-RU" sz="1100" b="0" smtClean="0">
              <a:latin typeface="Bookman Old Style" panose="02050604050505020204" pitchFamily="18" charset="0"/>
            </a:rPr>
            <a:t>Формирование</a:t>
          </a:r>
          <a:r>
            <a:rPr lang="ru-RU" sz="1200" b="0" smtClean="0">
              <a:latin typeface="Bookman Old Style" panose="02050604050505020204" pitchFamily="18" charset="0"/>
            </a:rPr>
            <a:t> отчета об исполнении бюджета за отчетный год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E5BE5569-28E1-467D-81FC-7EFF96A982F8}" type="parTrans" cxnId="{795CE96E-99A2-4FE5-8DCB-2C32A5185FEE}">
      <dgm:prSet/>
      <dgm:spPr/>
      <dgm:t>
        <a:bodyPr/>
        <a:lstStyle/>
        <a:p>
          <a:endParaRPr lang="ru-RU"/>
        </a:p>
      </dgm:t>
    </dgm:pt>
    <dgm:pt modelId="{71A14E34-FFDE-4CF8-898A-3497A07907B8}" type="sibTrans" cxnId="{795CE96E-99A2-4FE5-8DCB-2C32A5185FEE}">
      <dgm:prSet/>
      <dgm:spPr/>
      <dgm:t>
        <a:bodyPr/>
        <a:lstStyle/>
        <a:p>
          <a:endParaRPr lang="ru-RU"/>
        </a:p>
      </dgm:t>
    </dgm:pt>
    <dgm:pt modelId="{704F5434-DDBE-4263-A5F6-6E7918F8C2B9}">
      <dgm:prSet phldrT="[Текст]" custT="1"/>
      <dgm:spPr/>
      <dgm:t>
        <a:bodyPr/>
        <a:lstStyle/>
        <a:p>
          <a:r>
            <a:rPr lang="ru-RU" sz="1200" b="0" smtClean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D8A928F6-BAF6-417A-A068-A5BCEADB6744}" type="parTrans" cxnId="{DF943F75-79B0-437A-935F-7F8765157A95}">
      <dgm:prSet/>
      <dgm:spPr/>
      <dgm:t>
        <a:bodyPr/>
        <a:lstStyle/>
        <a:p>
          <a:endParaRPr lang="ru-RU"/>
        </a:p>
      </dgm:t>
    </dgm:pt>
    <dgm:pt modelId="{9656F585-72BA-4AA8-847C-567651DE3D9C}" type="sibTrans" cxnId="{DF943F75-79B0-437A-935F-7F8765157A95}">
      <dgm:prSet/>
      <dgm:spPr/>
      <dgm:t>
        <a:bodyPr/>
        <a:lstStyle/>
        <a:p>
          <a:endParaRPr lang="ru-RU"/>
        </a:p>
      </dgm:t>
    </dgm:pt>
    <dgm:pt modelId="{0D14C264-66F6-4A96-BA64-97821C112E75}">
      <dgm:prSet phldrT="[Текст]" custT="1"/>
      <dgm:spPr/>
      <dgm:t>
        <a:bodyPr/>
        <a:lstStyle/>
        <a:p>
          <a:r>
            <a:rPr lang="ru-RU" sz="1200" b="0" smtClean="0">
              <a:latin typeface="Bookman Old Style" panose="02050604050505020204" pitchFamily="18" charset="0"/>
            </a:rPr>
            <a:t>Утверждение отчета об исполнении бюджета за отчетный год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CA2053E9-8449-4A39-B22C-F4B0AFC3CB21}" type="parTrans" cxnId="{6DADE924-3591-4B7A-95E6-46DABA6D9A08}">
      <dgm:prSet/>
      <dgm:spPr/>
      <dgm:t>
        <a:bodyPr/>
        <a:lstStyle/>
        <a:p>
          <a:endParaRPr lang="ru-RU"/>
        </a:p>
      </dgm:t>
    </dgm:pt>
    <dgm:pt modelId="{8261A347-4576-4201-B68B-97367224D245}" type="sibTrans" cxnId="{6DADE924-3591-4B7A-95E6-46DABA6D9A08}">
      <dgm:prSet/>
      <dgm:spPr/>
      <dgm:t>
        <a:bodyPr/>
        <a:lstStyle/>
        <a:p>
          <a:endParaRPr lang="ru-RU"/>
        </a:p>
      </dgm:t>
    </dgm:pt>
    <dgm:pt modelId="{436F80A4-0B0B-46C0-8618-5512A63D22C8}" type="pres">
      <dgm:prSet presAssocID="{900927FB-18B7-4EC6-A625-A9B540622FF7}" presName="compositeShape" presStyleCnt="0">
        <dgm:presLayoutVars>
          <dgm:chMax val="7"/>
          <dgm:dir/>
          <dgm:resizeHandles val="exact"/>
        </dgm:presLayoutVars>
      </dgm:prSet>
      <dgm:spPr/>
    </dgm:pt>
    <dgm:pt modelId="{65F918E8-6CB7-435E-BD11-3204B8ED5461}" type="pres">
      <dgm:prSet presAssocID="{900927FB-18B7-4EC6-A625-A9B540622FF7}" presName="wedge1" presStyleLbl="node1" presStyleIdx="0" presStyleCnt="6"/>
      <dgm:spPr/>
      <dgm:t>
        <a:bodyPr/>
        <a:lstStyle/>
        <a:p>
          <a:endParaRPr lang="ru-RU"/>
        </a:p>
      </dgm:t>
    </dgm:pt>
    <dgm:pt modelId="{A0F6F561-1189-468C-8EE8-3323A4292E6A}" type="pres">
      <dgm:prSet presAssocID="{900927FB-18B7-4EC6-A625-A9B540622FF7}" presName="dummy1a" presStyleCnt="0"/>
      <dgm:spPr/>
    </dgm:pt>
    <dgm:pt modelId="{4774CA63-B4E2-4B28-9256-AE7CA6B8EEB9}" type="pres">
      <dgm:prSet presAssocID="{900927FB-18B7-4EC6-A625-A9B540622FF7}" presName="dummy1b" presStyleCnt="0"/>
      <dgm:spPr/>
    </dgm:pt>
    <dgm:pt modelId="{E387ED5E-7C97-4514-8F2A-65EAA8A87FC4}" type="pres">
      <dgm:prSet presAssocID="{900927FB-18B7-4EC6-A625-A9B540622FF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5438F-CAE6-4149-A4A8-EAE1D078B3E2}" type="pres">
      <dgm:prSet presAssocID="{900927FB-18B7-4EC6-A625-A9B540622FF7}" presName="wedge2" presStyleLbl="node1" presStyleIdx="1" presStyleCnt="6"/>
      <dgm:spPr/>
      <dgm:t>
        <a:bodyPr/>
        <a:lstStyle/>
        <a:p>
          <a:endParaRPr lang="ru-RU"/>
        </a:p>
      </dgm:t>
    </dgm:pt>
    <dgm:pt modelId="{DE1EAA25-2F2E-4E55-8617-81278176D25D}" type="pres">
      <dgm:prSet presAssocID="{900927FB-18B7-4EC6-A625-A9B540622FF7}" presName="dummy2a" presStyleCnt="0"/>
      <dgm:spPr/>
    </dgm:pt>
    <dgm:pt modelId="{C2224561-7EFB-4B81-8C4E-CC5736C3775E}" type="pres">
      <dgm:prSet presAssocID="{900927FB-18B7-4EC6-A625-A9B540622FF7}" presName="dummy2b" presStyleCnt="0"/>
      <dgm:spPr/>
    </dgm:pt>
    <dgm:pt modelId="{37ABA0B4-93CC-4987-929B-EED7CE753F89}" type="pres">
      <dgm:prSet presAssocID="{900927FB-18B7-4EC6-A625-A9B540622FF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2B81E-213D-4D10-946B-0A84AE15DC44}" type="pres">
      <dgm:prSet presAssocID="{900927FB-18B7-4EC6-A625-A9B540622FF7}" presName="wedge3" presStyleLbl="node1" presStyleIdx="2" presStyleCnt="6"/>
      <dgm:spPr/>
      <dgm:t>
        <a:bodyPr/>
        <a:lstStyle/>
        <a:p>
          <a:endParaRPr lang="ru-RU"/>
        </a:p>
      </dgm:t>
    </dgm:pt>
    <dgm:pt modelId="{EA992E90-44C5-4984-BEA5-48D231EB1355}" type="pres">
      <dgm:prSet presAssocID="{900927FB-18B7-4EC6-A625-A9B540622FF7}" presName="dummy3a" presStyleCnt="0"/>
      <dgm:spPr/>
    </dgm:pt>
    <dgm:pt modelId="{DC0B7193-3E36-411F-BF85-C338675791AD}" type="pres">
      <dgm:prSet presAssocID="{900927FB-18B7-4EC6-A625-A9B540622FF7}" presName="dummy3b" presStyleCnt="0"/>
      <dgm:spPr/>
    </dgm:pt>
    <dgm:pt modelId="{4218FCDB-4196-4D53-A5BB-67149ABF4AE9}" type="pres">
      <dgm:prSet presAssocID="{900927FB-18B7-4EC6-A625-A9B540622FF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C4983-C678-4232-B4CF-24029FFFF053}" type="pres">
      <dgm:prSet presAssocID="{900927FB-18B7-4EC6-A625-A9B540622FF7}" presName="wedge4" presStyleLbl="node1" presStyleIdx="3" presStyleCnt="6"/>
      <dgm:spPr/>
      <dgm:t>
        <a:bodyPr/>
        <a:lstStyle/>
        <a:p>
          <a:endParaRPr lang="ru-RU"/>
        </a:p>
      </dgm:t>
    </dgm:pt>
    <dgm:pt modelId="{FE122B66-E51C-4417-8B44-7F4B769BAD31}" type="pres">
      <dgm:prSet presAssocID="{900927FB-18B7-4EC6-A625-A9B540622FF7}" presName="dummy4a" presStyleCnt="0"/>
      <dgm:spPr/>
    </dgm:pt>
    <dgm:pt modelId="{7BD06B73-2ABF-4F3F-83A6-4B375A453DDC}" type="pres">
      <dgm:prSet presAssocID="{900927FB-18B7-4EC6-A625-A9B540622FF7}" presName="dummy4b" presStyleCnt="0"/>
      <dgm:spPr/>
    </dgm:pt>
    <dgm:pt modelId="{E4E0BD52-4F7E-4B7A-8196-6D6A1D4F13A0}" type="pres">
      <dgm:prSet presAssocID="{900927FB-18B7-4EC6-A625-A9B540622FF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510AF-AA50-453E-B684-901B928C2D05}" type="pres">
      <dgm:prSet presAssocID="{900927FB-18B7-4EC6-A625-A9B540622FF7}" presName="wedge5" presStyleLbl="node1" presStyleIdx="4" presStyleCnt="6"/>
      <dgm:spPr/>
      <dgm:t>
        <a:bodyPr/>
        <a:lstStyle/>
        <a:p>
          <a:endParaRPr lang="ru-RU"/>
        </a:p>
      </dgm:t>
    </dgm:pt>
    <dgm:pt modelId="{8C5B443F-9A90-458E-8FE6-6F1EA8A0CE69}" type="pres">
      <dgm:prSet presAssocID="{900927FB-18B7-4EC6-A625-A9B540622FF7}" presName="dummy5a" presStyleCnt="0"/>
      <dgm:spPr/>
    </dgm:pt>
    <dgm:pt modelId="{61D62AF6-D1DC-407C-BBC9-286B3FA6A87F}" type="pres">
      <dgm:prSet presAssocID="{900927FB-18B7-4EC6-A625-A9B540622FF7}" presName="dummy5b" presStyleCnt="0"/>
      <dgm:spPr/>
    </dgm:pt>
    <dgm:pt modelId="{4F56E496-A54A-4002-864D-1CE160F8BEAE}" type="pres">
      <dgm:prSet presAssocID="{900927FB-18B7-4EC6-A625-A9B540622FF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23F30-4D81-4718-94ED-BB1567307DDA}" type="pres">
      <dgm:prSet presAssocID="{900927FB-18B7-4EC6-A625-A9B540622FF7}" presName="wedge6" presStyleLbl="node1" presStyleIdx="5" presStyleCnt="6"/>
      <dgm:spPr/>
      <dgm:t>
        <a:bodyPr/>
        <a:lstStyle/>
        <a:p>
          <a:endParaRPr lang="ru-RU"/>
        </a:p>
      </dgm:t>
    </dgm:pt>
    <dgm:pt modelId="{B973D4CC-DA1C-4487-A283-DA91ADD896F8}" type="pres">
      <dgm:prSet presAssocID="{900927FB-18B7-4EC6-A625-A9B540622FF7}" presName="dummy6a" presStyleCnt="0"/>
      <dgm:spPr/>
    </dgm:pt>
    <dgm:pt modelId="{5826507B-6F2F-4493-90AF-1C68F6F91C76}" type="pres">
      <dgm:prSet presAssocID="{900927FB-18B7-4EC6-A625-A9B540622FF7}" presName="dummy6b" presStyleCnt="0"/>
      <dgm:spPr/>
    </dgm:pt>
    <dgm:pt modelId="{226184F4-9556-4F6D-8D27-BFDC5F8B1F0C}" type="pres">
      <dgm:prSet presAssocID="{900927FB-18B7-4EC6-A625-A9B540622FF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EA000-3CC2-417A-A686-CA39872A021D}" type="pres">
      <dgm:prSet presAssocID="{9077FCBF-BE7E-4F00-84EA-3CC7537DF286}" presName="arrowWedge1" presStyleLbl="fgSibTrans2D1" presStyleIdx="0" presStyleCnt="6"/>
      <dgm:spPr/>
    </dgm:pt>
    <dgm:pt modelId="{3DBFD355-DE2B-475A-BF94-D03B39C2FDED}" type="pres">
      <dgm:prSet presAssocID="{9E6BCC65-FA89-4148-8FF1-6EE6A8EEB6BA}" presName="arrowWedge2" presStyleLbl="fgSibTrans2D1" presStyleIdx="1" presStyleCnt="6" custLinFactNeighborX="-207" custLinFactNeighborY="400"/>
      <dgm:spPr/>
    </dgm:pt>
    <dgm:pt modelId="{CD4FFA5B-B534-480B-8346-B136E16D61DC}" type="pres">
      <dgm:prSet presAssocID="{9656F585-72BA-4AA8-847C-567651DE3D9C}" presName="arrowWedge3" presStyleLbl="fgSibTrans2D1" presStyleIdx="2" presStyleCnt="6"/>
      <dgm:spPr/>
    </dgm:pt>
    <dgm:pt modelId="{335FA197-BC48-484D-B8C1-8FB7A3A6A75F}" type="pres">
      <dgm:prSet presAssocID="{8A7B9725-54A4-428C-AC28-E8739B3D4CAB}" presName="arrowWedge4" presStyleLbl="fgSibTrans2D1" presStyleIdx="3" presStyleCnt="6"/>
      <dgm:spPr/>
    </dgm:pt>
    <dgm:pt modelId="{E399D1DF-39DA-44F0-84D3-C7DB1C858F0E}" type="pres">
      <dgm:prSet presAssocID="{71A14E34-FFDE-4CF8-898A-3497A07907B8}" presName="arrowWedge5" presStyleLbl="fgSibTrans2D1" presStyleIdx="4" presStyleCnt="6"/>
      <dgm:spPr/>
    </dgm:pt>
    <dgm:pt modelId="{1A30CCDA-6331-4606-A0E3-9E3F6C84C20D}" type="pres">
      <dgm:prSet presAssocID="{8261A347-4576-4201-B68B-97367224D245}" presName="arrowWedge6" presStyleLbl="fgSibTrans2D1" presStyleIdx="5" presStyleCnt="6"/>
      <dgm:spPr/>
    </dgm:pt>
  </dgm:ptLst>
  <dgm:cxnLst>
    <dgm:cxn modelId="{A59505B9-2B7F-4CB2-ACE7-749CBBC9B057}" type="presOf" srcId="{C365082A-66E7-4363-8499-839022F8E3F0}" destId="{E387ED5E-7C97-4514-8F2A-65EAA8A87FC4}" srcOrd="1" destOrd="0" presId="urn:microsoft.com/office/officeart/2005/8/layout/cycle8"/>
    <dgm:cxn modelId="{7506F930-48CB-4955-8F49-C389EFBA6ACA}" type="presOf" srcId="{C365082A-66E7-4363-8499-839022F8E3F0}" destId="{65F918E8-6CB7-435E-BD11-3204B8ED5461}" srcOrd="0" destOrd="0" presId="urn:microsoft.com/office/officeart/2005/8/layout/cycle8"/>
    <dgm:cxn modelId="{6004B124-7B00-4564-83FD-6B642254857E}" srcId="{900927FB-18B7-4EC6-A625-A9B540622FF7}" destId="{C365082A-66E7-4363-8499-839022F8E3F0}" srcOrd="0" destOrd="0" parTransId="{907823AD-BBB3-4B87-BF90-D2ADE60F03F7}" sibTransId="{9077FCBF-BE7E-4F00-84EA-3CC7537DF286}"/>
    <dgm:cxn modelId="{6E5E53BC-8613-4E07-889F-19203A984D73}" type="presOf" srcId="{704F5434-DDBE-4263-A5F6-6E7918F8C2B9}" destId="{4218FCDB-4196-4D53-A5BB-67149ABF4AE9}" srcOrd="1" destOrd="0" presId="urn:microsoft.com/office/officeart/2005/8/layout/cycle8"/>
    <dgm:cxn modelId="{795CE96E-99A2-4FE5-8DCB-2C32A5185FEE}" srcId="{900927FB-18B7-4EC6-A625-A9B540622FF7}" destId="{4CF890E4-A26A-409A-9736-9213905B19DF}" srcOrd="4" destOrd="0" parTransId="{E5BE5569-28E1-467D-81FC-7EFF96A982F8}" sibTransId="{71A14E34-FFDE-4CF8-898A-3497A07907B8}"/>
    <dgm:cxn modelId="{DF943F75-79B0-437A-935F-7F8765157A95}" srcId="{900927FB-18B7-4EC6-A625-A9B540622FF7}" destId="{704F5434-DDBE-4263-A5F6-6E7918F8C2B9}" srcOrd="2" destOrd="0" parTransId="{D8A928F6-BAF6-417A-A068-A5BCEADB6744}" sibTransId="{9656F585-72BA-4AA8-847C-567651DE3D9C}"/>
    <dgm:cxn modelId="{70BA75B4-ACD6-4730-97C7-0D5D0E6FCDFD}" type="presOf" srcId="{CB461D90-4B57-4914-881E-24F486B1DF91}" destId="{37ABA0B4-93CC-4987-929B-EED7CE753F89}" srcOrd="1" destOrd="0" presId="urn:microsoft.com/office/officeart/2005/8/layout/cycle8"/>
    <dgm:cxn modelId="{1AE657B1-5E27-4895-ACDD-E33BDBDE1C27}" type="presOf" srcId="{900927FB-18B7-4EC6-A625-A9B540622FF7}" destId="{436F80A4-0B0B-46C0-8618-5512A63D22C8}" srcOrd="0" destOrd="0" presId="urn:microsoft.com/office/officeart/2005/8/layout/cycle8"/>
    <dgm:cxn modelId="{C3B52CC1-AEE7-4910-86F6-1FD4B57F853A}" type="presOf" srcId="{ACFDFF84-1BD2-4BD1-B4F3-498A616258EF}" destId="{80CC4983-C678-4232-B4CF-24029FFFF053}" srcOrd="0" destOrd="0" presId="urn:microsoft.com/office/officeart/2005/8/layout/cycle8"/>
    <dgm:cxn modelId="{922A362C-C06A-4107-8F9A-7303A2E9EEB0}" type="presOf" srcId="{4CF890E4-A26A-409A-9736-9213905B19DF}" destId="{A95510AF-AA50-453E-B684-901B928C2D05}" srcOrd="0" destOrd="0" presId="urn:microsoft.com/office/officeart/2005/8/layout/cycle8"/>
    <dgm:cxn modelId="{DE74DBAF-12EE-49D8-BB9D-1B752F9272BB}" type="presOf" srcId="{ACFDFF84-1BD2-4BD1-B4F3-498A616258EF}" destId="{E4E0BD52-4F7E-4B7A-8196-6D6A1D4F13A0}" srcOrd="1" destOrd="0" presId="urn:microsoft.com/office/officeart/2005/8/layout/cycle8"/>
    <dgm:cxn modelId="{8873B587-9686-4573-B060-580476A8F6EB}" type="presOf" srcId="{CB461D90-4B57-4914-881E-24F486B1DF91}" destId="{C695438F-CAE6-4149-A4A8-EAE1D078B3E2}" srcOrd="0" destOrd="0" presId="urn:microsoft.com/office/officeart/2005/8/layout/cycle8"/>
    <dgm:cxn modelId="{5EDAECBD-CF12-40DB-8A03-AB05F45347E9}" type="presOf" srcId="{4CF890E4-A26A-409A-9736-9213905B19DF}" destId="{4F56E496-A54A-4002-864D-1CE160F8BEAE}" srcOrd="1" destOrd="0" presId="urn:microsoft.com/office/officeart/2005/8/layout/cycle8"/>
    <dgm:cxn modelId="{6DADE924-3591-4B7A-95E6-46DABA6D9A08}" srcId="{900927FB-18B7-4EC6-A625-A9B540622FF7}" destId="{0D14C264-66F6-4A96-BA64-97821C112E75}" srcOrd="5" destOrd="0" parTransId="{CA2053E9-8449-4A39-B22C-F4B0AFC3CB21}" sibTransId="{8261A347-4576-4201-B68B-97367224D245}"/>
    <dgm:cxn modelId="{BF45795F-507A-4134-8B34-67C38074A5D3}" type="presOf" srcId="{0D14C264-66F6-4A96-BA64-97821C112E75}" destId="{F2D23F30-4D81-4718-94ED-BB1567307DDA}" srcOrd="0" destOrd="0" presId="urn:microsoft.com/office/officeart/2005/8/layout/cycle8"/>
    <dgm:cxn modelId="{0ED22D45-4CD3-4AC8-93F9-8F436AA6418B}" srcId="{900927FB-18B7-4EC6-A625-A9B540622FF7}" destId="{ACFDFF84-1BD2-4BD1-B4F3-498A616258EF}" srcOrd="3" destOrd="0" parTransId="{546DC608-6BF9-47C2-9433-F498F263DD30}" sibTransId="{8A7B9725-54A4-428C-AC28-E8739B3D4CAB}"/>
    <dgm:cxn modelId="{9627847D-579B-4B61-BDDC-C0CEF1C1F4CD}" type="presOf" srcId="{0D14C264-66F6-4A96-BA64-97821C112E75}" destId="{226184F4-9556-4F6D-8D27-BFDC5F8B1F0C}" srcOrd="1" destOrd="0" presId="urn:microsoft.com/office/officeart/2005/8/layout/cycle8"/>
    <dgm:cxn modelId="{949C1517-7AF0-462F-B68C-BE3EC0BCCF31}" srcId="{900927FB-18B7-4EC6-A625-A9B540622FF7}" destId="{CB461D90-4B57-4914-881E-24F486B1DF91}" srcOrd="1" destOrd="0" parTransId="{F1E24EA7-74C1-4CDE-910D-91330A41B2A8}" sibTransId="{9E6BCC65-FA89-4148-8FF1-6EE6A8EEB6BA}"/>
    <dgm:cxn modelId="{215941C5-26FF-4639-B7BA-13139225C3BF}" type="presOf" srcId="{704F5434-DDBE-4263-A5F6-6E7918F8C2B9}" destId="{DBA2B81E-213D-4D10-946B-0A84AE15DC44}" srcOrd="0" destOrd="0" presId="urn:microsoft.com/office/officeart/2005/8/layout/cycle8"/>
    <dgm:cxn modelId="{A159987C-4726-48F6-B1CC-F1DF98B764AB}" type="presParOf" srcId="{436F80A4-0B0B-46C0-8618-5512A63D22C8}" destId="{65F918E8-6CB7-435E-BD11-3204B8ED5461}" srcOrd="0" destOrd="0" presId="urn:microsoft.com/office/officeart/2005/8/layout/cycle8"/>
    <dgm:cxn modelId="{F85E704E-61EA-4B0A-87C9-7F81CF0CE2B8}" type="presParOf" srcId="{436F80A4-0B0B-46C0-8618-5512A63D22C8}" destId="{A0F6F561-1189-468C-8EE8-3323A4292E6A}" srcOrd="1" destOrd="0" presId="urn:microsoft.com/office/officeart/2005/8/layout/cycle8"/>
    <dgm:cxn modelId="{BC06E394-19BF-4021-AE17-0B5C7192DF9F}" type="presParOf" srcId="{436F80A4-0B0B-46C0-8618-5512A63D22C8}" destId="{4774CA63-B4E2-4B28-9256-AE7CA6B8EEB9}" srcOrd="2" destOrd="0" presId="urn:microsoft.com/office/officeart/2005/8/layout/cycle8"/>
    <dgm:cxn modelId="{965DEB9C-09C4-4B65-9A4B-53ED12DF8354}" type="presParOf" srcId="{436F80A4-0B0B-46C0-8618-5512A63D22C8}" destId="{E387ED5E-7C97-4514-8F2A-65EAA8A87FC4}" srcOrd="3" destOrd="0" presId="urn:microsoft.com/office/officeart/2005/8/layout/cycle8"/>
    <dgm:cxn modelId="{8DEA4041-8256-4159-9D15-25CE5022EBED}" type="presParOf" srcId="{436F80A4-0B0B-46C0-8618-5512A63D22C8}" destId="{C695438F-CAE6-4149-A4A8-EAE1D078B3E2}" srcOrd="4" destOrd="0" presId="urn:microsoft.com/office/officeart/2005/8/layout/cycle8"/>
    <dgm:cxn modelId="{6CB3714E-A89B-407C-BB77-8689E797EE3F}" type="presParOf" srcId="{436F80A4-0B0B-46C0-8618-5512A63D22C8}" destId="{DE1EAA25-2F2E-4E55-8617-81278176D25D}" srcOrd="5" destOrd="0" presId="urn:microsoft.com/office/officeart/2005/8/layout/cycle8"/>
    <dgm:cxn modelId="{C6C9F1EC-280F-4EDA-B7E1-745824F4171D}" type="presParOf" srcId="{436F80A4-0B0B-46C0-8618-5512A63D22C8}" destId="{C2224561-7EFB-4B81-8C4E-CC5736C3775E}" srcOrd="6" destOrd="0" presId="urn:microsoft.com/office/officeart/2005/8/layout/cycle8"/>
    <dgm:cxn modelId="{056A6658-2F8A-46C2-9D74-F176D875DB73}" type="presParOf" srcId="{436F80A4-0B0B-46C0-8618-5512A63D22C8}" destId="{37ABA0B4-93CC-4987-929B-EED7CE753F89}" srcOrd="7" destOrd="0" presId="urn:microsoft.com/office/officeart/2005/8/layout/cycle8"/>
    <dgm:cxn modelId="{51EF2627-1F0E-4365-BBD3-1449C1CD3721}" type="presParOf" srcId="{436F80A4-0B0B-46C0-8618-5512A63D22C8}" destId="{DBA2B81E-213D-4D10-946B-0A84AE15DC44}" srcOrd="8" destOrd="0" presId="urn:microsoft.com/office/officeart/2005/8/layout/cycle8"/>
    <dgm:cxn modelId="{25DE7C0E-216A-49D1-9F61-DCD198932224}" type="presParOf" srcId="{436F80A4-0B0B-46C0-8618-5512A63D22C8}" destId="{EA992E90-44C5-4984-BEA5-48D231EB1355}" srcOrd="9" destOrd="0" presId="urn:microsoft.com/office/officeart/2005/8/layout/cycle8"/>
    <dgm:cxn modelId="{13A945D4-DF41-4072-BF0C-A6F883C5BFDF}" type="presParOf" srcId="{436F80A4-0B0B-46C0-8618-5512A63D22C8}" destId="{DC0B7193-3E36-411F-BF85-C338675791AD}" srcOrd="10" destOrd="0" presId="urn:microsoft.com/office/officeart/2005/8/layout/cycle8"/>
    <dgm:cxn modelId="{39F76786-C0FA-47D5-B1EE-E9236D12AE9D}" type="presParOf" srcId="{436F80A4-0B0B-46C0-8618-5512A63D22C8}" destId="{4218FCDB-4196-4D53-A5BB-67149ABF4AE9}" srcOrd="11" destOrd="0" presId="urn:microsoft.com/office/officeart/2005/8/layout/cycle8"/>
    <dgm:cxn modelId="{BE28833F-AB09-4946-BE49-02849B0B6B25}" type="presParOf" srcId="{436F80A4-0B0B-46C0-8618-5512A63D22C8}" destId="{80CC4983-C678-4232-B4CF-24029FFFF053}" srcOrd="12" destOrd="0" presId="urn:microsoft.com/office/officeart/2005/8/layout/cycle8"/>
    <dgm:cxn modelId="{C8C1AF2A-7C76-47C0-8F5C-1976ACBB7FC5}" type="presParOf" srcId="{436F80A4-0B0B-46C0-8618-5512A63D22C8}" destId="{FE122B66-E51C-4417-8B44-7F4B769BAD31}" srcOrd="13" destOrd="0" presId="urn:microsoft.com/office/officeart/2005/8/layout/cycle8"/>
    <dgm:cxn modelId="{30446986-6A6A-4ADB-A692-DDA899118B43}" type="presParOf" srcId="{436F80A4-0B0B-46C0-8618-5512A63D22C8}" destId="{7BD06B73-2ABF-4F3F-83A6-4B375A453DDC}" srcOrd="14" destOrd="0" presId="urn:microsoft.com/office/officeart/2005/8/layout/cycle8"/>
    <dgm:cxn modelId="{84B1F668-FF9D-47AE-A758-744036F53777}" type="presParOf" srcId="{436F80A4-0B0B-46C0-8618-5512A63D22C8}" destId="{E4E0BD52-4F7E-4B7A-8196-6D6A1D4F13A0}" srcOrd="15" destOrd="0" presId="urn:microsoft.com/office/officeart/2005/8/layout/cycle8"/>
    <dgm:cxn modelId="{6BB40021-69C5-4DA5-844F-8FBB462722DC}" type="presParOf" srcId="{436F80A4-0B0B-46C0-8618-5512A63D22C8}" destId="{A95510AF-AA50-453E-B684-901B928C2D05}" srcOrd="16" destOrd="0" presId="urn:microsoft.com/office/officeart/2005/8/layout/cycle8"/>
    <dgm:cxn modelId="{DCE5A366-65AB-484C-A9AE-6DE0697401EC}" type="presParOf" srcId="{436F80A4-0B0B-46C0-8618-5512A63D22C8}" destId="{8C5B443F-9A90-458E-8FE6-6F1EA8A0CE69}" srcOrd="17" destOrd="0" presId="urn:microsoft.com/office/officeart/2005/8/layout/cycle8"/>
    <dgm:cxn modelId="{4D51D5BB-31FA-4279-9DA3-D15F156CB3FE}" type="presParOf" srcId="{436F80A4-0B0B-46C0-8618-5512A63D22C8}" destId="{61D62AF6-D1DC-407C-BBC9-286B3FA6A87F}" srcOrd="18" destOrd="0" presId="urn:microsoft.com/office/officeart/2005/8/layout/cycle8"/>
    <dgm:cxn modelId="{ACF200AD-4F65-47D5-A56D-3A56B1293EAD}" type="presParOf" srcId="{436F80A4-0B0B-46C0-8618-5512A63D22C8}" destId="{4F56E496-A54A-4002-864D-1CE160F8BEAE}" srcOrd="19" destOrd="0" presId="urn:microsoft.com/office/officeart/2005/8/layout/cycle8"/>
    <dgm:cxn modelId="{1FDB7BB9-4950-43C8-A756-EAFEFAD37F76}" type="presParOf" srcId="{436F80A4-0B0B-46C0-8618-5512A63D22C8}" destId="{F2D23F30-4D81-4718-94ED-BB1567307DDA}" srcOrd="20" destOrd="0" presId="urn:microsoft.com/office/officeart/2005/8/layout/cycle8"/>
    <dgm:cxn modelId="{8A0DD325-6DB1-4521-8637-2A8C04EE1FBC}" type="presParOf" srcId="{436F80A4-0B0B-46C0-8618-5512A63D22C8}" destId="{B973D4CC-DA1C-4487-A283-DA91ADD896F8}" srcOrd="21" destOrd="0" presId="urn:microsoft.com/office/officeart/2005/8/layout/cycle8"/>
    <dgm:cxn modelId="{B7533C54-AD93-441B-82D8-4631F295FC93}" type="presParOf" srcId="{436F80A4-0B0B-46C0-8618-5512A63D22C8}" destId="{5826507B-6F2F-4493-90AF-1C68F6F91C76}" srcOrd="22" destOrd="0" presId="urn:microsoft.com/office/officeart/2005/8/layout/cycle8"/>
    <dgm:cxn modelId="{A309E8D3-60F7-4170-8E56-F092BFC3B82C}" type="presParOf" srcId="{436F80A4-0B0B-46C0-8618-5512A63D22C8}" destId="{226184F4-9556-4F6D-8D27-BFDC5F8B1F0C}" srcOrd="23" destOrd="0" presId="urn:microsoft.com/office/officeart/2005/8/layout/cycle8"/>
    <dgm:cxn modelId="{42098356-E59D-485D-8324-1699D100E579}" type="presParOf" srcId="{436F80A4-0B0B-46C0-8618-5512A63D22C8}" destId="{DBAEA000-3CC2-417A-A686-CA39872A021D}" srcOrd="24" destOrd="0" presId="urn:microsoft.com/office/officeart/2005/8/layout/cycle8"/>
    <dgm:cxn modelId="{99916B7D-E134-4934-A94B-E881B3C903BB}" type="presParOf" srcId="{436F80A4-0B0B-46C0-8618-5512A63D22C8}" destId="{3DBFD355-DE2B-475A-BF94-D03B39C2FDED}" srcOrd="25" destOrd="0" presId="urn:microsoft.com/office/officeart/2005/8/layout/cycle8"/>
    <dgm:cxn modelId="{1FF366D8-E28F-4530-A625-516CFB5A68EB}" type="presParOf" srcId="{436F80A4-0B0B-46C0-8618-5512A63D22C8}" destId="{CD4FFA5B-B534-480B-8346-B136E16D61DC}" srcOrd="26" destOrd="0" presId="urn:microsoft.com/office/officeart/2005/8/layout/cycle8"/>
    <dgm:cxn modelId="{01280EE0-A835-48B7-9999-D71BEAE4F90D}" type="presParOf" srcId="{436F80A4-0B0B-46C0-8618-5512A63D22C8}" destId="{335FA197-BC48-484D-B8C1-8FB7A3A6A75F}" srcOrd="27" destOrd="0" presId="urn:microsoft.com/office/officeart/2005/8/layout/cycle8"/>
    <dgm:cxn modelId="{A8DD60B5-FF4C-47DE-A705-523B556A58FA}" type="presParOf" srcId="{436F80A4-0B0B-46C0-8618-5512A63D22C8}" destId="{E399D1DF-39DA-44F0-84D3-C7DB1C858F0E}" srcOrd="28" destOrd="0" presId="urn:microsoft.com/office/officeart/2005/8/layout/cycle8"/>
    <dgm:cxn modelId="{B7D4C200-75A1-4D92-8697-12086CFFA543}" type="presParOf" srcId="{436F80A4-0B0B-46C0-8618-5512A63D22C8}" destId="{1A30CCDA-6331-4606-A0E3-9E3F6C84C20D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3,1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2 «Комплексное развитие человеческого капитала»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1,5 </a:t>
          </a:r>
          <a:r>
            <a:rPr lang="ru-RU" sz="1800" b="0" dirty="0" smtClean="0">
              <a:latin typeface="Bookman Old Style" panose="02050604050505020204" pitchFamily="18" charset="0"/>
            </a:rPr>
            <a:t>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4 «Развитие малого и среднего предпринимательства в Асбестовском городском округе»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0,6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1EEA4E45-31FA-4C4F-87AA-06B7D27A132C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5 «Развитие потребительского рынка в Асбестовском городском округе»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0,02</a:t>
          </a:r>
          <a:r>
            <a:rPr lang="ru-RU" sz="1800" b="0" dirty="0" smtClean="0">
              <a:latin typeface="Bookman Old Style" panose="02050604050505020204" pitchFamily="18" charset="0"/>
            </a:rPr>
            <a:t> млн. руб.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16636CA2-66E6-4E0B-A139-AF01F83303F9}" type="parTrans" cxnId="{3D1106F0-03C7-433C-83F3-CA18649A0E34}">
      <dgm:prSet/>
      <dgm:spPr/>
      <dgm:t>
        <a:bodyPr/>
        <a:lstStyle/>
        <a:p>
          <a:endParaRPr lang="ru-RU"/>
        </a:p>
      </dgm:t>
    </dgm:pt>
    <dgm:pt modelId="{0FCDA455-1FC5-42DB-8406-4F2109A3FF24}" type="sibTrans" cxnId="{3D1106F0-03C7-433C-83F3-CA18649A0E34}">
      <dgm:prSet/>
      <dgm:spPr/>
      <dgm:t>
        <a:bodyPr/>
        <a:lstStyle/>
        <a:p>
          <a:endParaRPr lang="ru-RU"/>
        </a:p>
      </dgm:t>
    </dgm:pt>
    <dgm:pt modelId="{A7B37AA0-3C00-4045-BEFB-FD1D175A6B33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6 «Индустрия туризма в Асбестовском городском округе»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0,9</a:t>
          </a:r>
          <a:r>
            <a:rPr lang="ru-RU" sz="1800" b="0" dirty="0" smtClean="0">
              <a:latin typeface="Bookman Old Style" panose="02050604050505020204" pitchFamily="18" charset="0"/>
            </a:rPr>
            <a:t> млн. руб.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7219DFBF-32BC-4479-939E-68E16B70ACCA}" type="parTrans" cxnId="{EB43ECB7-9DFF-4346-A866-75C15A2D2D42}">
      <dgm:prSet/>
      <dgm:spPr/>
      <dgm:t>
        <a:bodyPr/>
        <a:lstStyle/>
        <a:p>
          <a:endParaRPr lang="ru-RU"/>
        </a:p>
      </dgm:t>
    </dgm:pt>
    <dgm:pt modelId="{768F3BEA-E621-44F2-81AA-D3907ECF99A0}" type="sibTrans" cxnId="{EB43ECB7-9DFF-4346-A866-75C15A2D2D42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78961" custLinFactNeighborX="-19044" custLinFactNeighborY="-11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4" custScaleX="640412" custScaleY="299021" custLinFactNeighborX="-4933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1" presStyleCnt="4" custScaleX="641257" custScaleY="349737" custLinFactNeighborX="-4933" custLinFactNeighborY="-5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  <dgm:pt modelId="{A182BCDB-091F-4F4F-9488-79FD8590D3B5}" type="pres">
      <dgm:prSet presAssocID="{16636CA2-66E6-4E0B-A139-AF01F83303F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7266587-688D-4DC8-8B4D-63C1FB8AAB56}" type="pres">
      <dgm:prSet presAssocID="{16636CA2-66E6-4E0B-A139-AF01F83303F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6D1B577-DFA4-4D75-9663-E50D688C080C}" type="pres">
      <dgm:prSet presAssocID="{1EEA4E45-31FA-4C4F-87AA-06B7D27A132C}" presName="root2" presStyleCnt="0"/>
      <dgm:spPr/>
    </dgm:pt>
    <dgm:pt modelId="{46A68F47-0468-4C87-910C-EB74A470F7AE}" type="pres">
      <dgm:prSet presAssocID="{1EEA4E45-31FA-4C4F-87AA-06B7D27A132C}" presName="LevelTwoTextNode" presStyleLbl="node2" presStyleIdx="2" presStyleCnt="4" custScaleX="640164" custScaleY="314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EBD26-E3B2-48E9-979D-11133B90D0C8}" type="pres">
      <dgm:prSet presAssocID="{1EEA4E45-31FA-4C4F-87AA-06B7D27A132C}" presName="level3hierChild" presStyleCnt="0"/>
      <dgm:spPr/>
    </dgm:pt>
    <dgm:pt modelId="{35389313-1CB3-4CAE-A8EB-9D98B974124E}" type="pres">
      <dgm:prSet presAssocID="{7219DFBF-32BC-4479-939E-68E16B70ACC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BE1B0B7-13CB-4B66-B2FD-5B6A5BAA7320}" type="pres">
      <dgm:prSet presAssocID="{7219DFBF-32BC-4479-939E-68E16B70ACC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F28BA99-5B5B-4716-957B-8518B3864678}" type="pres">
      <dgm:prSet presAssocID="{A7B37AA0-3C00-4045-BEFB-FD1D175A6B33}" presName="root2" presStyleCnt="0"/>
      <dgm:spPr/>
    </dgm:pt>
    <dgm:pt modelId="{F76F8A06-4950-443E-8A9A-38F89A9089CC}" type="pres">
      <dgm:prSet presAssocID="{A7B37AA0-3C00-4045-BEFB-FD1D175A6B33}" presName="LevelTwoTextNode" presStyleLbl="node2" presStyleIdx="3" presStyleCnt="4" custScaleX="640164" custScaleY="314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DAD31-2034-4AC9-A5F8-A9FE7D495F5F}" type="pres">
      <dgm:prSet presAssocID="{A7B37AA0-3C00-4045-BEFB-FD1D175A6B33}" presName="level3hierChild" presStyleCnt="0"/>
      <dgm:spPr/>
    </dgm:pt>
  </dgm:ptLst>
  <dgm:cxnLst>
    <dgm:cxn modelId="{5AF66855-6AA7-4FBA-87B7-81C40B1A3953}" type="presOf" srcId="{318EF49D-3A27-46D6-B700-0A092B06E2F7}" destId="{790FBA5F-CA8B-47DD-B713-AAF88980F745}" srcOrd="0" destOrd="0" presId="urn:microsoft.com/office/officeart/2008/layout/HorizontalMultiLevelHierarchy"/>
    <dgm:cxn modelId="{918B135E-0F71-4FDF-9FF6-6F880516DBA9}" type="presOf" srcId="{33DE915C-1A0A-44A8-9226-F380E2020547}" destId="{2FF911DC-8956-49DE-B7FA-4BB65BAEF7F5}" srcOrd="0" destOrd="0" presId="urn:microsoft.com/office/officeart/2008/layout/HorizontalMultiLevelHierarchy"/>
    <dgm:cxn modelId="{57A24521-9F7F-4A0E-AFA8-B21436892646}" type="presOf" srcId="{B2D8CCF9-A9B9-45D2-805E-3E366F3089E8}" destId="{D0D12B08-739A-4D0F-A215-DD12273F5F90}" srcOrd="0" destOrd="0" presId="urn:microsoft.com/office/officeart/2008/layout/HorizontalMultiLevelHierarchy"/>
    <dgm:cxn modelId="{A8724137-7619-451A-9AC7-44A9CD5EB5C1}" type="presOf" srcId="{16636CA2-66E6-4E0B-A139-AF01F83303F9}" destId="{67266587-688D-4DC8-8B4D-63C1FB8AAB56}" srcOrd="1" destOrd="0" presId="urn:microsoft.com/office/officeart/2008/layout/HorizontalMultiLevelHierarchy"/>
    <dgm:cxn modelId="{D61E6CC7-2A1E-44A7-8095-4F5BD472C4CA}" type="presOf" srcId="{7219DFBF-32BC-4479-939E-68E16B70ACCA}" destId="{35389313-1CB3-4CAE-A8EB-9D98B974124E}" srcOrd="0" destOrd="0" presId="urn:microsoft.com/office/officeart/2008/layout/HorizontalMultiLevelHierarchy"/>
    <dgm:cxn modelId="{EB43ECB7-9DFF-4346-A866-75C15A2D2D42}" srcId="{33DE915C-1A0A-44A8-9226-F380E2020547}" destId="{A7B37AA0-3C00-4045-BEFB-FD1D175A6B33}" srcOrd="3" destOrd="0" parTransId="{7219DFBF-32BC-4479-939E-68E16B70ACCA}" sibTransId="{768F3BEA-E621-44F2-81AA-D3907ECF99A0}"/>
    <dgm:cxn modelId="{AB087566-F1D2-4AE6-ABD7-1F130FDA7BF5}" type="presOf" srcId="{9FE2BA40-FD48-4D2D-9916-7F68D145E6CD}" destId="{5F5F874A-834B-408B-9B89-15D0FAD62424}" srcOrd="1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4F52C7D7-470B-4A51-BAA5-3C5300E9863C}" type="presOf" srcId="{A7B37AA0-3C00-4045-BEFB-FD1D175A6B33}" destId="{F76F8A06-4950-443E-8A9A-38F89A9089CC}" srcOrd="0" destOrd="0" presId="urn:microsoft.com/office/officeart/2008/layout/HorizontalMultiLevelHierarchy"/>
    <dgm:cxn modelId="{3D1106F0-03C7-433C-83F3-CA18649A0E34}" srcId="{33DE915C-1A0A-44A8-9226-F380E2020547}" destId="{1EEA4E45-31FA-4C4F-87AA-06B7D27A132C}" srcOrd="2" destOrd="0" parTransId="{16636CA2-66E6-4E0B-A139-AF01F83303F9}" sibTransId="{0FCDA455-1FC5-42DB-8406-4F2109A3FF24}"/>
    <dgm:cxn modelId="{CF8819C1-051A-46C2-9E29-38B5E50F9FD7}" srcId="{33DE915C-1A0A-44A8-9226-F380E2020547}" destId="{CADB39F5-E8BF-40D6-8075-7B4806FFCCF9}" srcOrd="1" destOrd="0" parTransId="{318EF49D-3A27-46D6-B700-0A092B06E2F7}" sibTransId="{E0A17260-F6EF-4C43-B73A-6053AFA73BF4}"/>
    <dgm:cxn modelId="{090DD53B-BDA1-474B-9ABC-CB3D256744AA}" type="presOf" srcId="{CADB39F5-E8BF-40D6-8075-7B4806FFCCF9}" destId="{17C28AB7-A96B-4A21-BDDB-F886C4D4F12D}" srcOrd="0" destOrd="0" presId="urn:microsoft.com/office/officeart/2008/layout/HorizontalMultiLevelHierarchy"/>
    <dgm:cxn modelId="{2ED78E06-57D5-45DD-91E4-4B0B48DD57A7}" type="presOf" srcId="{16636CA2-66E6-4E0B-A139-AF01F83303F9}" destId="{A182BCDB-091F-4F4F-9488-79FD8590D3B5}" srcOrd="0" destOrd="0" presId="urn:microsoft.com/office/officeart/2008/layout/HorizontalMultiLevelHierarchy"/>
    <dgm:cxn modelId="{FCDE58E4-C2BB-4A97-82CE-E9B71D54B843}" type="presOf" srcId="{7219DFBF-32BC-4479-939E-68E16B70ACCA}" destId="{1BE1B0B7-13CB-4B66-B2FD-5B6A5BAA7320}" srcOrd="1" destOrd="0" presId="urn:microsoft.com/office/officeart/2008/layout/HorizontalMultiLevelHierarchy"/>
    <dgm:cxn modelId="{3D154D66-7145-4768-AF26-D0ED13F0A7F7}" type="presOf" srcId="{9FE2BA40-FD48-4D2D-9916-7F68D145E6CD}" destId="{3B0C654F-187D-46A1-9A56-071130ACE7AE}" srcOrd="0" destOrd="0" presId="urn:microsoft.com/office/officeart/2008/layout/HorizontalMultiLevelHierarchy"/>
    <dgm:cxn modelId="{A99EB8BE-FCCD-4981-9CDF-ED0FA27A911C}" type="presOf" srcId="{1EEA4E45-31FA-4C4F-87AA-06B7D27A132C}" destId="{46A68F47-0468-4C87-910C-EB74A470F7AE}" srcOrd="0" destOrd="0" presId="urn:microsoft.com/office/officeart/2008/layout/HorizontalMultiLevelHierarchy"/>
    <dgm:cxn modelId="{3FE4FBC4-6B47-4479-98E3-35FAFCD94F2C}" type="presOf" srcId="{318EF49D-3A27-46D6-B700-0A092B06E2F7}" destId="{929E0F6A-9C12-4543-8091-5E1EE7613029}" srcOrd="1" destOrd="0" presId="urn:microsoft.com/office/officeart/2008/layout/HorizontalMultiLevelHierarchy"/>
    <dgm:cxn modelId="{D1909A38-3548-42C5-A88D-29346EA83598}" type="presOf" srcId="{00D4C27F-5F04-4699-A35B-EFA6377465F7}" destId="{83020E06-D5A6-442B-A694-58E0A1DDA9DC}" srcOrd="0" destOrd="0" presId="urn:microsoft.com/office/officeart/2008/layout/HorizontalMultiLevelHierarchy"/>
    <dgm:cxn modelId="{AD0312F9-AC9F-4F63-8BA8-4E6D9242F548}" type="presParOf" srcId="{D0D12B08-739A-4D0F-A215-DD12273F5F90}" destId="{A9BE24F1-74D5-4CE7-83F9-CA6351FF2820}" srcOrd="0" destOrd="0" presId="urn:microsoft.com/office/officeart/2008/layout/HorizontalMultiLevelHierarchy"/>
    <dgm:cxn modelId="{5EB2D16A-61CA-4549-9D2E-8FCD25ECBF46}" type="presParOf" srcId="{A9BE24F1-74D5-4CE7-83F9-CA6351FF2820}" destId="{2FF911DC-8956-49DE-B7FA-4BB65BAEF7F5}" srcOrd="0" destOrd="0" presId="urn:microsoft.com/office/officeart/2008/layout/HorizontalMultiLevelHierarchy"/>
    <dgm:cxn modelId="{FF8CC86F-8C25-4E8E-885C-D9DF1B9E2533}" type="presParOf" srcId="{A9BE24F1-74D5-4CE7-83F9-CA6351FF2820}" destId="{825331E2-0DBC-4B90-B9E0-AB704F5E1491}" srcOrd="1" destOrd="0" presId="urn:microsoft.com/office/officeart/2008/layout/HorizontalMultiLevelHierarchy"/>
    <dgm:cxn modelId="{9C6A2416-FAA2-4044-ADE5-2BEAD3198527}" type="presParOf" srcId="{825331E2-0DBC-4B90-B9E0-AB704F5E1491}" destId="{3B0C654F-187D-46A1-9A56-071130ACE7AE}" srcOrd="0" destOrd="0" presId="urn:microsoft.com/office/officeart/2008/layout/HorizontalMultiLevelHierarchy"/>
    <dgm:cxn modelId="{51E4BCCC-5FD3-427F-B374-934A52F45FDF}" type="presParOf" srcId="{3B0C654F-187D-46A1-9A56-071130ACE7AE}" destId="{5F5F874A-834B-408B-9B89-15D0FAD62424}" srcOrd="0" destOrd="0" presId="urn:microsoft.com/office/officeart/2008/layout/HorizontalMultiLevelHierarchy"/>
    <dgm:cxn modelId="{01B37C6F-9E40-4EE3-9D6E-4039C9FC8476}" type="presParOf" srcId="{825331E2-0DBC-4B90-B9E0-AB704F5E1491}" destId="{CE3CE9BC-7388-498B-854E-8A44E55D56A2}" srcOrd="1" destOrd="0" presId="urn:microsoft.com/office/officeart/2008/layout/HorizontalMultiLevelHierarchy"/>
    <dgm:cxn modelId="{54590E10-F93D-4399-BF66-3233298384B1}" type="presParOf" srcId="{CE3CE9BC-7388-498B-854E-8A44E55D56A2}" destId="{83020E06-D5A6-442B-A694-58E0A1DDA9DC}" srcOrd="0" destOrd="0" presId="urn:microsoft.com/office/officeart/2008/layout/HorizontalMultiLevelHierarchy"/>
    <dgm:cxn modelId="{E260BCC1-694A-4219-9B50-B66D28AE7B9E}" type="presParOf" srcId="{CE3CE9BC-7388-498B-854E-8A44E55D56A2}" destId="{DE7BFE94-72BA-4E92-A161-2693EB11406F}" srcOrd="1" destOrd="0" presId="urn:microsoft.com/office/officeart/2008/layout/HorizontalMultiLevelHierarchy"/>
    <dgm:cxn modelId="{DA7F4608-B856-488D-9643-4FCE6989E98A}" type="presParOf" srcId="{825331E2-0DBC-4B90-B9E0-AB704F5E1491}" destId="{790FBA5F-CA8B-47DD-B713-AAF88980F745}" srcOrd="2" destOrd="0" presId="urn:microsoft.com/office/officeart/2008/layout/HorizontalMultiLevelHierarchy"/>
    <dgm:cxn modelId="{DCC2A66D-F3E5-477A-9355-76FF91C49CD4}" type="presParOf" srcId="{790FBA5F-CA8B-47DD-B713-AAF88980F745}" destId="{929E0F6A-9C12-4543-8091-5E1EE7613029}" srcOrd="0" destOrd="0" presId="urn:microsoft.com/office/officeart/2008/layout/HorizontalMultiLevelHierarchy"/>
    <dgm:cxn modelId="{7C4E8100-B83B-4E03-8ACD-FEAF3FA4CFA2}" type="presParOf" srcId="{825331E2-0DBC-4B90-B9E0-AB704F5E1491}" destId="{2A17BC9C-EEEF-4A7E-BF79-63812450F237}" srcOrd="3" destOrd="0" presId="urn:microsoft.com/office/officeart/2008/layout/HorizontalMultiLevelHierarchy"/>
    <dgm:cxn modelId="{2784FEAA-0337-47D3-ABD0-2AE59AD6BEED}" type="presParOf" srcId="{2A17BC9C-EEEF-4A7E-BF79-63812450F237}" destId="{17C28AB7-A96B-4A21-BDDB-F886C4D4F12D}" srcOrd="0" destOrd="0" presId="urn:microsoft.com/office/officeart/2008/layout/HorizontalMultiLevelHierarchy"/>
    <dgm:cxn modelId="{540E22DB-5563-4264-813B-C006243D9ACB}" type="presParOf" srcId="{2A17BC9C-EEEF-4A7E-BF79-63812450F237}" destId="{F4D313A2-5C85-4BB8-A166-307B7CB97201}" srcOrd="1" destOrd="0" presId="urn:microsoft.com/office/officeart/2008/layout/HorizontalMultiLevelHierarchy"/>
    <dgm:cxn modelId="{E8F5FCBF-AB3B-4A02-9FFE-6BCB0C9AD79E}" type="presParOf" srcId="{825331E2-0DBC-4B90-B9E0-AB704F5E1491}" destId="{A182BCDB-091F-4F4F-9488-79FD8590D3B5}" srcOrd="4" destOrd="0" presId="urn:microsoft.com/office/officeart/2008/layout/HorizontalMultiLevelHierarchy"/>
    <dgm:cxn modelId="{483985F6-14AE-4067-A81B-1C8128CEC529}" type="presParOf" srcId="{A182BCDB-091F-4F4F-9488-79FD8590D3B5}" destId="{67266587-688D-4DC8-8B4D-63C1FB8AAB56}" srcOrd="0" destOrd="0" presId="urn:microsoft.com/office/officeart/2008/layout/HorizontalMultiLevelHierarchy"/>
    <dgm:cxn modelId="{125E9208-173C-4745-93D3-20D3E37A8AA7}" type="presParOf" srcId="{825331E2-0DBC-4B90-B9E0-AB704F5E1491}" destId="{26D1B577-DFA4-4D75-9663-E50D688C080C}" srcOrd="5" destOrd="0" presId="urn:microsoft.com/office/officeart/2008/layout/HorizontalMultiLevelHierarchy"/>
    <dgm:cxn modelId="{6C8A3716-0A30-449D-88F5-2B09BE337CA2}" type="presParOf" srcId="{26D1B577-DFA4-4D75-9663-E50D688C080C}" destId="{46A68F47-0468-4C87-910C-EB74A470F7AE}" srcOrd="0" destOrd="0" presId="urn:microsoft.com/office/officeart/2008/layout/HorizontalMultiLevelHierarchy"/>
    <dgm:cxn modelId="{A503ED13-44FC-478F-9675-C6C7AECDD78D}" type="presParOf" srcId="{26D1B577-DFA4-4D75-9663-E50D688C080C}" destId="{8D0EBD26-E3B2-48E9-979D-11133B90D0C8}" srcOrd="1" destOrd="0" presId="urn:microsoft.com/office/officeart/2008/layout/HorizontalMultiLevelHierarchy"/>
    <dgm:cxn modelId="{572D0528-BB76-400E-B874-5C6DC6DED6E6}" type="presParOf" srcId="{825331E2-0DBC-4B90-B9E0-AB704F5E1491}" destId="{35389313-1CB3-4CAE-A8EB-9D98B974124E}" srcOrd="6" destOrd="0" presId="urn:microsoft.com/office/officeart/2008/layout/HorizontalMultiLevelHierarchy"/>
    <dgm:cxn modelId="{183F86E9-9093-440A-8A64-A1446BF20E19}" type="presParOf" srcId="{35389313-1CB3-4CAE-A8EB-9D98B974124E}" destId="{1BE1B0B7-13CB-4B66-B2FD-5B6A5BAA7320}" srcOrd="0" destOrd="0" presId="urn:microsoft.com/office/officeart/2008/layout/HorizontalMultiLevelHierarchy"/>
    <dgm:cxn modelId="{F0AA480C-7485-46ED-A63D-ED2A7E37F0C8}" type="presParOf" srcId="{825331E2-0DBC-4B90-B9E0-AB704F5E1491}" destId="{5F28BA99-5B5B-4716-957B-8518B3864678}" srcOrd="7" destOrd="0" presId="urn:microsoft.com/office/officeart/2008/layout/HorizontalMultiLevelHierarchy"/>
    <dgm:cxn modelId="{8356BF0A-B1DA-408D-A7B0-29D3171E5D2D}" type="presParOf" srcId="{5F28BA99-5B5B-4716-957B-8518B3864678}" destId="{F76F8A06-4950-443E-8A9A-38F89A9089CC}" srcOrd="0" destOrd="0" presId="urn:microsoft.com/office/officeart/2008/layout/HorizontalMultiLevelHierarchy"/>
    <dgm:cxn modelId="{3CB8B75C-0CED-4DB3-9231-08A366CB874F}" type="presParOf" srcId="{5F28BA99-5B5B-4716-957B-8518B3864678}" destId="{AF8DAD31-2034-4AC9-A5F8-A9FE7D495F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20,5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5 «Обеспечение реализации муниципальной программы Асбестовского городского округа "Управление муниципальными финансами Асбестовского городского округа до 2027 года»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18,0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74A06E02-D92A-43E2-ADFB-CBB5D33DBB4F}">
      <dgm:prSet phldrT="[Текст]" custT="1"/>
      <dgm:spPr/>
      <dgm:t>
        <a:bodyPr/>
        <a:lstStyle/>
        <a:p>
          <a:r>
            <a:rPr lang="ru-RU" sz="1800" b="0" i="0" dirty="0" smtClean="0">
              <a:latin typeface="Bookman Old Style" panose="02050604050505020204" pitchFamily="18" charset="0"/>
            </a:rPr>
            <a:t>Подпрограмма 4 «Совершенствование информационной системы управления финансами»</a:t>
          </a:r>
          <a:br>
            <a:rPr lang="ru-RU" sz="1800" b="0" i="0" dirty="0" smtClean="0">
              <a:latin typeface="Bookman Old Style" panose="02050604050505020204" pitchFamily="18" charset="0"/>
            </a:rPr>
          </a:br>
          <a:r>
            <a:rPr lang="ru-RU" sz="1800" b="0" i="0" dirty="0" smtClean="0">
              <a:latin typeface="Bookman Old Style" panose="02050604050505020204" pitchFamily="18" charset="0"/>
            </a:rPr>
            <a:t>План</a:t>
          </a:r>
          <a:r>
            <a:rPr lang="ru-RU" sz="1800" b="1" i="0" dirty="0" smtClean="0">
              <a:latin typeface="Bookman Old Style" panose="02050604050505020204" pitchFamily="18" charset="0"/>
            </a:rPr>
            <a:t> 2,1 </a:t>
          </a:r>
          <a:r>
            <a:rPr lang="ru-RU" sz="1800" b="0" i="0" dirty="0" smtClean="0">
              <a:latin typeface="Bookman Old Style" panose="02050604050505020204" pitchFamily="18" charset="0"/>
            </a:rPr>
            <a:t>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73D7BC43-F022-439C-AC55-5E7E0274B9F9}" type="parTrans" cxnId="{C8D8C375-0241-4399-96A3-C6768099B009}">
      <dgm:prSet/>
      <dgm:spPr/>
      <dgm:t>
        <a:bodyPr/>
        <a:lstStyle/>
        <a:p>
          <a:endParaRPr lang="ru-RU"/>
        </a:p>
      </dgm:t>
    </dgm:pt>
    <dgm:pt modelId="{4B22E3FB-1556-4990-9D3F-89E4241EB2D4}" type="sibTrans" cxnId="{C8D8C375-0241-4399-96A3-C6768099B009}">
      <dgm:prSet/>
      <dgm:spPr/>
      <dgm:t>
        <a:bodyPr/>
        <a:lstStyle/>
        <a:p>
          <a:endParaRPr lang="ru-RU"/>
        </a:p>
      </dgm:t>
    </dgm:pt>
    <dgm:pt modelId="{28F7AF46-C2AE-4C25-A524-CBD290C4861C}">
      <dgm:prSet phldrT="[Текст]" custT="1"/>
      <dgm:spPr/>
      <dgm:t>
        <a:bodyPr/>
        <a:lstStyle/>
        <a:p>
          <a:r>
            <a:rPr lang="ru-RU" sz="1800" b="0" i="0" dirty="0" smtClean="0">
              <a:latin typeface="Bookman Old Style" panose="02050604050505020204" pitchFamily="18" charset="0"/>
            </a:rPr>
            <a:t>Подпрограмма 3 «Управление муниципальным долгом»</a:t>
          </a:r>
          <a:br>
            <a:rPr lang="ru-RU" sz="1800" b="0" i="0" dirty="0" smtClean="0">
              <a:latin typeface="Bookman Old Style" panose="02050604050505020204" pitchFamily="18" charset="0"/>
            </a:rPr>
          </a:br>
          <a:r>
            <a:rPr lang="ru-RU" sz="1800" b="0" i="0" dirty="0" smtClean="0">
              <a:latin typeface="Bookman Old Style" panose="02050604050505020204" pitchFamily="18" charset="0"/>
            </a:rPr>
            <a:t>План</a:t>
          </a:r>
          <a:r>
            <a:rPr lang="ru-RU" sz="1800" b="1" i="0" dirty="0" smtClean="0">
              <a:latin typeface="Bookman Old Style" panose="02050604050505020204" pitchFamily="18" charset="0"/>
            </a:rPr>
            <a:t> 0,4 </a:t>
          </a:r>
          <a:r>
            <a:rPr lang="ru-RU" sz="1800" b="0" i="0" dirty="0" smtClean="0">
              <a:latin typeface="Bookman Old Style" panose="02050604050505020204" pitchFamily="18" charset="0"/>
            </a:rPr>
            <a:t>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7E12DA63-A59E-4187-818E-83ACA8B17C44}" type="parTrans" cxnId="{1CC7A616-9868-4276-B994-B75F33D8BF98}">
      <dgm:prSet/>
      <dgm:spPr/>
      <dgm:t>
        <a:bodyPr/>
        <a:lstStyle/>
        <a:p>
          <a:endParaRPr lang="ru-RU"/>
        </a:p>
      </dgm:t>
    </dgm:pt>
    <dgm:pt modelId="{3472D7DB-B15A-428A-9D1C-1AB15DE6F54A}" type="sibTrans" cxnId="{1CC7A616-9868-4276-B994-B75F33D8BF98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78961" custLinFactNeighborX="-19044" custLinFactNeighborY="-11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448000EC-43A3-4DC0-A5DC-EE0553A8B617}" type="pres">
      <dgm:prSet presAssocID="{7E12DA63-A59E-4187-818E-83ACA8B17C4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E913EA-2D3B-4C12-A6D4-7F0E5A8CF9F2}" type="pres">
      <dgm:prSet presAssocID="{7E12DA63-A59E-4187-818E-83ACA8B17C4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3207A97-10CB-4BD7-B713-9C561260C9FC}" type="pres">
      <dgm:prSet presAssocID="{28F7AF46-C2AE-4C25-A524-CBD290C4861C}" presName="root2" presStyleCnt="0"/>
      <dgm:spPr/>
      <dgm:t>
        <a:bodyPr/>
        <a:lstStyle/>
        <a:p>
          <a:endParaRPr lang="ru-RU"/>
        </a:p>
      </dgm:t>
    </dgm:pt>
    <dgm:pt modelId="{5097E73B-F5E9-47E6-8626-6C25200DA9F5}" type="pres">
      <dgm:prSet presAssocID="{28F7AF46-C2AE-4C25-A524-CBD290C4861C}" presName="LevelTwoTextNode" presStyleLbl="node2" presStyleIdx="0" presStyleCnt="3" custScaleX="640167" custScaleY="356421" custLinFactNeighborX="-948" custLinFactNeighborY="-9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D9C63-5169-4617-BDB0-1872458969A5}" type="pres">
      <dgm:prSet presAssocID="{28F7AF46-C2AE-4C25-A524-CBD290C4861C}" presName="level3hierChild" presStyleCnt="0"/>
      <dgm:spPr/>
      <dgm:t>
        <a:bodyPr/>
        <a:lstStyle/>
        <a:p>
          <a:endParaRPr lang="ru-RU"/>
        </a:p>
      </dgm:t>
    </dgm:pt>
    <dgm:pt modelId="{0A2C8914-7FBC-4357-97A2-D3CD9E74DF96}" type="pres">
      <dgm:prSet presAssocID="{73D7BC43-F022-439C-AC55-5E7E0274B9F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70FA879-E05D-46C8-B57F-FD0ABC46215E}" type="pres">
      <dgm:prSet presAssocID="{73D7BC43-F022-439C-AC55-5E7E0274B9F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755220B-EB4F-4331-974C-CB8F8482AEEA}" type="pres">
      <dgm:prSet presAssocID="{74A06E02-D92A-43E2-ADFB-CBB5D33DBB4F}" presName="root2" presStyleCnt="0"/>
      <dgm:spPr/>
      <dgm:t>
        <a:bodyPr/>
        <a:lstStyle/>
        <a:p>
          <a:endParaRPr lang="ru-RU"/>
        </a:p>
      </dgm:t>
    </dgm:pt>
    <dgm:pt modelId="{D9981502-6763-4B16-BEDD-C11328FB0266}" type="pres">
      <dgm:prSet presAssocID="{74A06E02-D92A-43E2-ADFB-CBB5D33DBB4F}" presName="LevelTwoTextNode" presStyleLbl="node2" presStyleIdx="1" presStyleCnt="3" custScaleX="640167" custScaleY="356421" custLinFactNeighborX="-948" custLinFactNeighborY="-9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EA2265-A3D0-430D-9DD0-B925F999476F}" type="pres">
      <dgm:prSet presAssocID="{74A06E02-D92A-43E2-ADFB-CBB5D33DBB4F}" presName="level3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2" presStyleCnt="3" custScaleX="641257" custScaleY="494923" custLinFactNeighborX="-1552" custLinFactNeighborY="57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</dgm:ptLst>
  <dgm:cxnLst>
    <dgm:cxn modelId="{1CC7A616-9868-4276-B994-B75F33D8BF98}" srcId="{33DE915C-1A0A-44A8-9226-F380E2020547}" destId="{28F7AF46-C2AE-4C25-A524-CBD290C4861C}" srcOrd="0" destOrd="0" parTransId="{7E12DA63-A59E-4187-818E-83ACA8B17C44}" sibTransId="{3472D7DB-B15A-428A-9D1C-1AB15DE6F54A}"/>
    <dgm:cxn modelId="{4A3BFE35-7C06-4EEA-AAE1-4620D9EAF584}" type="presOf" srcId="{CADB39F5-E8BF-40D6-8075-7B4806FFCCF9}" destId="{17C28AB7-A96B-4A21-BDDB-F886C4D4F12D}" srcOrd="0" destOrd="0" presId="urn:microsoft.com/office/officeart/2008/layout/HorizontalMultiLevelHierarchy"/>
    <dgm:cxn modelId="{EFCD1AF9-EAE2-449C-89DA-5BAB5E68146E}" type="presOf" srcId="{33DE915C-1A0A-44A8-9226-F380E2020547}" destId="{2FF911DC-8956-49DE-B7FA-4BB65BAEF7F5}" srcOrd="0" destOrd="0" presId="urn:microsoft.com/office/officeart/2008/layout/HorizontalMultiLevelHierarchy"/>
    <dgm:cxn modelId="{EBD7BDFA-B865-4163-9A31-4017679E2B3D}" type="presOf" srcId="{73D7BC43-F022-439C-AC55-5E7E0274B9F9}" destId="{E70FA879-E05D-46C8-B57F-FD0ABC46215E}" srcOrd="1" destOrd="0" presId="urn:microsoft.com/office/officeart/2008/layout/HorizontalMultiLevelHierarchy"/>
    <dgm:cxn modelId="{83C248AD-9EF4-46E5-8FA7-3367EB9012AC}" type="presOf" srcId="{73D7BC43-F022-439C-AC55-5E7E0274B9F9}" destId="{0A2C8914-7FBC-4357-97A2-D3CD9E74DF96}" srcOrd="0" destOrd="0" presId="urn:microsoft.com/office/officeart/2008/layout/HorizontalMultiLevelHierarchy"/>
    <dgm:cxn modelId="{23B53BA5-8724-443C-BCBB-A4523334AA0E}" type="presOf" srcId="{B2D8CCF9-A9B9-45D2-805E-3E366F3089E8}" destId="{D0D12B08-739A-4D0F-A215-DD12273F5F90}" srcOrd="0" destOrd="0" presId="urn:microsoft.com/office/officeart/2008/layout/HorizontalMultiLevelHierarchy"/>
    <dgm:cxn modelId="{CF8819C1-051A-46C2-9E29-38B5E50F9FD7}" srcId="{33DE915C-1A0A-44A8-9226-F380E2020547}" destId="{CADB39F5-E8BF-40D6-8075-7B4806FFCCF9}" srcOrd="2" destOrd="0" parTransId="{318EF49D-3A27-46D6-B700-0A092B06E2F7}" sibTransId="{E0A17260-F6EF-4C43-B73A-6053AFA73BF4}"/>
    <dgm:cxn modelId="{C8D8C375-0241-4399-96A3-C6768099B009}" srcId="{33DE915C-1A0A-44A8-9226-F380E2020547}" destId="{74A06E02-D92A-43E2-ADFB-CBB5D33DBB4F}" srcOrd="1" destOrd="0" parTransId="{73D7BC43-F022-439C-AC55-5E7E0274B9F9}" sibTransId="{4B22E3FB-1556-4990-9D3F-89E4241EB2D4}"/>
    <dgm:cxn modelId="{7A2D718F-03E9-4029-8E4F-B0702B6431D3}" type="presOf" srcId="{28F7AF46-C2AE-4C25-A524-CBD290C4861C}" destId="{5097E73B-F5E9-47E6-8626-6C25200DA9F5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86BCB4C3-E38C-48DD-8713-CA30A0561E9C}" type="presOf" srcId="{74A06E02-D92A-43E2-ADFB-CBB5D33DBB4F}" destId="{D9981502-6763-4B16-BEDD-C11328FB0266}" srcOrd="0" destOrd="0" presId="urn:microsoft.com/office/officeart/2008/layout/HorizontalMultiLevelHierarchy"/>
    <dgm:cxn modelId="{EEE6D9A0-8CB8-410C-823C-426EC531CB7F}" type="presOf" srcId="{7E12DA63-A59E-4187-818E-83ACA8B17C44}" destId="{F5E913EA-2D3B-4C12-A6D4-7F0E5A8CF9F2}" srcOrd="1" destOrd="0" presId="urn:microsoft.com/office/officeart/2008/layout/HorizontalMultiLevelHierarchy"/>
    <dgm:cxn modelId="{4C3C6604-12E8-44B7-B6BB-3B9549B204BE}" type="presOf" srcId="{7E12DA63-A59E-4187-818E-83ACA8B17C44}" destId="{448000EC-43A3-4DC0-A5DC-EE0553A8B617}" srcOrd="0" destOrd="0" presId="urn:microsoft.com/office/officeart/2008/layout/HorizontalMultiLevelHierarchy"/>
    <dgm:cxn modelId="{DAAD043E-57F6-49E5-A281-C84F9352139E}" type="presOf" srcId="{318EF49D-3A27-46D6-B700-0A092B06E2F7}" destId="{929E0F6A-9C12-4543-8091-5E1EE7613029}" srcOrd="1" destOrd="0" presId="urn:microsoft.com/office/officeart/2008/layout/HorizontalMultiLevelHierarchy"/>
    <dgm:cxn modelId="{88781A63-B4CB-4350-A212-FB77D4B90BCF}" type="presOf" srcId="{318EF49D-3A27-46D6-B700-0A092B06E2F7}" destId="{790FBA5F-CA8B-47DD-B713-AAF88980F745}" srcOrd="0" destOrd="0" presId="urn:microsoft.com/office/officeart/2008/layout/HorizontalMultiLevelHierarchy"/>
    <dgm:cxn modelId="{8F7D602E-C550-4F7E-9BD7-6D6BB804172E}" type="presParOf" srcId="{D0D12B08-739A-4D0F-A215-DD12273F5F90}" destId="{A9BE24F1-74D5-4CE7-83F9-CA6351FF2820}" srcOrd="0" destOrd="0" presId="urn:microsoft.com/office/officeart/2008/layout/HorizontalMultiLevelHierarchy"/>
    <dgm:cxn modelId="{F736A83E-3C6E-4CB4-A230-04AD3AD050C1}" type="presParOf" srcId="{A9BE24F1-74D5-4CE7-83F9-CA6351FF2820}" destId="{2FF911DC-8956-49DE-B7FA-4BB65BAEF7F5}" srcOrd="0" destOrd="0" presId="urn:microsoft.com/office/officeart/2008/layout/HorizontalMultiLevelHierarchy"/>
    <dgm:cxn modelId="{68E81284-168A-4DEE-9EA0-B139DD3FDEC7}" type="presParOf" srcId="{A9BE24F1-74D5-4CE7-83F9-CA6351FF2820}" destId="{825331E2-0DBC-4B90-B9E0-AB704F5E1491}" srcOrd="1" destOrd="0" presId="urn:microsoft.com/office/officeart/2008/layout/HorizontalMultiLevelHierarchy"/>
    <dgm:cxn modelId="{787B9BDE-5DFA-4358-856C-B3968AB9ECE7}" type="presParOf" srcId="{825331E2-0DBC-4B90-B9E0-AB704F5E1491}" destId="{448000EC-43A3-4DC0-A5DC-EE0553A8B617}" srcOrd="0" destOrd="0" presId="urn:microsoft.com/office/officeart/2008/layout/HorizontalMultiLevelHierarchy"/>
    <dgm:cxn modelId="{F7F765C9-7793-43E4-B063-4C8FC7693C42}" type="presParOf" srcId="{448000EC-43A3-4DC0-A5DC-EE0553A8B617}" destId="{F5E913EA-2D3B-4C12-A6D4-7F0E5A8CF9F2}" srcOrd="0" destOrd="0" presId="urn:microsoft.com/office/officeart/2008/layout/HorizontalMultiLevelHierarchy"/>
    <dgm:cxn modelId="{F3B462E1-C945-42AA-AB27-76C8040F1712}" type="presParOf" srcId="{825331E2-0DBC-4B90-B9E0-AB704F5E1491}" destId="{73207A97-10CB-4BD7-B713-9C561260C9FC}" srcOrd="1" destOrd="0" presId="urn:microsoft.com/office/officeart/2008/layout/HorizontalMultiLevelHierarchy"/>
    <dgm:cxn modelId="{43760EDE-85AD-4410-8085-35BCFC8C760A}" type="presParOf" srcId="{73207A97-10CB-4BD7-B713-9C561260C9FC}" destId="{5097E73B-F5E9-47E6-8626-6C25200DA9F5}" srcOrd="0" destOrd="0" presId="urn:microsoft.com/office/officeart/2008/layout/HorizontalMultiLevelHierarchy"/>
    <dgm:cxn modelId="{A99B5F96-09F6-45CB-8EF5-BCE0A4998779}" type="presParOf" srcId="{73207A97-10CB-4BD7-B713-9C561260C9FC}" destId="{BA4D9C63-5169-4617-BDB0-1872458969A5}" srcOrd="1" destOrd="0" presId="urn:microsoft.com/office/officeart/2008/layout/HorizontalMultiLevelHierarchy"/>
    <dgm:cxn modelId="{9C3D9726-E4AB-48E2-ACA2-ED830615D288}" type="presParOf" srcId="{825331E2-0DBC-4B90-B9E0-AB704F5E1491}" destId="{0A2C8914-7FBC-4357-97A2-D3CD9E74DF96}" srcOrd="2" destOrd="0" presId="urn:microsoft.com/office/officeart/2008/layout/HorizontalMultiLevelHierarchy"/>
    <dgm:cxn modelId="{46049B30-DD6E-425F-BC78-023BC78040FB}" type="presParOf" srcId="{0A2C8914-7FBC-4357-97A2-D3CD9E74DF96}" destId="{E70FA879-E05D-46C8-B57F-FD0ABC46215E}" srcOrd="0" destOrd="0" presId="urn:microsoft.com/office/officeart/2008/layout/HorizontalMultiLevelHierarchy"/>
    <dgm:cxn modelId="{CD8D3C2A-E02C-4D15-BA73-0E60B5BEE431}" type="presParOf" srcId="{825331E2-0DBC-4B90-B9E0-AB704F5E1491}" destId="{8755220B-EB4F-4331-974C-CB8F8482AEEA}" srcOrd="3" destOrd="0" presId="urn:microsoft.com/office/officeart/2008/layout/HorizontalMultiLevelHierarchy"/>
    <dgm:cxn modelId="{9F341E2C-16AA-4107-AA8F-45E95DA7AD63}" type="presParOf" srcId="{8755220B-EB4F-4331-974C-CB8F8482AEEA}" destId="{D9981502-6763-4B16-BEDD-C11328FB0266}" srcOrd="0" destOrd="0" presId="urn:microsoft.com/office/officeart/2008/layout/HorizontalMultiLevelHierarchy"/>
    <dgm:cxn modelId="{F4458028-8170-4D85-A515-2E5C6670347C}" type="presParOf" srcId="{8755220B-EB4F-4331-974C-CB8F8482AEEA}" destId="{02EA2265-A3D0-430D-9DD0-B925F999476F}" srcOrd="1" destOrd="0" presId="urn:microsoft.com/office/officeart/2008/layout/HorizontalMultiLevelHierarchy"/>
    <dgm:cxn modelId="{276EECE5-13F2-47CD-A9F4-4E808E9F70C5}" type="presParOf" srcId="{825331E2-0DBC-4B90-B9E0-AB704F5E1491}" destId="{790FBA5F-CA8B-47DD-B713-AAF88980F745}" srcOrd="4" destOrd="0" presId="urn:microsoft.com/office/officeart/2008/layout/HorizontalMultiLevelHierarchy"/>
    <dgm:cxn modelId="{3ED4F9C5-DB6E-479C-9F18-392DB96A7BE3}" type="presParOf" srcId="{790FBA5F-CA8B-47DD-B713-AAF88980F745}" destId="{929E0F6A-9C12-4543-8091-5E1EE7613029}" srcOrd="0" destOrd="0" presId="urn:microsoft.com/office/officeart/2008/layout/HorizontalMultiLevelHierarchy"/>
    <dgm:cxn modelId="{BBFA35F6-7477-44F1-9436-EDDBA8C81F50}" type="presParOf" srcId="{825331E2-0DBC-4B90-B9E0-AB704F5E1491}" destId="{2A17BC9C-EEEF-4A7E-BF79-63812450F237}" srcOrd="5" destOrd="0" presId="urn:microsoft.com/office/officeart/2008/layout/HorizontalMultiLevelHierarchy"/>
    <dgm:cxn modelId="{ABFE2302-6F12-405A-80C1-882FAE44959B}" type="presParOf" srcId="{2A17BC9C-EEEF-4A7E-BF79-63812450F237}" destId="{17C28AB7-A96B-4A21-BDDB-F886C4D4F12D}" srcOrd="0" destOrd="0" presId="urn:microsoft.com/office/officeart/2008/layout/HorizontalMultiLevelHierarchy"/>
    <dgm:cxn modelId="{92B19E64-16A1-4578-A1E7-A1595E6B994C}" type="presParOf" srcId="{2A17BC9C-EEEF-4A7E-BF79-63812450F237}" destId="{F4D313A2-5C85-4BB8-A166-307B7CB97201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123,8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2 «Благоустройство муниципальных территорий общего пользования Асбестовского городского округа»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16,6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B3271AD6-DB6D-4445-8570-D9CB3490D9BA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3 «Создание комфортной городской среды в малых городах и исторических поселений-победителей Всероссийского конкурса лучших проектов создания комфортной городской среды» </a:t>
          </a:r>
          <a:br>
            <a:rPr lang="ru-RU" sz="1800" dirty="0" smtClean="0">
              <a:latin typeface="Bookman Old Style" panose="02050604050505020204" pitchFamily="18" charset="0"/>
            </a:rPr>
          </a:br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107,2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CA2BC2F8-508E-4612-A716-C99905997384}" type="parTrans" cxnId="{AFE9A7B9-2677-466A-81C9-0264007B1F7B}">
      <dgm:prSet/>
      <dgm:spPr/>
      <dgm:t>
        <a:bodyPr/>
        <a:lstStyle/>
        <a:p>
          <a:endParaRPr lang="ru-RU"/>
        </a:p>
      </dgm:t>
    </dgm:pt>
    <dgm:pt modelId="{8EA277F3-2ECE-450C-877C-FB7AB37611D5}" type="sibTrans" cxnId="{AFE9A7B9-2677-466A-81C9-0264007B1F7B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78961" custLinFactNeighborX="-19044" custLinFactNeighborY="-11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0" presStyleCnt="2" custScaleX="641257" custScaleY="496122" custLinFactNeighborX="-4933" custLinFactNeighborY="-5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  <dgm:pt modelId="{D1361B0D-269A-4E1A-AF1D-63760002E411}" type="pres">
      <dgm:prSet presAssocID="{CA2BC2F8-508E-4612-A716-C9990599738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2D3F09B-60E8-4C35-87A8-CF3ADE01BED6}" type="pres">
      <dgm:prSet presAssocID="{CA2BC2F8-508E-4612-A716-C9990599738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71BDF49-692A-47B6-8D10-4DA838F42E7D}" type="pres">
      <dgm:prSet presAssocID="{B3271AD6-DB6D-4445-8570-D9CB3490D9BA}" presName="root2" presStyleCnt="0"/>
      <dgm:spPr/>
      <dgm:t>
        <a:bodyPr/>
        <a:lstStyle/>
        <a:p>
          <a:endParaRPr lang="ru-RU"/>
        </a:p>
      </dgm:t>
    </dgm:pt>
    <dgm:pt modelId="{2B987D13-2A78-4899-8862-4C4FF391A989}" type="pres">
      <dgm:prSet presAssocID="{B3271AD6-DB6D-4445-8570-D9CB3490D9BA}" presName="LevelTwoTextNode" presStyleLbl="node2" presStyleIdx="1" presStyleCnt="2" custScaleX="641257" custScaleY="496122" custLinFactNeighborX="-4933" custLinFactNeighborY="-5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916713-BC83-46DB-8488-60023BA521A8}" type="pres">
      <dgm:prSet presAssocID="{B3271AD6-DB6D-4445-8570-D9CB3490D9BA}" presName="level3hierChild" presStyleCnt="0"/>
      <dgm:spPr/>
      <dgm:t>
        <a:bodyPr/>
        <a:lstStyle/>
        <a:p>
          <a:endParaRPr lang="ru-RU"/>
        </a:p>
      </dgm:t>
    </dgm:pt>
  </dgm:ptLst>
  <dgm:cxnLst>
    <dgm:cxn modelId="{E3F07133-DC7E-40A1-BB40-C5BE9993DB97}" type="presOf" srcId="{CA2BC2F8-508E-4612-A716-C99905997384}" destId="{D1361B0D-269A-4E1A-AF1D-63760002E411}" srcOrd="0" destOrd="0" presId="urn:microsoft.com/office/officeart/2008/layout/HorizontalMultiLevelHierarchy"/>
    <dgm:cxn modelId="{CA6924F9-2750-4106-BCBB-1249BCFCE88D}" type="presOf" srcId="{CA2BC2F8-508E-4612-A716-C99905997384}" destId="{82D3F09B-60E8-4C35-87A8-CF3ADE01BED6}" srcOrd="1" destOrd="0" presId="urn:microsoft.com/office/officeart/2008/layout/HorizontalMultiLevelHierarchy"/>
    <dgm:cxn modelId="{CF8819C1-051A-46C2-9E29-38B5E50F9FD7}" srcId="{33DE915C-1A0A-44A8-9226-F380E2020547}" destId="{CADB39F5-E8BF-40D6-8075-7B4806FFCCF9}" srcOrd="0" destOrd="0" parTransId="{318EF49D-3A27-46D6-B700-0A092B06E2F7}" sibTransId="{E0A17260-F6EF-4C43-B73A-6053AFA73BF4}"/>
    <dgm:cxn modelId="{1FE742D5-EBC7-43FE-9980-521BCDBD8112}" type="presOf" srcId="{CADB39F5-E8BF-40D6-8075-7B4806FFCCF9}" destId="{17C28AB7-A96B-4A21-BDDB-F886C4D4F12D}" srcOrd="0" destOrd="0" presId="urn:microsoft.com/office/officeart/2008/layout/HorizontalMultiLevelHierarchy"/>
    <dgm:cxn modelId="{2764B178-36AE-4309-8DD2-B072140504D8}" type="presOf" srcId="{33DE915C-1A0A-44A8-9226-F380E2020547}" destId="{2FF911DC-8956-49DE-B7FA-4BB65BAEF7F5}" srcOrd="0" destOrd="0" presId="urn:microsoft.com/office/officeart/2008/layout/HorizontalMultiLevelHierarchy"/>
    <dgm:cxn modelId="{AFE9A7B9-2677-466A-81C9-0264007B1F7B}" srcId="{33DE915C-1A0A-44A8-9226-F380E2020547}" destId="{B3271AD6-DB6D-4445-8570-D9CB3490D9BA}" srcOrd="1" destOrd="0" parTransId="{CA2BC2F8-508E-4612-A716-C99905997384}" sibTransId="{8EA277F3-2ECE-450C-877C-FB7AB37611D5}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5CF69986-D25C-4CDF-96BC-E87B16DF1EF9}" type="presOf" srcId="{B2D8CCF9-A9B9-45D2-805E-3E366F3089E8}" destId="{D0D12B08-739A-4D0F-A215-DD12273F5F90}" srcOrd="0" destOrd="0" presId="urn:microsoft.com/office/officeart/2008/layout/HorizontalMultiLevelHierarchy"/>
    <dgm:cxn modelId="{88172343-DE11-4CA1-AEB8-F13A4A074E55}" type="presOf" srcId="{318EF49D-3A27-46D6-B700-0A092B06E2F7}" destId="{929E0F6A-9C12-4543-8091-5E1EE7613029}" srcOrd="1" destOrd="0" presId="urn:microsoft.com/office/officeart/2008/layout/HorizontalMultiLevelHierarchy"/>
    <dgm:cxn modelId="{39945315-6BCB-42EB-9400-493F3ED938BC}" type="presOf" srcId="{318EF49D-3A27-46D6-B700-0A092B06E2F7}" destId="{790FBA5F-CA8B-47DD-B713-AAF88980F745}" srcOrd="0" destOrd="0" presId="urn:microsoft.com/office/officeart/2008/layout/HorizontalMultiLevelHierarchy"/>
    <dgm:cxn modelId="{E7E515F0-0DB0-47CF-8634-2EA3FFD5B965}" type="presOf" srcId="{B3271AD6-DB6D-4445-8570-D9CB3490D9BA}" destId="{2B987D13-2A78-4899-8862-4C4FF391A989}" srcOrd="0" destOrd="0" presId="urn:microsoft.com/office/officeart/2008/layout/HorizontalMultiLevelHierarchy"/>
    <dgm:cxn modelId="{F8FC0BAE-28AB-4B67-BAA9-3B6F038B2316}" type="presParOf" srcId="{D0D12B08-739A-4D0F-A215-DD12273F5F90}" destId="{A9BE24F1-74D5-4CE7-83F9-CA6351FF2820}" srcOrd="0" destOrd="0" presId="urn:microsoft.com/office/officeart/2008/layout/HorizontalMultiLevelHierarchy"/>
    <dgm:cxn modelId="{BCC68AD8-5ADE-4B94-86C3-97069C3BA436}" type="presParOf" srcId="{A9BE24F1-74D5-4CE7-83F9-CA6351FF2820}" destId="{2FF911DC-8956-49DE-B7FA-4BB65BAEF7F5}" srcOrd="0" destOrd="0" presId="urn:microsoft.com/office/officeart/2008/layout/HorizontalMultiLevelHierarchy"/>
    <dgm:cxn modelId="{9376C81C-D713-4200-BFF1-E82362C5D9FC}" type="presParOf" srcId="{A9BE24F1-74D5-4CE7-83F9-CA6351FF2820}" destId="{825331E2-0DBC-4B90-B9E0-AB704F5E1491}" srcOrd="1" destOrd="0" presId="urn:microsoft.com/office/officeart/2008/layout/HorizontalMultiLevelHierarchy"/>
    <dgm:cxn modelId="{516F26C8-9BFA-46CA-A2ED-ABA0FF363252}" type="presParOf" srcId="{825331E2-0DBC-4B90-B9E0-AB704F5E1491}" destId="{790FBA5F-CA8B-47DD-B713-AAF88980F745}" srcOrd="0" destOrd="0" presId="urn:microsoft.com/office/officeart/2008/layout/HorizontalMultiLevelHierarchy"/>
    <dgm:cxn modelId="{62265F2E-88D9-4978-923F-0DB47054E369}" type="presParOf" srcId="{790FBA5F-CA8B-47DD-B713-AAF88980F745}" destId="{929E0F6A-9C12-4543-8091-5E1EE7613029}" srcOrd="0" destOrd="0" presId="urn:microsoft.com/office/officeart/2008/layout/HorizontalMultiLevelHierarchy"/>
    <dgm:cxn modelId="{4F20AC9D-E8FD-401B-800B-4D6EFC0B43B6}" type="presParOf" srcId="{825331E2-0DBC-4B90-B9E0-AB704F5E1491}" destId="{2A17BC9C-EEEF-4A7E-BF79-63812450F237}" srcOrd="1" destOrd="0" presId="urn:microsoft.com/office/officeart/2008/layout/HorizontalMultiLevelHierarchy"/>
    <dgm:cxn modelId="{5F85E3EA-AD58-48B2-9309-5F280D57D18D}" type="presParOf" srcId="{2A17BC9C-EEEF-4A7E-BF79-63812450F237}" destId="{17C28AB7-A96B-4A21-BDDB-F886C4D4F12D}" srcOrd="0" destOrd="0" presId="urn:microsoft.com/office/officeart/2008/layout/HorizontalMultiLevelHierarchy"/>
    <dgm:cxn modelId="{51A7D606-2FC9-449E-ABAD-6A9D598B4D33}" type="presParOf" srcId="{2A17BC9C-EEEF-4A7E-BF79-63812450F237}" destId="{F4D313A2-5C85-4BB8-A166-307B7CB97201}" srcOrd="1" destOrd="0" presId="urn:microsoft.com/office/officeart/2008/layout/HorizontalMultiLevelHierarchy"/>
    <dgm:cxn modelId="{D81C42C0-9691-41A9-B232-607D734E2FDC}" type="presParOf" srcId="{825331E2-0DBC-4B90-B9E0-AB704F5E1491}" destId="{D1361B0D-269A-4E1A-AF1D-63760002E411}" srcOrd="2" destOrd="0" presId="urn:microsoft.com/office/officeart/2008/layout/HorizontalMultiLevelHierarchy"/>
    <dgm:cxn modelId="{960FF43F-7802-4131-9915-5C05E622FA30}" type="presParOf" srcId="{D1361B0D-269A-4E1A-AF1D-63760002E411}" destId="{82D3F09B-60E8-4C35-87A8-CF3ADE01BED6}" srcOrd="0" destOrd="0" presId="urn:microsoft.com/office/officeart/2008/layout/HorizontalMultiLevelHierarchy"/>
    <dgm:cxn modelId="{10F41F05-7572-41C1-A1D2-8C27A435377D}" type="presParOf" srcId="{825331E2-0DBC-4B90-B9E0-AB704F5E1491}" destId="{071BDF49-692A-47B6-8D10-4DA838F42E7D}" srcOrd="3" destOrd="0" presId="urn:microsoft.com/office/officeart/2008/layout/HorizontalMultiLevelHierarchy"/>
    <dgm:cxn modelId="{322CF2C3-99CA-4A9C-AEEE-8162FD81FC6C}" type="presParOf" srcId="{071BDF49-692A-47B6-8D10-4DA838F42E7D}" destId="{2B987D13-2A78-4899-8862-4C4FF391A989}" srcOrd="0" destOrd="0" presId="urn:microsoft.com/office/officeart/2008/layout/HorizontalMultiLevelHierarchy"/>
    <dgm:cxn modelId="{35643BAD-5EDE-4333-8D09-81EFA4E5DFE6}" type="presParOf" srcId="{071BDF49-692A-47B6-8D10-4DA838F42E7D}" destId="{C3916713-BC83-46DB-8488-60023BA521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2,6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CADB39F5-E8BF-40D6-8075-7B4806FFCCF9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«Комплексное развитие сельских территорий Асбестовского городского округа до 2027 года»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2,6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318EF49D-3A27-46D6-B700-0A092B06E2F7}" type="parTrans" cxnId="{CF8819C1-051A-46C2-9E29-38B5E50F9FD7}">
      <dgm:prSet/>
      <dgm:spPr/>
      <dgm:t>
        <a:bodyPr/>
        <a:lstStyle/>
        <a:p>
          <a:endParaRPr lang="ru-RU"/>
        </a:p>
      </dgm:t>
    </dgm:pt>
    <dgm:pt modelId="{E0A17260-F6EF-4C43-B73A-6053AFA73BF4}" type="sibTrans" cxnId="{CF8819C1-051A-46C2-9E29-38B5E50F9FD7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78961" custLinFactNeighborX="-19044" custLinFactNeighborY="-11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790FBA5F-CA8B-47DD-B713-AAF88980F745}" type="pres">
      <dgm:prSet presAssocID="{318EF49D-3A27-46D6-B700-0A092B06E2F7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929E0F6A-9C12-4543-8091-5E1EE7613029}" type="pres">
      <dgm:prSet presAssocID="{318EF49D-3A27-46D6-B700-0A092B06E2F7}" presName="connTx" presStyleLbl="parChTrans1D2" presStyleIdx="0" presStyleCnt="1"/>
      <dgm:spPr/>
      <dgm:t>
        <a:bodyPr/>
        <a:lstStyle/>
        <a:p>
          <a:endParaRPr lang="ru-RU"/>
        </a:p>
      </dgm:t>
    </dgm:pt>
    <dgm:pt modelId="{2A17BC9C-EEEF-4A7E-BF79-63812450F237}" type="pres">
      <dgm:prSet presAssocID="{CADB39F5-E8BF-40D6-8075-7B4806FFCCF9}" presName="root2" presStyleCnt="0"/>
      <dgm:spPr/>
      <dgm:t>
        <a:bodyPr/>
        <a:lstStyle/>
        <a:p>
          <a:endParaRPr lang="ru-RU"/>
        </a:p>
      </dgm:t>
    </dgm:pt>
    <dgm:pt modelId="{17C28AB7-A96B-4A21-BDDB-F886C4D4F12D}" type="pres">
      <dgm:prSet presAssocID="{CADB39F5-E8BF-40D6-8075-7B4806FFCCF9}" presName="LevelTwoTextNode" presStyleLbl="node2" presStyleIdx="0" presStyleCnt="1" custScaleX="641257" custScaleY="496122" custLinFactNeighborX="-4933" custLinFactNeighborY="-5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313A2-5C85-4BB8-A166-307B7CB97201}" type="pres">
      <dgm:prSet presAssocID="{CADB39F5-E8BF-40D6-8075-7B4806FFCCF9}" presName="level3hierChild" presStyleCnt="0"/>
      <dgm:spPr/>
      <dgm:t>
        <a:bodyPr/>
        <a:lstStyle/>
        <a:p>
          <a:endParaRPr lang="ru-RU"/>
        </a:p>
      </dgm:t>
    </dgm:pt>
  </dgm:ptLst>
  <dgm:cxnLst>
    <dgm:cxn modelId="{5463087B-75B0-47E1-A9D6-A575576C9520}" type="presOf" srcId="{318EF49D-3A27-46D6-B700-0A092B06E2F7}" destId="{790FBA5F-CA8B-47DD-B713-AAF88980F745}" srcOrd="0" destOrd="0" presId="urn:microsoft.com/office/officeart/2008/layout/HorizontalMultiLevelHierarchy"/>
    <dgm:cxn modelId="{961F8216-519B-4839-92EB-08D2F68D78C0}" type="presOf" srcId="{33DE915C-1A0A-44A8-9226-F380E2020547}" destId="{2FF911DC-8956-49DE-B7FA-4BB65BAEF7F5}" srcOrd="0" destOrd="0" presId="urn:microsoft.com/office/officeart/2008/layout/HorizontalMultiLevelHierarchy"/>
    <dgm:cxn modelId="{84DBA5E5-BDFF-431E-9E2C-D098C83AA349}" type="presOf" srcId="{318EF49D-3A27-46D6-B700-0A092B06E2F7}" destId="{929E0F6A-9C12-4543-8091-5E1EE7613029}" srcOrd="1" destOrd="0" presId="urn:microsoft.com/office/officeart/2008/layout/HorizontalMultiLevelHierarchy"/>
    <dgm:cxn modelId="{CF8819C1-051A-46C2-9E29-38B5E50F9FD7}" srcId="{33DE915C-1A0A-44A8-9226-F380E2020547}" destId="{CADB39F5-E8BF-40D6-8075-7B4806FFCCF9}" srcOrd="0" destOrd="0" parTransId="{318EF49D-3A27-46D6-B700-0A092B06E2F7}" sibTransId="{E0A17260-F6EF-4C43-B73A-6053AFA73BF4}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95ACE32F-EDDB-41BA-98D1-0AF30F41D398}" type="presOf" srcId="{B2D8CCF9-A9B9-45D2-805E-3E366F3089E8}" destId="{D0D12B08-739A-4D0F-A215-DD12273F5F90}" srcOrd="0" destOrd="0" presId="urn:microsoft.com/office/officeart/2008/layout/HorizontalMultiLevelHierarchy"/>
    <dgm:cxn modelId="{F06CAD97-8448-47B6-8B4D-6768B0B350A0}" type="presOf" srcId="{CADB39F5-E8BF-40D6-8075-7B4806FFCCF9}" destId="{17C28AB7-A96B-4A21-BDDB-F886C4D4F12D}" srcOrd="0" destOrd="0" presId="urn:microsoft.com/office/officeart/2008/layout/HorizontalMultiLevelHierarchy"/>
    <dgm:cxn modelId="{4A15F2EF-45DC-4D74-9760-7F53ABBBF660}" type="presParOf" srcId="{D0D12B08-739A-4D0F-A215-DD12273F5F90}" destId="{A9BE24F1-74D5-4CE7-83F9-CA6351FF2820}" srcOrd="0" destOrd="0" presId="urn:microsoft.com/office/officeart/2008/layout/HorizontalMultiLevelHierarchy"/>
    <dgm:cxn modelId="{12D812B6-E1D2-4B17-AB1A-3D6A1952BBED}" type="presParOf" srcId="{A9BE24F1-74D5-4CE7-83F9-CA6351FF2820}" destId="{2FF911DC-8956-49DE-B7FA-4BB65BAEF7F5}" srcOrd="0" destOrd="0" presId="urn:microsoft.com/office/officeart/2008/layout/HorizontalMultiLevelHierarchy"/>
    <dgm:cxn modelId="{27F9B70F-A1F3-459E-9464-5B7B282D6DC9}" type="presParOf" srcId="{A9BE24F1-74D5-4CE7-83F9-CA6351FF2820}" destId="{825331E2-0DBC-4B90-B9E0-AB704F5E1491}" srcOrd="1" destOrd="0" presId="urn:microsoft.com/office/officeart/2008/layout/HorizontalMultiLevelHierarchy"/>
    <dgm:cxn modelId="{F8AA5F66-4D9C-4E14-863B-5875A861249B}" type="presParOf" srcId="{825331E2-0DBC-4B90-B9E0-AB704F5E1491}" destId="{790FBA5F-CA8B-47DD-B713-AAF88980F745}" srcOrd="0" destOrd="0" presId="urn:microsoft.com/office/officeart/2008/layout/HorizontalMultiLevelHierarchy"/>
    <dgm:cxn modelId="{75C81B42-F6FF-43B4-BFAE-86A8720A7B9A}" type="presParOf" srcId="{790FBA5F-CA8B-47DD-B713-AAF88980F745}" destId="{929E0F6A-9C12-4543-8091-5E1EE7613029}" srcOrd="0" destOrd="0" presId="urn:microsoft.com/office/officeart/2008/layout/HorizontalMultiLevelHierarchy"/>
    <dgm:cxn modelId="{16E584BB-F980-43B7-9F88-92D4ACD33F20}" type="presParOf" srcId="{825331E2-0DBC-4B90-B9E0-AB704F5E1491}" destId="{2A17BC9C-EEEF-4A7E-BF79-63812450F237}" srcOrd="1" destOrd="0" presId="urn:microsoft.com/office/officeart/2008/layout/HorizontalMultiLevelHierarchy"/>
    <dgm:cxn modelId="{044E5AC0-A443-4942-B2B8-84EA74C88601}" type="presParOf" srcId="{2A17BC9C-EEEF-4A7E-BF79-63812450F237}" destId="{17C28AB7-A96B-4A21-BDDB-F886C4D4F12D}" srcOrd="0" destOrd="0" presId="urn:microsoft.com/office/officeart/2008/layout/HorizontalMultiLevelHierarchy"/>
    <dgm:cxn modelId="{4B2CD48A-B2F5-48A7-A8A7-4C7550182CD2}" type="presParOf" srcId="{2A17BC9C-EEEF-4A7E-BF79-63812450F237}" destId="{F4D313A2-5C85-4BB8-A166-307B7CB972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2D8CCF9-A9B9-45D2-805E-3E366F308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3DE915C-1A0A-44A8-9226-F380E2020547}">
      <dgm:prSet phldrT="[Текст]" custT="1"/>
      <dgm:spPr/>
      <dgm:t>
        <a:bodyPr/>
        <a:lstStyle/>
        <a:p>
          <a:r>
            <a:rPr lang="ru-RU" sz="1700" dirty="0" smtClean="0">
              <a:latin typeface="Bookman Old Style" panose="02050604050505020204" pitchFamily="18" charset="0"/>
            </a:rPr>
            <a:t>На реализацию программы в 2023 году запланировано </a:t>
          </a:r>
          <a:r>
            <a:rPr lang="ru-RU" sz="1700" b="1" dirty="0" smtClean="0">
              <a:latin typeface="Bookman Old Style" panose="02050604050505020204" pitchFamily="18" charset="0"/>
            </a:rPr>
            <a:t>8,8 </a:t>
          </a:r>
          <a:r>
            <a:rPr lang="ru-RU" sz="1700" dirty="0" smtClean="0">
              <a:latin typeface="Bookman Old Style" panose="02050604050505020204" pitchFamily="18" charset="0"/>
            </a:rPr>
            <a:t>млн. руб.</a:t>
          </a:r>
          <a:endParaRPr lang="ru-RU" sz="1700" b="1" dirty="0">
            <a:latin typeface="Bookman Old Style" panose="02050604050505020204" pitchFamily="18" charset="0"/>
          </a:endParaRPr>
        </a:p>
      </dgm:t>
    </dgm:pt>
    <dgm:pt modelId="{6283178C-434D-4DB3-B776-37FAE4563BA4}" type="parTrans" cxnId="{C9A39BB0-57BD-445A-B641-717D9B6FE760}">
      <dgm:prSet/>
      <dgm:spPr/>
      <dgm:t>
        <a:bodyPr/>
        <a:lstStyle/>
        <a:p>
          <a:endParaRPr lang="ru-RU"/>
        </a:p>
      </dgm:t>
    </dgm:pt>
    <dgm:pt modelId="{EE47BA8A-E0A5-4D31-A163-79183AD5EB66}" type="sibTrans" cxnId="{C9A39BB0-57BD-445A-B641-717D9B6FE760}">
      <dgm:prSet/>
      <dgm:spPr/>
      <dgm:t>
        <a:bodyPr/>
        <a:lstStyle/>
        <a:p>
          <a:endParaRPr lang="ru-RU"/>
        </a:p>
      </dgm:t>
    </dgm:pt>
    <dgm:pt modelId="{00D4C27F-5F04-4699-A35B-EFA6377465F7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1 «</a:t>
          </a:r>
          <a:r>
            <a:rPr lang="ru-RU" sz="1800" dirty="0" smtClean="0">
              <a:effectLst/>
              <a:latin typeface="Bookman Old Style" panose="02050604050505020204" pitchFamily="18" charset="0"/>
            </a:rPr>
            <a:t>Развитие информационного общества и формирование цифровой экономики </a:t>
          </a:r>
          <a:br>
            <a:rPr lang="ru-RU" sz="1800" dirty="0" smtClean="0">
              <a:effectLst/>
              <a:latin typeface="Bookman Old Style" panose="02050604050505020204" pitchFamily="18" charset="0"/>
            </a:rPr>
          </a:br>
          <a:r>
            <a:rPr lang="ru-RU" sz="1800" dirty="0" smtClean="0">
              <a:effectLst/>
              <a:latin typeface="Bookman Old Style" panose="02050604050505020204" pitchFamily="18" charset="0"/>
            </a:rPr>
            <a:t>на территории Асбестовского городского округа</a:t>
          </a:r>
          <a:r>
            <a:rPr lang="ru-RU" sz="1800" dirty="0" smtClean="0">
              <a:latin typeface="Bookman Old Style" panose="02050604050505020204" pitchFamily="18" charset="0"/>
            </a:rPr>
            <a:t>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2,7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9FE2BA40-FD48-4D2D-9916-7F68D145E6CD}" type="parTrans" cxnId="{0C0F976E-5C94-42A7-8C78-DCD0AF61F97B}">
      <dgm:prSet/>
      <dgm:spPr/>
      <dgm:t>
        <a:bodyPr/>
        <a:lstStyle/>
        <a:p>
          <a:endParaRPr lang="ru-RU"/>
        </a:p>
      </dgm:t>
    </dgm:pt>
    <dgm:pt modelId="{C35637F6-1C16-4DD7-B21F-4CF75C0F0159}" type="sibTrans" cxnId="{0C0F976E-5C94-42A7-8C78-DCD0AF61F97B}">
      <dgm:prSet/>
      <dgm:spPr/>
      <dgm:t>
        <a:bodyPr/>
        <a:lstStyle/>
        <a:p>
          <a:endParaRPr lang="ru-RU"/>
        </a:p>
      </dgm:t>
    </dgm:pt>
    <dgm:pt modelId="{82FC5799-3912-436A-AC10-AF69A5144065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2 «</a:t>
          </a:r>
          <a:r>
            <a:rPr lang="ru-RU" sz="1800" dirty="0" smtClean="0">
              <a:effectLst/>
              <a:latin typeface="Bookman Old Style" panose="02050604050505020204" pitchFamily="18" charset="0"/>
            </a:rPr>
            <a:t>Развитие муниципального средства массовой информации – газета «</a:t>
          </a:r>
          <a:r>
            <a:rPr lang="ru-RU" sz="1800" dirty="0" err="1" smtClean="0">
              <a:effectLst/>
              <a:latin typeface="Bookman Old Style" panose="02050604050505020204" pitchFamily="18" charset="0"/>
            </a:rPr>
            <a:t>Асбестовский</a:t>
          </a:r>
          <a:r>
            <a:rPr lang="ru-RU" sz="1800" dirty="0" smtClean="0">
              <a:effectLst/>
              <a:latin typeface="Bookman Old Style" panose="02050604050505020204" pitchFamily="18" charset="0"/>
            </a:rPr>
            <a:t> рабочий» в Асбестовском городском округе</a:t>
          </a:r>
          <a:r>
            <a:rPr lang="ru-RU" sz="1800" dirty="0" smtClean="0">
              <a:latin typeface="Bookman Old Style" panose="02050604050505020204" pitchFamily="18" charset="0"/>
            </a:rPr>
            <a:t>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5,4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2DEE006C-EFFC-47D3-90AE-96D6268F189F}" type="parTrans" cxnId="{8A5F29E7-0C4E-4C03-8420-1554C554ADF2}">
      <dgm:prSet/>
      <dgm:spPr/>
      <dgm:t>
        <a:bodyPr/>
        <a:lstStyle/>
        <a:p>
          <a:endParaRPr lang="ru-RU"/>
        </a:p>
      </dgm:t>
    </dgm:pt>
    <dgm:pt modelId="{124DA846-DDE4-4A51-81AC-60B246C9B8D4}" type="sibTrans" cxnId="{8A5F29E7-0C4E-4C03-8420-1554C554ADF2}">
      <dgm:prSet/>
      <dgm:spPr/>
      <dgm:t>
        <a:bodyPr/>
        <a:lstStyle/>
        <a:p>
          <a:endParaRPr lang="ru-RU"/>
        </a:p>
      </dgm:t>
    </dgm:pt>
    <dgm:pt modelId="{37CDD55F-CF98-42B9-A5E8-5FBA43DA106E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3 «</a:t>
          </a:r>
          <a:r>
            <a:rPr lang="ru-RU" sz="1800" dirty="0" smtClean="0">
              <a:effectLst/>
              <a:latin typeface="Bookman Old Style" panose="02050604050505020204" pitchFamily="18" charset="0"/>
            </a:rPr>
            <a:t>Освещение деятельности органов местного самоуправления Асбестовского городского округа</a:t>
          </a:r>
          <a:r>
            <a:rPr lang="ru-RU" sz="1800" dirty="0" smtClean="0">
              <a:latin typeface="Bookman Old Style" panose="02050604050505020204" pitchFamily="18" charset="0"/>
            </a:rPr>
            <a:t>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0,2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8D1256D4-1A19-4458-84DF-DB2C1D1D9B26}" type="parTrans" cxnId="{6898F696-DCAF-45DC-A66D-523DAA20F7F3}">
      <dgm:prSet/>
      <dgm:spPr/>
      <dgm:t>
        <a:bodyPr/>
        <a:lstStyle/>
        <a:p>
          <a:endParaRPr lang="ru-RU"/>
        </a:p>
      </dgm:t>
    </dgm:pt>
    <dgm:pt modelId="{DFD44914-2B86-4FEE-9AD4-B50E16EEF31B}" type="sibTrans" cxnId="{6898F696-DCAF-45DC-A66D-523DAA20F7F3}">
      <dgm:prSet/>
      <dgm:spPr/>
      <dgm:t>
        <a:bodyPr/>
        <a:lstStyle/>
        <a:p>
          <a:endParaRPr lang="ru-RU"/>
        </a:p>
      </dgm:t>
    </dgm:pt>
    <dgm:pt modelId="{B53EB0AB-F5F0-4DD9-A366-890C22AA3631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Подпрограмма 4 «</a:t>
          </a:r>
          <a:r>
            <a:rPr lang="ru-RU" sz="1800" dirty="0" smtClean="0">
              <a:effectLst/>
              <a:latin typeface="Bookman Old Style" panose="02050604050505020204" pitchFamily="18" charset="0"/>
            </a:rPr>
            <a:t>Профилактика инфекционных и неинфекционных заболеваний в Асбестовском городском округе</a:t>
          </a:r>
          <a:r>
            <a:rPr lang="ru-RU" sz="1800" dirty="0" smtClean="0">
              <a:latin typeface="Bookman Old Style" panose="02050604050505020204" pitchFamily="18" charset="0"/>
            </a:rPr>
            <a:t>»</a:t>
          </a:r>
        </a:p>
        <a:p>
          <a:r>
            <a:rPr lang="ru-RU" sz="1800" b="0" dirty="0" smtClean="0">
              <a:latin typeface="Bookman Old Style" panose="02050604050505020204" pitchFamily="18" charset="0"/>
            </a:rPr>
            <a:t>План </a:t>
          </a:r>
          <a:r>
            <a:rPr lang="ru-RU" sz="1800" b="1" dirty="0" smtClean="0">
              <a:latin typeface="Bookman Old Style" panose="02050604050505020204" pitchFamily="18" charset="0"/>
            </a:rPr>
            <a:t>0,5</a:t>
          </a:r>
          <a:r>
            <a:rPr lang="ru-RU" sz="1800" b="0" dirty="0" smtClean="0">
              <a:latin typeface="Bookman Old Style" panose="02050604050505020204" pitchFamily="18" charset="0"/>
            </a:rPr>
            <a:t> млн. руб. </a:t>
          </a:r>
          <a:endParaRPr lang="ru-RU" sz="1800" b="1" i="0" dirty="0">
            <a:latin typeface="Bookman Old Style" panose="02050604050505020204" pitchFamily="18" charset="0"/>
          </a:endParaRPr>
        </a:p>
      </dgm:t>
    </dgm:pt>
    <dgm:pt modelId="{83C3D8EE-D102-436E-9CCA-6FDC28C67F66}" type="parTrans" cxnId="{77750EEA-5CD2-42F9-9881-6F67E2AAC38F}">
      <dgm:prSet/>
      <dgm:spPr/>
      <dgm:t>
        <a:bodyPr/>
        <a:lstStyle/>
        <a:p>
          <a:endParaRPr lang="ru-RU"/>
        </a:p>
      </dgm:t>
    </dgm:pt>
    <dgm:pt modelId="{B533A9DF-72D9-458C-B945-72FB763F1F9E}" type="sibTrans" cxnId="{77750EEA-5CD2-42F9-9881-6F67E2AAC38F}">
      <dgm:prSet/>
      <dgm:spPr/>
      <dgm:t>
        <a:bodyPr/>
        <a:lstStyle/>
        <a:p>
          <a:endParaRPr lang="ru-RU"/>
        </a:p>
      </dgm:t>
    </dgm:pt>
    <dgm:pt modelId="{D0D12B08-739A-4D0F-A215-DD12273F5F90}" type="pres">
      <dgm:prSet presAssocID="{B2D8CCF9-A9B9-45D2-805E-3E366F308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E24F1-74D5-4CE7-83F9-CA6351FF2820}" type="pres">
      <dgm:prSet presAssocID="{33DE915C-1A0A-44A8-9226-F380E2020547}" presName="root1" presStyleCnt="0"/>
      <dgm:spPr/>
      <dgm:t>
        <a:bodyPr/>
        <a:lstStyle/>
        <a:p>
          <a:endParaRPr lang="ru-RU"/>
        </a:p>
      </dgm:t>
    </dgm:pt>
    <dgm:pt modelId="{2FF911DC-8956-49DE-B7FA-4BB65BAEF7F5}" type="pres">
      <dgm:prSet presAssocID="{33DE915C-1A0A-44A8-9226-F380E2020547}" presName="LevelOneTextNode" presStyleLbl="node0" presStyleIdx="0" presStyleCnt="1" custScaleX="331153" custScaleY="278961" custLinFactNeighborX="-19044" custLinFactNeighborY="-11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331E2-0DBC-4B90-B9E0-AB704F5E1491}" type="pres">
      <dgm:prSet presAssocID="{33DE915C-1A0A-44A8-9226-F380E2020547}" presName="level2hierChild" presStyleCnt="0"/>
      <dgm:spPr/>
      <dgm:t>
        <a:bodyPr/>
        <a:lstStyle/>
        <a:p>
          <a:endParaRPr lang="ru-RU"/>
        </a:p>
      </dgm:t>
    </dgm:pt>
    <dgm:pt modelId="{3B0C654F-187D-46A1-9A56-071130ACE7AE}" type="pres">
      <dgm:prSet presAssocID="{9FE2BA40-FD48-4D2D-9916-7F68D145E6C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F5F874A-834B-408B-9B89-15D0FAD62424}" type="pres">
      <dgm:prSet presAssocID="{9FE2BA40-FD48-4D2D-9916-7F68D145E6C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E3CE9BC-7388-498B-854E-8A44E55D56A2}" type="pres">
      <dgm:prSet presAssocID="{00D4C27F-5F04-4699-A35B-EFA6377465F7}" presName="root2" presStyleCnt="0"/>
      <dgm:spPr/>
      <dgm:t>
        <a:bodyPr/>
        <a:lstStyle/>
        <a:p>
          <a:endParaRPr lang="ru-RU"/>
        </a:p>
      </dgm:t>
    </dgm:pt>
    <dgm:pt modelId="{83020E06-D5A6-442B-A694-58E0A1DDA9DC}" type="pres">
      <dgm:prSet presAssocID="{00D4C27F-5F04-4699-A35B-EFA6377465F7}" presName="LevelTwoTextNode" presStyleLbl="node2" presStyleIdx="0" presStyleCnt="4" custScaleX="640412" custScaleY="461651" custLinFactNeighborX="-4933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BFE94-72BA-4E92-A161-2693EB11406F}" type="pres">
      <dgm:prSet presAssocID="{00D4C27F-5F04-4699-A35B-EFA6377465F7}" presName="level3hierChild" presStyleCnt="0"/>
      <dgm:spPr/>
      <dgm:t>
        <a:bodyPr/>
        <a:lstStyle/>
        <a:p>
          <a:endParaRPr lang="ru-RU"/>
        </a:p>
      </dgm:t>
    </dgm:pt>
    <dgm:pt modelId="{6AD53D52-41AD-4B23-9C58-9104A4E91787}" type="pres">
      <dgm:prSet presAssocID="{2DEE006C-EFFC-47D3-90AE-96D6268F189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5E3B23D-52FD-4608-AD2E-4502F59E2645}" type="pres">
      <dgm:prSet presAssocID="{2DEE006C-EFFC-47D3-90AE-96D6268F189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0A9B775-B205-4FAC-8CFC-6B6D8602BFC8}" type="pres">
      <dgm:prSet presAssocID="{82FC5799-3912-436A-AC10-AF69A5144065}" presName="root2" presStyleCnt="0"/>
      <dgm:spPr/>
      <dgm:t>
        <a:bodyPr/>
        <a:lstStyle/>
        <a:p>
          <a:endParaRPr lang="ru-RU"/>
        </a:p>
      </dgm:t>
    </dgm:pt>
    <dgm:pt modelId="{13D87D6B-11C5-47CA-BAF2-BE2F385D82B5}" type="pres">
      <dgm:prSet presAssocID="{82FC5799-3912-436A-AC10-AF69A5144065}" presName="LevelTwoTextNode" presStyleLbl="node2" presStyleIdx="1" presStyleCnt="4" custScaleX="640412" custScaleY="409863" custLinFactNeighborX="-4933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71CAE8-7024-438B-B067-0745C97CDABD}" type="pres">
      <dgm:prSet presAssocID="{82FC5799-3912-436A-AC10-AF69A5144065}" presName="level3hierChild" presStyleCnt="0"/>
      <dgm:spPr/>
      <dgm:t>
        <a:bodyPr/>
        <a:lstStyle/>
        <a:p>
          <a:endParaRPr lang="ru-RU"/>
        </a:p>
      </dgm:t>
    </dgm:pt>
    <dgm:pt modelId="{C7CEEB08-E64D-49CF-A0B5-F6A4D5AE4F73}" type="pres">
      <dgm:prSet presAssocID="{8D1256D4-1A19-4458-84DF-DB2C1D1D9B2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7A14A9F-DF67-4709-BBF7-02BD3D73B909}" type="pres">
      <dgm:prSet presAssocID="{8D1256D4-1A19-4458-84DF-DB2C1D1D9B2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58397E5-3911-45DF-8DC0-7F19D172F05E}" type="pres">
      <dgm:prSet presAssocID="{37CDD55F-CF98-42B9-A5E8-5FBA43DA106E}" presName="root2" presStyleCnt="0"/>
      <dgm:spPr/>
      <dgm:t>
        <a:bodyPr/>
        <a:lstStyle/>
        <a:p>
          <a:endParaRPr lang="ru-RU"/>
        </a:p>
      </dgm:t>
    </dgm:pt>
    <dgm:pt modelId="{7C3699A7-FCF3-4AE2-A29D-D3B0C1A339A7}" type="pres">
      <dgm:prSet presAssocID="{37CDD55F-CF98-42B9-A5E8-5FBA43DA106E}" presName="LevelTwoTextNode" presStyleLbl="node2" presStyleIdx="2" presStyleCnt="4" custScaleX="640412" custScaleY="461651" custLinFactNeighborX="-4933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449FB-CDC7-4C89-A431-C318D75634F8}" type="pres">
      <dgm:prSet presAssocID="{37CDD55F-CF98-42B9-A5E8-5FBA43DA106E}" presName="level3hierChild" presStyleCnt="0"/>
      <dgm:spPr/>
      <dgm:t>
        <a:bodyPr/>
        <a:lstStyle/>
        <a:p>
          <a:endParaRPr lang="ru-RU"/>
        </a:p>
      </dgm:t>
    </dgm:pt>
    <dgm:pt modelId="{6F6D2303-2969-408B-90B3-576D101E82A6}" type="pres">
      <dgm:prSet presAssocID="{83C3D8EE-D102-436E-9CCA-6FDC28C67F6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19D7658-F37A-40C0-A2AD-12509924B1D8}" type="pres">
      <dgm:prSet presAssocID="{83C3D8EE-D102-436E-9CCA-6FDC28C67F6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AA5BB38-4590-41F9-A912-D68C769BF628}" type="pres">
      <dgm:prSet presAssocID="{B53EB0AB-F5F0-4DD9-A366-890C22AA3631}" presName="root2" presStyleCnt="0"/>
      <dgm:spPr/>
    </dgm:pt>
    <dgm:pt modelId="{0CF70DBB-804C-47BE-86EC-617FC9DFE742}" type="pres">
      <dgm:prSet presAssocID="{B53EB0AB-F5F0-4DD9-A366-890C22AA3631}" presName="LevelTwoTextNode" presStyleLbl="node2" presStyleIdx="3" presStyleCnt="4" custScaleX="640412" custScaleY="461651" custLinFactNeighborX="-4933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A2F75-FA32-487A-9720-2C5556DC0AF4}" type="pres">
      <dgm:prSet presAssocID="{B53EB0AB-F5F0-4DD9-A366-890C22AA3631}" presName="level3hierChild" presStyleCnt="0"/>
      <dgm:spPr/>
    </dgm:pt>
  </dgm:ptLst>
  <dgm:cxnLst>
    <dgm:cxn modelId="{6BF29243-4924-4936-8302-F1958940A383}" type="presOf" srcId="{37CDD55F-CF98-42B9-A5E8-5FBA43DA106E}" destId="{7C3699A7-FCF3-4AE2-A29D-D3B0C1A339A7}" srcOrd="0" destOrd="0" presId="urn:microsoft.com/office/officeart/2008/layout/HorizontalMultiLevelHierarchy"/>
    <dgm:cxn modelId="{332D77F2-6C19-4B6F-A732-BB7C7C7D8A66}" type="presOf" srcId="{2DEE006C-EFFC-47D3-90AE-96D6268F189F}" destId="{85E3B23D-52FD-4608-AD2E-4502F59E2645}" srcOrd="1" destOrd="0" presId="urn:microsoft.com/office/officeart/2008/layout/HorizontalMultiLevelHierarchy"/>
    <dgm:cxn modelId="{8598E678-54F5-4EE1-8EAC-D8D8730C62BB}" type="presOf" srcId="{33DE915C-1A0A-44A8-9226-F380E2020547}" destId="{2FF911DC-8956-49DE-B7FA-4BB65BAEF7F5}" srcOrd="0" destOrd="0" presId="urn:microsoft.com/office/officeart/2008/layout/HorizontalMultiLevelHierarchy"/>
    <dgm:cxn modelId="{BF05C577-8809-472A-87E1-EA6D100A78DA}" type="presOf" srcId="{00D4C27F-5F04-4699-A35B-EFA6377465F7}" destId="{83020E06-D5A6-442B-A694-58E0A1DDA9DC}" srcOrd="0" destOrd="0" presId="urn:microsoft.com/office/officeart/2008/layout/HorizontalMultiLevelHierarchy"/>
    <dgm:cxn modelId="{9BF5F540-E3A9-4C7E-87F0-47CF84190B3D}" type="presOf" srcId="{83C3D8EE-D102-436E-9CCA-6FDC28C67F66}" destId="{119D7658-F37A-40C0-A2AD-12509924B1D8}" srcOrd="1" destOrd="0" presId="urn:microsoft.com/office/officeart/2008/layout/HorizontalMultiLevelHierarchy"/>
    <dgm:cxn modelId="{BDF9F546-4C39-49E9-BA81-4002F28761E3}" type="presOf" srcId="{9FE2BA40-FD48-4D2D-9916-7F68D145E6CD}" destId="{3B0C654F-187D-46A1-9A56-071130ACE7AE}" srcOrd="0" destOrd="0" presId="urn:microsoft.com/office/officeart/2008/layout/HorizontalMultiLevelHierarchy"/>
    <dgm:cxn modelId="{C9A39BB0-57BD-445A-B641-717D9B6FE760}" srcId="{B2D8CCF9-A9B9-45D2-805E-3E366F3089E8}" destId="{33DE915C-1A0A-44A8-9226-F380E2020547}" srcOrd="0" destOrd="0" parTransId="{6283178C-434D-4DB3-B776-37FAE4563BA4}" sibTransId="{EE47BA8A-E0A5-4D31-A163-79183AD5EB66}"/>
    <dgm:cxn modelId="{0C0F976E-5C94-42A7-8C78-DCD0AF61F97B}" srcId="{33DE915C-1A0A-44A8-9226-F380E2020547}" destId="{00D4C27F-5F04-4699-A35B-EFA6377465F7}" srcOrd="0" destOrd="0" parTransId="{9FE2BA40-FD48-4D2D-9916-7F68D145E6CD}" sibTransId="{C35637F6-1C16-4DD7-B21F-4CF75C0F0159}"/>
    <dgm:cxn modelId="{6898F696-DCAF-45DC-A66D-523DAA20F7F3}" srcId="{33DE915C-1A0A-44A8-9226-F380E2020547}" destId="{37CDD55F-CF98-42B9-A5E8-5FBA43DA106E}" srcOrd="2" destOrd="0" parTransId="{8D1256D4-1A19-4458-84DF-DB2C1D1D9B26}" sibTransId="{DFD44914-2B86-4FEE-9AD4-B50E16EEF31B}"/>
    <dgm:cxn modelId="{3F510A76-2448-4A8E-BEA1-62DE41A6171F}" type="presOf" srcId="{B2D8CCF9-A9B9-45D2-805E-3E366F3089E8}" destId="{D0D12B08-739A-4D0F-A215-DD12273F5F90}" srcOrd="0" destOrd="0" presId="urn:microsoft.com/office/officeart/2008/layout/HorizontalMultiLevelHierarchy"/>
    <dgm:cxn modelId="{EA1FED74-43FC-49CC-9438-4C54831C42F1}" type="presOf" srcId="{82FC5799-3912-436A-AC10-AF69A5144065}" destId="{13D87D6B-11C5-47CA-BAF2-BE2F385D82B5}" srcOrd="0" destOrd="0" presId="urn:microsoft.com/office/officeart/2008/layout/HorizontalMultiLevelHierarchy"/>
    <dgm:cxn modelId="{1419DB74-C261-4761-BE1D-CE2C07DCFBBE}" type="presOf" srcId="{9FE2BA40-FD48-4D2D-9916-7F68D145E6CD}" destId="{5F5F874A-834B-408B-9B89-15D0FAD62424}" srcOrd="1" destOrd="0" presId="urn:microsoft.com/office/officeart/2008/layout/HorizontalMultiLevelHierarchy"/>
    <dgm:cxn modelId="{08C008E3-F2F6-4B01-907F-93648B790704}" type="presOf" srcId="{83C3D8EE-D102-436E-9CCA-6FDC28C67F66}" destId="{6F6D2303-2969-408B-90B3-576D101E82A6}" srcOrd="0" destOrd="0" presId="urn:microsoft.com/office/officeart/2008/layout/HorizontalMultiLevelHierarchy"/>
    <dgm:cxn modelId="{6E0F6121-964D-4F18-8885-D9BFA7972D44}" type="presOf" srcId="{2DEE006C-EFFC-47D3-90AE-96D6268F189F}" destId="{6AD53D52-41AD-4B23-9C58-9104A4E91787}" srcOrd="0" destOrd="0" presId="urn:microsoft.com/office/officeart/2008/layout/HorizontalMultiLevelHierarchy"/>
    <dgm:cxn modelId="{B4617416-640F-4524-B4FB-22592B16FE2A}" type="presOf" srcId="{B53EB0AB-F5F0-4DD9-A366-890C22AA3631}" destId="{0CF70DBB-804C-47BE-86EC-617FC9DFE742}" srcOrd="0" destOrd="0" presId="urn:microsoft.com/office/officeart/2008/layout/HorizontalMultiLevelHierarchy"/>
    <dgm:cxn modelId="{6FA72E09-B363-4684-ACEE-A181597B52D0}" type="presOf" srcId="{8D1256D4-1A19-4458-84DF-DB2C1D1D9B26}" destId="{C7CEEB08-E64D-49CF-A0B5-F6A4D5AE4F73}" srcOrd="0" destOrd="0" presId="urn:microsoft.com/office/officeart/2008/layout/HorizontalMultiLevelHierarchy"/>
    <dgm:cxn modelId="{8A5F29E7-0C4E-4C03-8420-1554C554ADF2}" srcId="{33DE915C-1A0A-44A8-9226-F380E2020547}" destId="{82FC5799-3912-436A-AC10-AF69A5144065}" srcOrd="1" destOrd="0" parTransId="{2DEE006C-EFFC-47D3-90AE-96D6268F189F}" sibTransId="{124DA846-DDE4-4A51-81AC-60B246C9B8D4}"/>
    <dgm:cxn modelId="{77750EEA-5CD2-42F9-9881-6F67E2AAC38F}" srcId="{33DE915C-1A0A-44A8-9226-F380E2020547}" destId="{B53EB0AB-F5F0-4DD9-A366-890C22AA3631}" srcOrd="3" destOrd="0" parTransId="{83C3D8EE-D102-436E-9CCA-6FDC28C67F66}" sibTransId="{B533A9DF-72D9-458C-B945-72FB763F1F9E}"/>
    <dgm:cxn modelId="{CBE45BF2-7B37-497D-AD3F-8FAFE072CE10}" type="presOf" srcId="{8D1256D4-1A19-4458-84DF-DB2C1D1D9B26}" destId="{67A14A9F-DF67-4709-BBF7-02BD3D73B909}" srcOrd="1" destOrd="0" presId="urn:microsoft.com/office/officeart/2008/layout/HorizontalMultiLevelHierarchy"/>
    <dgm:cxn modelId="{CB0C6120-837D-46F6-B2D5-708DD9C49872}" type="presParOf" srcId="{D0D12B08-739A-4D0F-A215-DD12273F5F90}" destId="{A9BE24F1-74D5-4CE7-83F9-CA6351FF2820}" srcOrd="0" destOrd="0" presId="urn:microsoft.com/office/officeart/2008/layout/HorizontalMultiLevelHierarchy"/>
    <dgm:cxn modelId="{0011B8CF-175E-4C2A-A0AE-30D3F6397720}" type="presParOf" srcId="{A9BE24F1-74D5-4CE7-83F9-CA6351FF2820}" destId="{2FF911DC-8956-49DE-B7FA-4BB65BAEF7F5}" srcOrd="0" destOrd="0" presId="urn:microsoft.com/office/officeart/2008/layout/HorizontalMultiLevelHierarchy"/>
    <dgm:cxn modelId="{622DBBF0-97A1-400B-B2A1-4EC5F4362CAE}" type="presParOf" srcId="{A9BE24F1-74D5-4CE7-83F9-CA6351FF2820}" destId="{825331E2-0DBC-4B90-B9E0-AB704F5E1491}" srcOrd="1" destOrd="0" presId="urn:microsoft.com/office/officeart/2008/layout/HorizontalMultiLevelHierarchy"/>
    <dgm:cxn modelId="{BF3209A8-9BC2-4E6E-8761-7218C6AAA75B}" type="presParOf" srcId="{825331E2-0DBC-4B90-B9E0-AB704F5E1491}" destId="{3B0C654F-187D-46A1-9A56-071130ACE7AE}" srcOrd="0" destOrd="0" presId="urn:microsoft.com/office/officeart/2008/layout/HorizontalMultiLevelHierarchy"/>
    <dgm:cxn modelId="{B9579BE3-A848-482D-97E6-D159C521DF93}" type="presParOf" srcId="{3B0C654F-187D-46A1-9A56-071130ACE7AE}" destId="{5F5F874A-834B-408B-9B89-15D0FAD62424}" srcOrd="0" destOrd="0" presId="urn:microsoft.com/office/officeart/2008/layout/HorizontalMultiLevelHierarchy"/>
    <dgm:cxn modelId="{6FC81096-E639-49E9-9966-70998FBE7E4D}" type="presParOf" srcId="{825331E2-0DBC-4B90-B9E0-AB704F5E1491}" destId="{CE3CE9BC-7388-498B-854E-8A44E55D56A2}" srcOrd="1" destOrd="0" presId="urn:microsoft.com/office/officeart/2008/layout/HorizontalMultiLevelHierarchy"/>
    <dgm:cxn modelId="{1A7CAC0F-C47C-485B-80D9-A0473F20833D}" type="presParOf" srcId="{CE3CE9BC-7388-498B-854E-8A44E55D56A2}" destId="{83020E06-D5A6-442B-A694-58E0A1DDA9DC}" srcOrd="0" destOrd="0" presId="urn:microsoft.com/office/officeart/2008/layout/HorizontalMultiLevelHierarchy"/>
    <dgm:cxn modelId="{2121A6FD-DC32-4F9C-AA75-B7EDEF5183D1}" type="presParOf" srcId="{CE3CE9BC-7388-498B-854E-8A44E55D56A2}" destId="{DE7BFE94-72BA-4E92-A161-2693EB11406F}" srcOrd="1" destOrd="0" presId="urn:microsoft.com/office/officeart/2008/layout/HorizontalMultiLevelHierarchy"/>
    <dgm:cxn modelId="{4453B874-821A-455F-8397-F2A445DDAF30}" type="presParOf" srcId="{825331E2-0DBC-4B90-B9E0-AB704F5E1491}" destId="{6AD53D52-41AD-4B23-9C58-9104A4E91787}" srcOrd="2" destOrd="0" presId="urn:microsoft.com/office/officeart/2008/layout/HorizontalMultiLevelHierarchy"/>
    <dgm:cxn modelId="{D16B7E8E-8A13-4A79-81F7-163038F2EDC6}" type="presParOf" srcId="{6AD53D52-41AD-4B23-9C58-9104A4E91787}" destId="{85E3B23D-52FD-4608-AD2E-4502F59E2645}" srcOrd="0" destOrd="0" presId="urn:microsoft.com/office/officeart/2008/layout/HorizontalMultiLevelHierarchy"/>
    <dgm:cxn modelId="{8816DD7D-3177-4BFA-9B23-A25842D3901C}" type="presParOf" srcId="{825331E2-0DBC-4B90-B9E0-AB704F5E1491}" destId="{E0A9B775-B205-4FAC-8CFC-6B6D8602BFC8}" srcOrd="3" destOrd="0" presId="urn:microsoft.com/office/officeart/2008/layout/HorizontalMultiLevelHierarchy"/>
    <dgm:cxn modelId="{8604DF48-4FD6-4589-B3FB-14879048AFE8}" type="presParOf" srcId="{E0A9B775-B205-4FAC-8CFC-6B6D8602BFC8}" destId="{13D87D6B-11C5-47CA-BAF2-BE2F385D82B5}" srcOrd="0" destOrd="0" presId="urn:microsoft.com/office/officeart/2008/layout/HorizontalMultiLevelHierarchy"/>
    <dgm:cxn modelId="{75980E98-D6E9-4502-A636-362C1989FFEC}" type="presParOf" srcId="{E0A9B775-B205-4FAC-8CFC-6B6D8602BFC8}" destId="{E371CAE8-7024-438B-B067-0745C97CDABD}" srcOrd="1" destOrd="0" presId="urn:microsoft.com/office/officeart/2008/layout/HorizontalMultiLevelHierarchy"/>
    <dgm:cxn modelId="{18664B7F-8E5B-4E8D-B462-FC2C3B1C0630}" type="presParOf" srcId="{825331E2-0DBC-4B90-B9E0-AB704F5E1491}" destId="{C7CEEB08-E64D-49CF-A0B5-F6A4D5AE4F73}" srcOrd="4" destOrd="0" presId="urn:microsoft.com/office/officeart/2008/layout/HorizontalMultiLevelHierarchy"/>
    <dgm:cxn modelId="{3B7A18C6-A446-4889-B169-64127127EE9B}" type="presParOf" srcId="{C7CEEB08-E64D-49CF-A0B5-F6A4D5AE4F73}" destId="{67A14A9F-DF67-4709-BBF7-02BD3D73B909}" srcOrd="0" destOrd="0" presId="urn:microsoft.com/office/officeart/2008/layout/HorizontalMultiLevelHierarchy"/>
    <dgm:cxn modelId="{0435BC5D-23D8-4719-B3AF-2EF421DF8E85}" type="presParOf" srcId="{825331E2-0DBC-4B90-B9E0-AB704F5E1491}" destId="{B58397E5-3911-45DF-8DC0-7F19D172F05E}" srcOrd="5" destOrd="0" presId="urn:microsoft.com/office/officeart/2008/layout/HorizontalMultiLevelHierarchy"/>
    <dgm:cxn modelId="{35F680F2-BE1D-436A-98B1-3E0E3289EA18}" type="presParOf" srcId="{B58397E5-3911-45DF-8DC0-7F19D172F05E}" destId="{7C3699A7-FCF3-4AE2-A29D-D3B0C1A339A7}" srcOrd="0" destOrd="0" presId="urn:microsoft.com/office/officeart/2008/layout/HorizontalMultiLevelHierarchy"/>
    <dgm:cxn modelId="{E806115B-4937-42A2-9C5A-41615D3D8EC3}" type="presParOf" srcId="{B58397E5-3911-45DF-8DC0-7F19D172F05E}" destId="{19B449FB-CDC7-4C89-A431-C318D75634F8}" srcOrd="1" destOrd="0" presId="urn:microsoft.com/office/officeart/2008/layout/HorizontalMultiLevelHierarchy"/>
    <dgm:cxn modelId="{DA5C391D-3292-49FC-AB93-7594C7A7EA01}" type="presParOf" srcId="{825331E2-0DBC-4B90-B9E0-AB704F5E1491}" destId="{6F6D2303-2969-408B-90B3-576D101E82A6}" srcOrd="6" destOrd="0" presId="urn:microsoft.com/office/officeart/2008/layout/HorizontalMultiLevelHierarchy"/>
    <dgm:cxn modelId="{1EAB6D50-BB08-41C5-82B0-D53E22CDB964}" type="presParOf" srcId="{6F6D2303-2969-408B-90B3-576D101E82A6}" destId="{119D7658-F37A-40C0-A2AD-12509924B1D8}" srcOrd="0" destOrd="0" presId="urn:microsoft.com/office/officeart/2008/layout/HorizontalMultiLevelHierarchy"/>
    <dgm:cxn modelId="{90005231-1ED0-4C79-AE52-6C9BB410B54E}" type="presParOf" srcId="{825331E2-0DBC-4B90-B9E0-AB704F5E1491}" destId="{5AA5BB38-4590-41F9-A912-D68C769BF628}" srcOrd="7" destOrd="0" presId="urn:microsoft.com/office/officeart/2008/layout/HorizontalMultiLevelHierarchy"/>
    <dgm:cxn modelId="{29716467-8629-488C-AF19-870705F3010C}" type="presParOf" srcId="{5AA5BB38-4590-41F9-A912-D68C769BF628}" destId="{0CF70DBB-804C-47BE-86EC-617FC9DFE742}" srcOrd="0" destOrd="0" presId="urn:microsoft.com/office/officeart/2008/layout/HorizontalMultiLevelHierarchy"/>
    <dgm:cxn modelId="{41708431-FE28-4D1A-964E-44A84FE109D4}" type="presParOf" srcId="{5AA5BB38-4590-41F9-A912-D68C769BF628}" destId="{6F8A2F75-FA32-487A-9720-2C5556DC0A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1C54380-65C1-4D6C-8D93-5F29F9D705CE}" type="doc">
      <dgm:prSet loTypeId="urn:microsoft.com/office/officeart/2008/layout/LinedList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F31EB70-3B77-4954-9A77-03B086EB1C99}">
      <dgm:prSet phldrT="[Текст]" custT="1"/>
      <dgm:spPr/>
      <dgm:t>
        <a:bodyPr/>
        <a:lstStyle/>
        <a:p>
          <a:r>
            <a:rPr lang="ru-RU" sz="1700" b="1" dirty="0" err="1" smtClean="0">
              <a:latin typeface="Bookman Old Style" panose="02050604050505020204" pitchFamily="18" charset="0"/>
            </a:rPr>
            <a:t>Общегосу</a:t>
          </a:r>
          <a:r>
            <a:rPr lang="ru-RU" sz="1700" b="1" dirty="0" smtClean="0">
              <a:latin typeface="Bookman Old Style" panose="02050604050505020204" pitchFamily="18" charset="0"/>
            </a:rPr>
            <a:t>-дарственные расходы</a:t>
          </a:r>
        </a:p>
      </dgm:t>
    </dgm:pt>
    <dgm:pt modelId="{1F173818-E59A-4E3E-AF4D-4C21E610F4FE}" type="parTrans" cxnId="{CD52F9F5-4390-4670-8551-433C06641DA9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9A07A3C1-3E7D-44F1-AB4E-2F5BD9E46C59}" type="sibTrans" cxnId="{CD52F9F5-4390-4670-8551-433C06641DA9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12462583-6071-42A3-9143-B699C7EFC16C}">
      <dgm:prSet phldrT="[Текст]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Социальная политика</a:t>
          </a:r>
          <a:endParaRPr lang="ru-RU" b="1" dirty="0">
            <a:latin typeface="Bookman Old Style" panose="02050604050505020204" pitchFamily="18" charset="0"/>
          </a:endParaRPr>
        </a:p>
      </dgm:t>
    </dgm:pt>
    <dgm:pt modelId="{C2066F06-8005-47C5-9485-8B6255D83D9F}" type="parTrans" cxnId="{4DC242B1-7882-464B-88B9-6C797BFA51F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1AA08074-4333-4226-9870-2D09D31F727F}" type="sibTrans" cxnId="{4DC242B1-7882-464B-88B9-6C797BFA51F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F55304A-A620-4213-937C-355077853465}">
      <dgm:prSet phldrT="[Текст]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Средства массовой информации</a:t>
          </a:r>
          <a:endParaRPr lang="ru-RU" b="1" dirty="0">
            <a:latin typeface="Bookman Old Style" panose="02050604050505020204" pitchFamily="18" charset="0"/>
          </a:endParaRPr>
        </a:p>
      </dgm:t>
    </dgm:pt>
    <dgm:pt modelId="{0869888E-8C1B-4DFA-A653-A79962D2D448}" type="parTrans" cxnId="{3457EDF5-5EDD-4E20-84F2-ABA97BD0E89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F79A659-41AB-4F7C-8C25-ADE74975A288}" type="sibTrans" cxnId="{3457EDF5-5EDD-4E20-84F2-ABA97BD0E89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B5E0C71F-F016-4CCC-9C79-66E4F9913AD8}">
      <dgm:prSet phldrT="[Текст]" custT="1"/>
      <dgm:spPr/>
      <dgm:t>
        <a:bodyPr anchor="ctr"/>
        <a:lstStyle/>
        <a:p>
          <a:r>
            <a:rPr lang="ru-RU" sz="1500" dirty="0" smtClean="0">
              <a:latin typeface="Bookman Old Style" panose="02050604050505020204" pitchFamily="18" charset="0"/>
            </a:rPr>
            <a:t>2023 год – 196,8 млн. руб. </a:t>
          </a:r>
          <a:br>
            <a:rPr lang="ru-RU" sz="1500" dirty="0" smtClean="0">
              <a:latin typeface="Bookman Old Style" panose="02050604050505020204" pitchFamily="18" charset="0"/>
            </a:rPr>
          </a:br>
          <a:r>
            <a:rPr lang="ru-RU" sz="1500" dirty="0" smtClean="0">
              <a:latin typeface="Bookman Old Style" panose="02050604050505020204" pitchFamily="18" charset="0"/>
            </a:rPr>
            <a:t>2024 год – 89,7 млн. руб. </a:t>
          </a:r>
          <a:br>
            <a:rPr lang="ru-RU" sz="1500" dirty="0" smtClean="0">
              <a:latin typeface="Bookman Old Style" panose="02050604050505020204" pitchFamily="18" charset="0"/>
            </a:rPr>
          </a:br>
          <a:r>
            <a:rPr lang="ru-RU" sz="1500" dirty="0" smtClean="0">
              <a:latin typeface="Bookman Old Style" panose="02050604050505020204" pitchFamily="18" charset="0"/>
            </a:rPr>
            <a:t>2025 год – 91,5 млн. руб. </a:t>
          </a:r>
          <a:endParaRPr lang="ru-RU" sz="1500" dirty="0">
            <a:latin typeface="Bookman Old Style" panose="02050604050505020204" pitchFamily="18" charset="0"/>
          </a:endParaRPr>
        </a:p>
      </dgm:t>
    </dgm:pt>
    <dgm:pt modelId="{12040519-B0FF-4B92-B1A4-B9F6430C24EF}" type="parTrans" cxnId="{3959E510-F1D6-4828-9310-0CA9E3F914D6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63EAF560-F4B4-4B09-9347-ED36497AEEFB}" type="sibTrans" cxnId="{3959E510-F1D6-4828-9310-0CA9E3F914D6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2153ABE8-8736-4920-81C8-9B4913AC3D80}">
      <dgm:prSet phldrT="[Текст]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Образование</a:t>
          </a:r>
        </a:p>
      </dgm:t>
    </dgm:pt>
    <dgm:pt modelId="{134B971E-5252-4310-A286-2ADCD20CC389}" type="parTrans" cxnId="{FED5F980-4B1C-425D-B84F-65B4BFF8803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A675D89-229D-4CEF-B725-F8B55A67A5E8}" type="sibTrans" cxnId="{FED5F980-4B1C-425D-B84F-65B4BFF8803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8644A9A-44E7-496F-99BD-999E9FAC63F3}">
      <dgm:prSet phldrT="[Текст]"/>
      <dgm:spPr/>
      <dgm:t>
        <a:bodyPr anchor="ctr"/>
        <a:lstStyle/>
        <a:p>
          <a:r>
            <a:rPr lang="ru-RU" dirty="0" smtClean="0">
              <a:latin typeface="Bookman Old Style" panose="02050604050505020204" pitchFamily="18" charset="0"/>
            </a:rPr>
            <a:t>2023 год – 43,8 млн. руб.</a:t>
          </a:r>
          <a:br>
            <a:rPr lang="ru-RU" dirty="0" smtClean="0">
              <a:latin typeface="Bookman Old Style" panose="02050604050505020204" pitchFamily="18" charset="0"/>
            </a:rPr>
          </a:br>
          <a:r>
            <a:rPr lang="ru-RU" dirty="0" smtClean="0">
              <a:latin typeface="Bookman Old Style" panose="02050604050505020204" pitchFamily="18" charset="0"/>
            </a:rPr>
            <a:t>2024 год – 14,2 млн. руб.</a:t>
          </a:r>
          <a:br>
            <a:rPr lang="ru-RU" dirty="0" smtClean="0">
              <a:latin typeface="Bookman Old Style" panose="02050604050505020204" pitchFamily="18" charset="0"/>
            </a:rPr>
          </a:br>
          <a:r>
            <a:rPr lang="ru-RU" dirty="0" smtClean="0">
              <a:latin typeface="Bookman Old Style" panose="02050604050505020204" pitchFamily="18" charset="0"/>
            </a:rPr>
            <a:t>2025 год – 14,2 млн. руб.</a:t>
          </a:r>
          <a:endParaRPr lang="ru-RU" dirty="0">
            <a:latin typeface="Bookman Old Style" panose="02050604050505020204" pitchFamily="18" charset="0"/>
          </a:endParaRPr>
        </a:p>
      </dgm:t>
    </dgm:pt>
    <dgm:pt modelId="{0ECEF96C-BF73-48A2-8ECB-7396B3ABF8DF}" type="parTrans" cxnId="{BD6BB13B-8A5D-46C7-B24A-F3E64CE2151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5BB6ACAA-9DAB-4196-B77D-ED36D892CD76}" type="sibTrans" cxnId="{BD6BB13B-8A5D-46C7-B24A-F3E64CE2151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50D86C12-8284-4B32-AE96-E5BBF32E4E81}">
      <dgm:prSet phldrT="[Текст]"/>
      <dgm:spPr/>
      <dgm:t>
        <a:bodyPr anchor="ctr"/>
        <a:lstStyle/>
        <a:p>
          <a:r>
            <a:rPr lang="ru-RU" dirty="0" smtClean="0">
              <a:latin typeface="Bookman Old Style" panose="02050604050505020204" pitchFamily="18" charset="0"/>
            </a:rPr>
            <a:t>2023 год – 176,5 млн. руб.</a:t>
          </a:r>
          <a:br>
            <a:rPr lang="ru-RU" dirty="0" smtClean="0">
              <a:latin typeface="Bookman Old Style" panose="02050604050505020204" pitchFamily="18" charset="0"/>
            </a:rPr>
          </a:br>
          <a:r>
            <a:rPr lang="ru-RU" dirty="0" smtClean="0">
              <a:latin typeface="Bookman Old Style" panose="02050604050505020204" pitchFamily="18" charset="0"/>
            </a:rPr>
            <a:t>2024 год – 182,2 млн. руб.</a:t>
          </a:r>
          <a:br>
            <a:rPr lang="ru-RU" dirty="0" smtClean="0">
              <a:latin typeface="Bookman Old Style" panose="02050604050505020204" pitchFamily="18" charset="0"/>
            </a:rPr>
          </a:br>
          <a:r>
            <a:rPr lang="ru-RU" dirty="0" smtClean="0">
              <a:latin typeface="Bookman Old Style" panose="02050604050505020204" pitchFamily="18" charset="0"/>
            </a:rPr>
            <a:t>2025 год – 188,2 млн. руб.</a:t>
          </a:r>
          <a:endParaRPr lang="ru-RU" dirty="0">
            <a:latin typeface="Bookman Old Style" panose="02050604050505020204" pitchFamily="18" charset="0"/>
          </a:endParaRPr>
        </a:p>
      </dgm:t>
    </dgm:pt>
    <dgm:pt modelId="{2B67F092-1D49-4097-A277-BA3F322BE11F}" type="parTrans" cxnId="{002ED90A-26EC-4A57-9D53-8A0E8FDA005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527C4720-FA82-4C85-9DB6-DC1CAE0411DD}" type="sibTrans" cxnId="{002ED90A-26EC-4A57-9D53-8A0E8FDA005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E25ABAF-25D9-4A5D-B654-A287C803FE26}">
      <dgm:prSet phldrT="[Текст]"/>
      <dgm:spPr/>
      <dgm:t>
        <a:bodyPr anchor="ctr"/>
        <a:lstStyle/>
        <a:p>
          <a:r>
            <a:rPr lang="ru-RU" dirty="0" smtClean="0">
              <a:latin typeface="Bookman Old Style" panose="02050604050505020204" pitchFamily="18" charset="0"/>
            </a:rPr>
            <a:t>2023 год – 0,2 млн. руб.</a:t>
          </a:r>
          <a:br>
            <a:rPr lang="ru-RU" dirty="0" smtClean="0">
              <a:latin typeface="Bookman Old Style" panose="02050604050505020204" pitchFamily="18" charset="0"/>
            </a:rPr>
          </a:br>
          <a:r>
            <a:rPr lang="ru-RU" dirty="0" smtClean="0">
              <a:latin typeface="Bookman Old Style" panose="02050604050505020204" pitchFamily="18" charset="0"/>
            </a:rPr>
            <a:t>2024 год – 0,2 млн. руб.</a:t>
          </a:r>
          <a:br>
            <a:rPr lang="ru-RU" dirty="0" smtClean="0">
              <a:latin typeface="Bookman Old Style" panose="02050604050505020204" pitchFamily="18" charset="0"/>
            </a:rPr>
          </a:br>
          <a:r>
            <a:rPr lang="ru-RU" dirty="0" smtClean="0">
              <a:latin typeface="Bookman Old Style" panose="02050604050505020204" pitchFamily="18" charset="0"/>
            </a:rPr>
            <a:t>2025 год – 0,2 млн. руб.</a:t>
          </a:r>
          <a:br>
            <a:rPr lang="ru-RU" dirty="0" smtClean="0">
              <a:latin typeface="Bookman Old Style" panose="02050604050505020204" pitchFamily="18" charset="0"/>
            </a:rPr>
          </a:br>
          <a:endParaRPr lang="ru-RU" dirty="0">
            <a:latin typeface="Bookman Old Style" panose="02050604050505020204" pitchFamily="18" charset="0"/>
          </a:endParaRPr>
        </a:p>
      </dgm:t>
    </dgm:pt>
    <dgm:pt modelId="{4CE3B57D-4DE2-422B-8BDA-2142AB55D255}" type="parTrans" cxnId="{2CF65D89-0299-41CB-865B-AA2F35345352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78BEBF98-A0AC-4C13-8EFC-EB749206C7D1}" type="sibTrans" cxnId="{2CF65D89-0299-41CB-865B-AA2F35345352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A9B2AA43-82C6-449D-A412-8278AECEFF60}">
      <dgm:prSet phldrT="[Текст]" custT="1"/>
      <dgm:spPr/>
      <dgm:t>
        <a:bodyPr anchor="ctr"/>
        <a:lstStyle/>
        <a:p>
          <a:r>
            <a:rPr lang="ru-RU" sz="1700" b="1" dirty="0" smtClean="0">
              <a:latin typeface="Bookman Old Style" panose="02050604050505020204" pitchFamily="18" charset="0"/>
            </a:rPr>
            <a:t>ЖКХ</a:t>
          </a:r>
          <a:r>
            <a:rPr lang="ru-RU" sz="1800" b="1" dirty="0" smtClean="0">
              <a:latin typeface="Bookman Old Style" panose="02050604050505020204" pitchFamily="18" charset="0"/>
            </a:rPr>
            <a:t> </a:t>
          </a:r>
          <a:endParaRPr lang="ru-RU" sz="1800" b="1" dirty="0">
            <a:latin typeface="Bookman Old Style" panose="02050604050505020204" pitchFamily="18" charset="0"/>
          </a:endParaRPr>
        </a:p>
      </dgm:t>
    </dgm:pt>
    <dgm:pt modelId="{8152A92F-CDF0-4231-8E0C-CF4BFE309902}" type="parTrans" cxnId="{D7D250AB-8B2B-457A-B1B9-3793E6BD797E}">
      <dgm:prSet/>
      <dgm:spPr/>
      <dgm:t>
        <a:bodyPr/>
        <a:lstStyle/>
        <a:p>
          <a:endParaRPr lang="ru-RU"/>
        </a:p>
      </dgm:t>
    </dgm:pt>
    <dgm:pt modelId="{547C9288-C5C8-4B4A-A854-FE30BCE45575}" type="sibTrans" cxnId="{D7D250AB-8B2B-457A-B1B9-3793E6BD797E}">
      <dgm:prSet/>
      <dgm:spPr/>
      <dgm:t>
        <a:bodyPr/>
        <a:lstStyle/>
        <a:p>
          <a:endParaRPr lang="ru-RU"/>
        </a:p>
      </dgm:t>
    </dgm:pt>
    <dgm:pt modelId="{EC1E980A-8F87-4A3E-97E3-7B63C4D670CF}">
      <dgm:prSet phldrT="[Текст]" custT="1"/>
      <dgm:spPr/>
      <dgm:t>
        <a:bodyPr anchor="ctr"/>
        <a:lstStyle/>
        <a:p>
          <a:r>
            <a:rPr lang="ru-RU" sz="1500" dirty="0" smtClean="0">
              <a:latin typeface="Bookman Old Style" panose="02050604050505020204" pitchFamily="18" charset="0"/>
            </a:rPr>
            <a:t>2023 год – 16,3 млн. руб.</a:t>
          </a:r>
          <a:br>
            <a:rPr lang="ru-RU" sz="1500" dirty="0" smtClean="0">
              <a:latin typeface="Bookman Old Style" panose="02050604050505020204" pitchFamily="18" charset="0"/>
            </a:rPr>
          </a:br>
          <a:r>
            <a:rPr lang="ru-RU" sz="1500" dirty="0" smtClean="0">
              <a:latin typeface="Bookman Old Style" panose="02050604050505020204" pitchFamily="18" charset="0"/>
            </a:rPr>
            <a:t>2024 год – 6,3 млн. руб.</a:t>
          </a:r>
          <a:br>
            <a:rPr lang="ru-RU" sz="1500" dirty="0" smtClean="0">
              <a:latin typeface="Bookman Old Style" panose="02050604050505020204" pitchFamily="18" charset="0"/>
            </a:rPr>
          </a:br>
          <a:r>
            <a:rPr lang="ru-RU" sz="1500" dirty="0" smtClean="0">
              <a:latin typeface="Bookman Old Style" panose="02050604050505020204" pitchFamily="18" charset="0"/>
            </a:rPr>
            <a:t>2025 год – 6,3 млн. руб.</a:t>
          </a:r>
        </a:p>
      </dgm:t>
    </dgm:pt>
    <dgm:pt modelId="{9559B663-7D97-452B-A2E7-08BAB1CFFD27}" type="parTrans" cxnId="{E9A25B24-40B7-4B1F-BF46-F7D4849A454A}">
      <dgm:prSet/>
      <dgm:spPr/>
      <dgm:t>
        <a:bodyPr/>
        <a:lstStyle/>
        <a:p>
          <a:endParaRPr lang="ru-RU"/>
        </a:p>
      </dgm:t>
    </dgm:pt>
    <dgm:pt modelId="{3B358E8E-FDDA-4D4C-9B33-DE17605587EE}" type="sibTrans" cxnId="{E9A25B24-40B7-4B1F-BF46-F7D4849A454A}">
      <dgm:prSet/>
      <dgm:spPr/>
      <dgm:t>
        <a:bodyPr/>
        <a:lstStyle/>
        <a:p>
          <a:endParaRPr lang="ru-RU"/>
        </a:p>
      </dgm:t>
    </dgm:pt>
    <dgm:pt modelId="{08E5B035-8ACD-49FD-AE70-7194FD5A1F04}" type="pres">
      <dgm:prSet presAssocID="{71C54380-65C1-4D6C-8D93-5F29F9D705C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4ED523-6860-46C6-A881-483371C2A1BA}" type="pres">
      <dgm:prSet presAssocID="{3F31EB70-3B77-4954-9A77-03B086EB1C99}" presName="thickLine" presStyleLbl="alignNode1" presStyleIdx="0" presStyleCnt="5"/>
      <dgm:spPr/>
      <dgm:t>
        <a:bodyPr/>
        <a:lstStyle/>
        <a:p>
          <a:endParaRPr lang="ru-RU"/>
        </a:p>
      </dgm:t>
    </dgm:pt>
    <dgm:pt modelId="{C2F0792E-AA36-481A-BA36-BB9F8EA705A4}" type="pres">
      <dgm:prSet presAssocID="{3F31EB70-3B77-4954-9A77-03B086EB1C99}" presName="horz1" presStyleCnt="0"/>
      <dgm:spPr/>
      <dgm:t>
        <a:bodyPr/>
        <a:lstStyle/>
        <a:p>
          <a:endParaRPr lang="ru-RU"/>
        </a:p>
      </dgm:t>
    </dgm:pt>
    <dgm:pt modelId="{3C385FCF-59B6-41EC-AED2-23ABA3C789CE}" type="pres">
      <dgm:prSet presAssocID="{3F31EB70-3B77-4954-9A77-03B086EB1C99}" presName="tx1" presStyleLbl="revTx" presStyleIdx="0" presStyleCnt="10"/>
      <dgm:spPr/>
      <dgm:t>
        <a:bodyPr/>
        <a:lstStyle/>
        <a:p>
          <a:endParaRPr lang="ru-RU"/>
        </a:p>
      </dgm:t>
    </dgm:pt>
    <dgm:pt modelId="{D880D175-07E1-4866-9FEF-AD99F5C18CDF}" type="pres">
      <dgm:prSet presAssocID="{3F31EB70-3B77-4954-9A77-03B086EB1C99}" presName="vert1" presStyleCnt="0"/>
      <dgm:spPr/>
      <dgm:t>
        <a:bodyPr/>
        <a:lstStyle/>
        <a:p>
          <a:endParaRPr lang="ru-RU"/>
        </a:p>
      </dgm:t>
    </dgm:pt>
    <dgm:pt modelId="{F6465828-4ACC-41BE-8B1C-671EB74D5996}" type="pres">
      <dgm:prSet presAssocID="{B5E0C71F-F016-4CCC-9C79-66E4F9913AD8}" presName="vertSpace2a" presStyleCnt="0"/>
      <dgm:spPr/>
      <dgm:t>
        <a:bodyPr/>
        <a:lstStyle/>
        <a:p>
          <a:endParaRPr lang="ru-RU"/>
        </a:p>
      </dgm:t>
    </dgm:pt>
    <dgm:pt modelId="{461C053B-34D7-4244-8EA5-29D58BBEC0B7}" type="pres">
      <dgm:prSet presAssocID="{B5E0C71F-F016-4CCC-9C79-66E4F9913AD8}" presName="horz2" presStyleCnt="0"/>
      <dgm:spPr/>
      <dgm:t>
        <a:bodyPr/>
        <a:lstStyle/>
        <a:p>
          <a:endParaRPr lang="ru-RU"/>
        </a:p>
      </dgm:t>
    </dgm:pt>
    <dgm:pt modelId="{5E45D9BE-FDAC-41BF-843A-9AE373B26D8F}" type="pres">
      <dgm:prSet presAssocID="{B5E0C71F-F016-4CCC-9C79-66E4F9913AD8}" presName="horzSpace2" presStyleCnt="0"/>
      <dgm:spPr/>
      <dgm:t>
        <a:bodyPr/>
        <a:lstStyle/>
        <a:p>
          <a:endParaRPr lang="ru-RU"/>
        </a:p>
      </dgm:t>
    </dgm:pt>
    <dgm:pt modelId="{0CC8A374-D9C3-49AF-B628-CCBCB7AB4E57}" type="pres">
      <dgm:prSet presAssocID="{B5E0C71F-F016-4CCC-9C79-66E4F9913AD8}" presName="tx2" presStyleLbl="revTx" presStyleIdx="1" presStyleCnt="10"/>
      <dgm:spPr/>
      <dgm:t>
        <a:bodyPr/>
        <a:lstStyle/>
        <a:p>
          <a:endParaRPr lang="ru-RU"/>
        </a:p>
      </dgm:t>
    </dgm:pt>
    <dgm:pt modelId="{585DE079-EF9D-4314-8CCC-750738F05EFC}" type="pres">
      <dgm:prSet presAssocID="{B5E0C71F-F016-4CCC-9C79-66E4F9913AD8}" presName="vert2" presStyleCnt="0"/>
      <dgm:spPr/>
      <dgm:t>
        <a:bodyPr/>
        <a:lstStyle/>
        <a:p>
          <a:endParaRPr lang="ru-RU"/>
        </a:p>
      </dgm:t>
    </dgm:pt>
    <dgm:pt modelId="{01B2F93D-2163-43E0-8D69-196F02D8F779}" type="pres">
      <dgm:prSet presAssocID="{B5E0C71F-F016-4CCC-9C79-66E4F9913AD8}" presName="thinLine2b" presStyleLbl="callout" presStyleIdx="0" presStyleCnt="5"/>
      <dgm:spPr/>
      <dgm:t>
        <a:bodyPr/>
        <a:lstStyle/>
        <a:p>
          <a:endParaRPr lang="ru-RU"/>
        </a:p>
      </dgm:t>
    </dgm:pt>
    <dgm:pt modelId="{E1EADC3D-6517-44D6-BC0A-419C57B90F53}" type="pres">
      <dgm:prSet presAssocID="{B5E0C71F-F016-4CCC-9C79-66E4F9913AD8}" presName="vertSpace2b" presStyleCnt="0"/>
      <dgm:spPr/>
      <dgm:t>
        <a:bodyPr/>
        <a:lstStyle/>
        <a:p>
          <a:endParaRPr lang="ru-RU"/>
        </a:p>
      </dgm:t>
    </dgm:pt>
    <dgm:pt modelId="{200A9940-36A7-4790-A229-53453009A299}" type="pres">
      <dgm:prSet presAssocID="{A9B2AA43-82C6-449D-A412-8278AECEFF60}" presName="thickLine" presStyleLbl="alignNode1" presStyleIdx="1" presStyleCnt="5"/>
      <dgm:spPr/>
    </dgm:pt>
    <dgm:pt modelId="{D16F226C-5D2B-4B61-ABE0-52B0651AC399}" type="pres">
      <dgm:prSet presAssocID="{A9B2AA43-82C6-449D-A412-8278AECEFF60}" presName="horz1" presStyleCnt="0"/>
      <dgm:spPr/>
    </dgm:pt>
    <dgm:pt modelId="{51DF0466-7821-4A7C-BA1D-BA264D003F5F}" type="pres">
      <dgm:prSet presAssocID="{A9B2AA43-82C6-449D-A412-8278AECEFF60}" presName="tx1" presStyleLbl="revTx" presStyleIdx="2" presStyleCnt="10"/>
      <dgm:spPr/>
      <dgm:t>
        <a:bodyPr/>
        <a:lstStyle/>
        <a:p>
          <a:endParaRPr lang="ru-RU"/>
        </a:p>
      </dgm:t>
    </dgm:pt>
    <dgm:pt modelId="{B6ED5EA7-944B-462E-ADA9-34B7C2EF786C}" type="pres">
      <dgm:prSet presAssocID="{A9B2AA43-82C6-449D-A412-8278AECEFF60}" presName="vert1" presStyleCnt="0"/>
      <dgm:spPr/>
    </dgm:pt>
    <dgm:pt modelId="{CC493444-CF15-46B3-B518-7C08C7099481}" type="pres">
      <dgm:prSet presAssocID="{EC1E980A-8F87-4A3E-97E3-7B63C4D670CF}" presName="vertSpace2a" presStyleCnt="0"/>
      <dgm:spPr/>
    </dgm:pt>
    <dgm:pt modelId="{9B5A8240-97D8-4BAE-942D-7CEA1F7A86A2}" type="pres">
      <dgm:prSet presAssocID="{EC1E980A-8F87-4A3E-97E3-7B63C4D670CF}" presName="horz2" presStyleCnt="0"/>
      <dgm:spPr/>
    </dgm:pt>
    <dgm:pt modelId="{9D6C3558-600C-4A58-AC75-86DEBD3266DC}" type="pres">
      <dgm:prSet presAssocID="{EC1E980A-8F87-4A3E-97E3-7B63C4D670CF}" presName="horzSpace2" presStyleCnt="0"/>
      <dgm:spPr/>
    </dgm:pt>
    <dgm:pt modelId="{3D654BAA-F2B5-498A-9653-BBACFA9C028E}" type="pres">
      <dgm:prSet presAssocID="{EC1E980A-8F87-4A3E-97E3-7B63C4D670CF}" presName="tx2" presStyleLbl="revTx" presStyleIdx="3" presStyleCnt="10"/>
      <dgm:spPr/>
      <dgm:t>
        <a:bodyPr/>
        <a:lstStyle/>
        <a:p>
          <a:endParaRPr lang="ru-RU"/>
        </a:p>
      </dgm:t>
    </dgm:pt>
    <dgm:pt modelId="{E2737529-05D5-4CE8-B0E2-B26A6E9B6308}" type="pres">
      <dgm:prSet presAssocID="{EC1E980A-8F87-4A3E-97E3-7B63C4D670CF}" presName="vert2" presStyleCnt="0"/>
      <dgm:spPr/>
    </dgm:pt>
    <dgm:pt modelId="{5C43D329-A091-483D-A778-3695C6E5182F}" type="pres">
      <dgm:prSet presAssocID="{EC1E980A-8F87-4A3E-97E3-7B63C4D670CF}" presName="thinLine2b" presStyleLbl="callout" presStyleIdx="1" presStyleCnt="5"/>
      <dgm:spPr/>
    </dgm:pt>
    <dgm:pt modelId="{CC4C4D93-B4CD-49EC-8DA4-45C6F90D4B08}" type="pres">
      <dgm:prSet presAssocID="{EC1E980A-8F87-4A3E-97E3-7B63C4D670CF}" presName="vertSpace2b" presStyleCnt="0"/>
      <dgm:spPr/>
    </dgm:pt>
    <dgm:pt modelId="{519B2AA9-B23F-42AB-B8DC-70EC4222F2A9}" type="pres">
      <dgm:prSet presAssocID="{2153ABE8-8736-4920-81C8-9B4913AC3D80}" presName="thickLine" presStyleLbl="alignNode1" presStyleIdx="2" presStyleCnt="5"/>
      <dgm:spPr/>
      <dgm:t>
        <a:bodyPr/>
        <a:lstStyle/>
        <a:p>
          <a:endParaRPr lang="ru-RU"/>
        </a:p>
      </dgm:t>
    </dgm:pt>
    <dgm:pt modelId="{B5157181-6DE5-4623-A7EE-5697FE49E8F4}" type="pres">
      <dgm:prSet presAssocID="{2153ABE8-8736-4920-81C8-9B4913AC3D80}" presName="horz1" presStyleCnt="0"/>
      <dgm:spPr/>
      <dgm:t>
        <a:bodyPr/>
        <a:lstStyle/>
        <a:p>
          <a:endParaRPr lang="ru-RU"/>
        </a:p>
      </dgm:t>
    </dgm:pt>
    <dgm:pt modelId="{FC9E7D74-5FC5-417A-A78E-6C9729189BAA}" type="pres">
      <dgm:prSet presAssocID="{2153ABE8-8736-4920-81C8-9B4913AC3D80}" presName="tx1" presStyleLbl="revTx" presStyleIdx="4" presStyleCnt="10"/>
      <dgm:spPr/>
      <dgm:t>
        <a:bodyPr/>
        <a:lstStyle/>
        <a:p>
          <a:endParaRPr lang="ru-RU"/>
        </a:p>
      </dgm:t>
    </dgm:pt>
    <dgm:pt modelId="{6A210D33-90F6-4B12-BF08-1E1939781F68}" type="pres">
      <dgm:prSet presAssocID="{2153ABE8-8736-4920-81C8-9B4913AC3D80}" presName="vert1" presStyleCnt="0"/>
      <dgm:spPr/>
      <dgm:t>
        <a:bodyPr/>
        <a:lstStyle/>
        <a:p>
          <a:endParaRPr lang="ru-RU"/>
        </a:p>
      </dgm:t>
    </dgm:pt>
    <dgm:pt modelId="{0ED16DA6-0251-4823-9E1A-F3A09BFEE966}" type="pres">
      <dgm:prSet presAssocID="{F8644A9A-44E7-496F-99BD-999E9FAC63F3}" presName="vertSpace2a" presStyleCnt="0"/>
      <dgm:spPr/>
      <dgm:t>
        <a:bodyPr/>
        <a:lstStyle/>
        <a:p>
          <a:endParaRPr lang="ru-RU"/>
        </a:p>
      </dgm:t>
    </dgm:pt>
    <dgm:pt modelId="{3D1DE84E-A441-46D5-A77C-6CC5A204D901}" type="pres">
      <dgm:prSet presAssocID="{F8644A9A-44E7-496F-99BD-999E9FAC63F3}" presName="horz2" presStyleCnt="0"/>
      <dgm:spPr/>
      <dgm:t>
        <a:bodyPr/>
        <a:lstStyle/>
        <a:p>
          <a:endParaRPr lang="ru-RU"/>
        </a:p>
      </dgm:t>
    </dgm:pt>
    <dgm:pt modelId="{8FF3B3C8-3010-4790-ABEB-9690A13192BA}" type="pres">
      <dgm:prSet presAssocID="{F8644A9A-44E7-496F-99BD-999E9FAC63F3}" presName="horzSpace2" presStyleCnt="0"/>
      <dgm:spPr/>
      <dgm:t>
        <a:bodyPr/>
        <a:lstStyle/>
        <a:p>
          <a:endParaRPr lang="ru-RU"/>
        </a:p>
      </dgm:t>
    </dgm:pt>
    <dgm:pt modelId="{9467E970-4E1A-49F6-8FDB-9DABF5162FEC}" type="pres">
      <dgm:prSet presAssocID="{F8644A9A-44E7-496F-99BD-999E9FAC63F3}" presName="tx2" presStyleLbl="revTx" presStyleIdx="5" presStyleCnt="10"/>
      <dgm:spPr/>
      <dgm:t>
        <a:bodyPr/>
        <a:lstStyle/>
        <a:p>
          <a:endParaRPr lang="ru-RU"/>
        </a:p>
      </dgm:t>
    </dgm:pt>
    <dgm:pt modelId="{E7DBD60A-EFD8-4E76-8FA2-0E38A5C3507B}" type="pres">
      <dgm:prSet presAssocID="{F8644A9A-44E7-496F-99BD-999E9FAC63F3}" presName="vert2" presStyleCnt="0"/>
      <dgm:spPr/>
      <dgm:t>
        <a:bodyPr/>
        <a:lstStyle/>
        <a:p>
          <a:endParaRPr lang="ru-RU"/>
        </a:p>
      </dgm:t>
    </dgm:pt>
    <dgm:pt modelId="{135A6CAE-765C-43C1-BD24-57D73D48F5C8}" type="pres">
      <dgm:prSet presAssocID="{F8644A9A-44E7-496F-99BD-999E9FAC63F3}" presName="thinLine2b" presStyleLbl="callout" presStyleIdx="2" presStyleCnt="5"/>
      <dgm:spPr/>
      <dgm:t>
        <a:bodyPr/>
        <a:lstStyle/>
        <a:p>
          <a:endParaRPr lang="ru-RU"/>
        </a:p>
      </dgm:t>
    </dgm:pt>
    <dgm:pt modelId="{AA15B349-EEE4-4AC4-A92A-4CF186578DA4}" type="pres">
      <dgm:prSet presAssocID="{F8644A9A-44E7-496F-99BD-999E9FAC63F3}" presName="vertSpace2b" presStyleCnt="0"/>
      <dgm:spPr/>
      <dgm:t>
        <a:bodyPr/>
        <a:lstStyle/>
        <a:p>
          <a:endParaRPr lang="ru-RU"/>
        </a:p>
      </dgm:t>
    </dgm:pt>
    <dgm:pt modelId="{814977B9-04C7-4BA3-BBFE-B497F417F400}" type="pres">
      <dgm:prSet presAssocID="{12462583-6071-42A3-9143-B699C7EFC16C}" presName="thickLine" presStyleLbl="alignNode1" presStyleIdx="3" presStyleCnt="5"/>
      <dgm:spPr/>
      <dgm:t>
        <a:bodyPr/>
        <a:lstStyle/>
        <a:p>
          <a:endParaRPr lang="ru-RU"/>
        </a:p>
      </dgm:t>
    </dgm:pt>
    <dgm:pt modelId="{C1104B5A-BD0A-47E0-902E-201DB2852617}" type="pres">
      <dgm:prSet presAssocID="{12462583-6071-42A3-9143-B699C7EFC16C}" presName="horz1" presStyleCnt="0"/>
      <dgm:spPr/>
      <dgm:t>
        <a:bodyPr/>
        <a:lstStyle/>
        <a:p>
          <a:endParaRPr lang="ru-RU"/>
        </a:p>
      </dgm:t>
    </dgm:pt>
    <dgm:pt modelId="{226058F2-D7C1-4A46-99BF-4E79A6042373}" type="pres">
      <dgm:prSet presAssocID="{12462583-6071-42A3-9143-B699C7EFC16C}" presName="tx1" presStyleLbl="revTx" presStyleIdx="6" presStyleCnt="10"/>
      <dgm:spPr/>
      <dgm:t>
        <a:bodyPr/>
        <a:lstStyle/>
        <a:p>
          <a:endParaRPr lang="ru-RU"/>
        </a:p>
      </dgm:t>
    </dgm:pt>
    <dgm:pt modelId="{E4A319FD-5F12-40EF-A958-CE9B6FF81FDB}" type="pres">
      <dgm:prSet presAssocID="{12462583-6071-42A3-9143-B699C7EFC16C}" presName="vert1" presStyleCnt="0"/>
      <dgm:spPr/>
      <dgm:t>
        <a:bodyPr/>
        <a:lstStyle/>
        <a:p>
          <a:endParaRPr lang="ru-RU"/>
        </a:p>
      </dgm:t>
    </dgm:pt>
    <dgm:pt modelId="{45591EE2-1EB9-41FA-862E-471EF907CBE3}" type="pres">
      <dgm:prSet presAssocID="{50D86C12-8284-4B32-AE96-E5BBF32E4E81}" presName="vertSpace2a" presStyleCnt="0"/>
      <dgm:spPr/>
      <dgm:t>
        <a:bodyPr/>
        <a:lstStyle/>
        <a:p>
          <a:endParaRPr lang="ru-RU"/>
        </a:p>
      </dgm:t>
    </dgm:pt>
    <dgm:pt modelId="{326D4DF5-7FEC-4FFA-82A8-D05839587E0B}" type="pres">
      <dgm:prSet presAssocID="{50D86C12-8284-4B32-AE96-E5BBF32E4E81}" presName="horz2" presStyleCnt="0"/>
      <dgm:spPr/>
      <dgm:t>
        <a:bodyPr/>
        <a:lstStyle/>
        <a:p>
          <a:endParaRPr lang="ru-RU"/>
        </a:p>
      </dgm:t>
    </dgm:pt>
    <dgm:pt modelId="{4DCB7908-86B9-4EDF-AA0E-54347DE3C3C6}" type="pres">
      <dgm:prSet presAssocID="{50D86C12-8284-4B32-AE96-E5BBF32E4E81}" presName="horzSpace2" presStyleCnt="0"/>
      <dgm:spPr/>
      <dgm:t>
        <a:bodyPr/>
        <a:lstStyle/>
        <a:p>
          <a:endParaRPr lang="ru-RU"/>
        </a:p>
      </dgm:t>
    </dgm:pt>
    <dgm:pt modelId="{14C9C5CD-AD6E-4349-9445-6ABA1DFF0046}" type="pres">
      <dgm:prSet presAssocID="{50D86C12-8284-4B32-AE96-E5BBF32E4E81}" presName="tx2" presStyleLbl="revTx" presStyleIdx="7" presStyleCnt="10"/>
      <dgm:spPr/>
      <dgm:t>
        <a:bodyPr/>
        <a:lstStyle/>
        <a:p>
          <a:endParaRPr lang="ru-RU"/>
        </a:p>
      </dgm:t>
    </dgm:pt>
    <dgm:pt modelId="{FDB9CB20-B92C-43A4-93A2-F4E95C92846C}" type="pres">
      <dgm:prSet presAssocID="{50D86C12-8284-4B32-AE96-E5BBF32E4E81}" presName="vert2" presStyleCnt="0"/>
      <dgm:spPr/>
      <dgm:t>
        <a:bodyPr/>
        <a:lstStyle/>
        <a:p>
          <a:endParaRPr lang="ru-RU"/>
        </a:p>
      </dgm:t>
    </dgm:pt>
    <dgm:pt modelId="{94C6DCF3-E437-4E19-A0F1-F174260A6115}" type="pres">
      <dgm:prSet presAssocID="{50D86C12-8284-4B32-AE96-E5BBF32E4E81}" presName="thinLine2b" presStyleLbl="callout" presStyleIdx="3" presStyleCnt="5"/>
      <dgm:spPr/>
      <dgm:t>
        <a:bodyPr/>
        <a:lstStyle/>
        <a:p>
          <a:endParaRPr lang="ru-RU"/>
        </a:p>
      </dgm:t>
    </dgm:pt>
    <dgm:pt modelId="{CC4207CA-7DEF-4505-9D98-6638A9B47614}" type="pres">
      <dgm:prSet presAssocID="{50D86C12-8284-4B32-AE96-E5BBF32E4E81}" presName="vertSpace2b" presStyleCnt="0"/>
      <dgm:spPr/>
      <dgm:t>
        <a:bodyPr/>
        <a:lstStyle/>
        <a:p>
          <a:endParaRPr lang="ru-RU"/>
        </a:p>
      </dgm:t>
    </dgm:pt>
    <dgm:pt modelId="{E65B2B1A-C6E2-4199-A999-E0CE8479ED5E}" type="pres">
      <dgm:prSet presAssocID="{DF55304A-A620-4213-937C-355077853465}" presName="thickLine" presStyleLbl="alignNode1" presStyleIdx="4" presStyleCnt="5"/>
      <dgm:spPr/>
      <dgm:t>
        <a:bodyPr/>
        <a:lstStyle/>
        <a:p>
          <a:endParaRPr lang="ru-RU"/>
        </a:p>
      </dgm:t>
    </dgm:pt>
    <dgm:pt modelId="{FDF64E9B-0F7B-4AEB-B973-84FEEA8635C6}" type="pres">
      <dgm:prSet presAssocID="{DF55304A-A620-4213-937C-355077853465}" presName="horz1" presStyleCnt="0"/>
      <dgm:spPr/>
      <dgm:t>
        <a:bodyPr/>
        <a:lstStyle/>
        <a:p>
          <a:endParaRPr lang="ru-RU"/>
        </a:p>
      </dgm:t>
    </dgm:pt>
    <dgm:pt modelId="{3C9A5819-6A30-43D9-9361-35E827DF6875}" type="pres">
      <dgm:prSet presAssocID="{DF55304A-A620-4213-937C-355077853465}" presName="tx1" presStyleLbl="revTx" presStyleIdx="8" presStyleCnt="10"/>
      <dgm:spPr/>
      <dgm:t>
        <a:bodyPr/>
        <a:lstStyle/>
        <a:p>
          <a:endParaRPr lang="ru-RU"/>
        </a:p>
      </dgm:t>
    </dgm:pt>
    <dgm:pt modelId="{C06D091F-F5F3-4CD3-9BFB-B54C99DB1A13}" type="pres">
      <dgm:prSet presAssocID="{DF55304A-A620-4213-937C-355077853465}" presName="vert1" presStyleCnt="0"/>
      <dgm:spPr/>
      <dgm:t>
        <a:bodyPr/>
        <a:lstStyle/>
        <a:p>
          <a:endParaRPr lang="ru-RU"/>
        </a:p>
      </dgm:t>
    </dgm:pt>
    <dgm:pt modelId="{C323DC90-90EA-48BC-A71E-12DCDAB7748B}" type="pres">
      <dgm:prSet presAssocID="{8E25ABAF-25D9-4A5D-B654-A287C803FE26}" presName="vertSpace2a" presStyleCnt="0"/>
      <dgm:spPr/>
      <dgm:t>
        <a:bodyPr/>
        <a:lstStyle/>
        <a:p>
          <a:endParaRPr lang="ru-RU"/>
        </a:p>
      </dgm:t>
    </dgm:pt>
    <dgm:pt modelId="{4062964B-02B0-4A7F-8C8D-5045BDF3C013}" type="pres">
      <dgm:prSet presAssocID="{8E25ABAF-25D9-4A5D-B654-A287C803FE26}" presName="horz2" presStyleCnt="0"/>
      <dgm:spPr/>
      <dgm:t>
        <a:bodyPr/>
        <a:lstStyle/>
        <a:p>
          <a:endParaRPr lang="ru-RU"/>
        </a:p>
      </dgm:t>
    </dgm:pt>
    <dgm:pt modelId="{4C5E709A-D969-4CA1-B05A-35A4572CDDE2}" type="pres">
      <dgm:prSet presAssocID="{8E25ABAF-25D9-4A5D-B654-A287C803FE26}" presName="horzSpace2" presStyleCnt="0"/>
      <dgm:spPr/>
      <dgm:t>
        <a:bodyPr/>
        <a:lstStyle/>
        <a:p>
          <a:endParaRPr lang="ru-RU"/>
        </a:p>
      </dgm:t>
    </dgm:pt>
    <dgm:pt modelId="{EAFA113A-6838-45A0-AE19-9BF019FC6564}" type="pres">
      <dgm:prSet presAssocID="{8E25ABAF-25D9-4A5D-B654-A287C803FE26}" presName="tx2" presStyleLbl="revTx" presStyleIdx="9" presStyleCnt="10"/>
      <dgm:spPr/>
      <dgm:t>
        <a:bodyPr/>
        <a:lstStyle/>
        <a:p>
          <a:endParaRPr lang="ru-RU"/>
        </a:p>
      </dgm:t>
    </dgm:pt>
    <dgm:pt modelId="{E386938A-7659-4945-9EB6-DCE5B48E415F}" type="pres">
      <dgm:prSet presAssocID="{8E25ABAF-25D9-4A5D-B654-A287C803FE26}" presName="vert2" presStyleCnt="0"/>
      <dgm:spPr/>
      <dgm:t>
        <a:bodyPr/>
        <a:lstStyle/>
        <a:p>
          <a:endParaRPr lang="ru-RU"/>
        </a:p>
      </dgm:t>
    </dgm:pt>
    <dgm:pt modelId="{3B0F550A-4348-483A-AA3A-E9BB18F4F884}" type="pres">
      <dgm:prSet presAssocID="{8E25ABAF-25D9-4A5D-B654-A287C803FE26}" presName="thinLine2b" presStyleLbl="callout" presStyleIdx="4" presStyleCnt="5"/>
      <dgm:spPr/>
      <dgm:t>
        <a:bodyPr/>
        <a:lstStyle/>
        <a:p>
          <a:endParaRPr lang="ru-RU"/>
        </a:p>
      </dgm:t>
    </dgm:pt>
    <dgm:pt modelId="{7B4CED4C-54FB-4681-B9F8-B39947ACB783}" type="pres">
      <dgm:prSet presAssocID="{8E25ABAF-25D9-4A5D-B654-A287C803FE26}" presName="vertSpace2b" presStyleCnt="0"/>
      <dgm:spPr/>
      <dgm:t>
        <a:bodyPr/>
        <a:lstStyle/>
        <a:p>
          <a:endParaRPr lang="ru-RU"/>
        </a:p>
      </dgm:t>
    </dgm:pt>
  </dgm:ptLst>
  <dgm:cxnLst>
    <dgm:cxn modelId="{D7D250AB-8B2B-457A-B1B9-3793E6BD797E}" srcId="{71C54380-65C1-4D6C-8D93-5F29F9D705CE}" destId="{A9B2AA43-82C6-449D-A412-8278AECEFF60}" srcOrd="1" destOrd="0" parTransId="{8152A92F-CDF0-4231-8E0C-CF4BFE309902}" sibTransId="{547C9288-C5C8-4B4A-A854-FE30BCE45575}"/>
    <dgm:cxn modelId="{BD6BB13B-8A5D-46C7-B24A-F3E64CE2151E}" srcId="{2153ABE8-8736-4920-81C8-9B4913AC3D80}" destId="{F8644A9A-44E7-496F-99BD-999E9FAC63F3}" srcOrd="0" destOrd="0" parTransId="{0ECEF96C-BF73-48A2-8ECB-7396B3ABF8DF}" sibTransId="{5BB6ACAA-9DAB-4196-B77D-ED36D892CD76}"/>
    <dgm:cxn modelId="{028AA2E8-1BB8-4044-BFA1-B626C0E97694}" type="presOf" srcId="{2153ABE8-8736-4920-81C8-9B4913AC3D80}" destId="{FC9E7D74-5FC5-417A-A78E-6C9729189BAA}" srcOrd="0" destOrd="0" presId="urn:microsoft.com/office/officeart/2008/layout/LinedList"/>
    <dgm:cxn modelId="{002ED90A-26EC-4A57-9D53-8A0E8FDA005A}" srcId="{12462583-6071-42A3-9143-B699C7EFC16C}" destId="{50D86C12-8284-4B32-AE96-E5BBF32E4E81}" srcOrd="0" destOrd="0" parTransId="{2B67F092-1D49-4097-A277-BA3F322BE11F}" sibTransId="{527C4720-FA82-4C85-9DB6-DC1CAE0411DD}"/>
    <dgm:cxn modelId="{709E56CC-5AA3-40D8-8474-6EB037CE687E}" type="presOf" srcId="{EC1E980A-8F87-4A3E-97E3-7B63C4D670CF}" destId="{3D654BAA-F2B5-498A-9653-BBACFA9C028E}" srcOrd="0" destOrd="0" presId="urn:microsoft.com/office/officeart/2008/layout/LinedList"/>
    <dgm:cxn modelId="{FBC7E7A0-B4BD-4BFC-9519-DEBA42E73A77}" type="presOf" srcId="{12462583-6071-42A3-9143-B699C7EFC16C}" destId="{226058F2-D7C1-4A46-99BF-4E79A6042373}" srcOrd="0" destOrd="0" presId="urn:microsoft.com/office/officeart/2008/layout/LinedList"/>
    <dgm:cxn modelId="{3959E510-F1D6-4828-9310-0CA9E3F914D6}" srcId="{3F31EB70-3B77-4954-9A77-03B086EB1C99}" destId="{B5E0C71F-F016-4CCC-9C79-66E4F9913AD8}" srcOrd="0" destOrd="0" parTransId="{12040519-B0FF-4B92-B1A4-B9F6430C24EF}" sibTransId="{63EAF560-F4B4-4B09-9347-ED36497AEEFB}"/>
    <dgm:cxn modelId="{E9A25B24-40B7-4B1F-BF46-F7D4849A454A}" srcId="{A9B2AA43-82C6-449D-A412-8278AECEFF60}" destId="{EC1E980A-8F87-4A3E-97E3-7B63C4D670CF}" srcOrd="0" destOrd="0" parTransId="{9559B663-7D97-452B-A2E7-08BAB1CFFD27}" sibTransId="{3B358E8E-FDDA-4D4C-9B33-DE17605587EE}"/>
    <dgm:cxn modelId="{D0E272DC-053C-4E48-B7EE-60E1848CBFED}" type="presOf" srcId="{A9B2AA43-82C6-449D-A412-8278AECEFF60}" destId="{51DF0466-7821-4A7C-BA1D-BA264D003F5F}" srcOrd="0" destOrd="0" presId="urn:microsoft.com/office/officeart/2008/layout/LinedList"/>
    <dgm:cxn modelId="{49826316-1E62-4B2C-B15B-2E3B36500A91}" type="presOf" srcId="{8E25ABAF-25D9-4A5D-B654-A287C803FE26}" destId="{EAFA113A-6838-45A0-AE19-9BF019FC6564}" srcOrd="0" destOrd="0" presId="urn:microsoft.com/office/officeart/2008/layout/LinedList"/>
    <dgm:cxn modelId="{EBAFCF87-BBC2-42CA-A1BE-D6D3CABD7C03}" type="presOf" srcId="{50D86C12-8284-4B32-AE96-E5BBF32E4E81}" destId="{14C9C5CD-AD6E-4349-9445-6ABA1DFF0046}" srcOrd="0" destOrd="0" presId="urn:microsoft.com/office/officeart/2008/layout/LinedList"/>
    <dgm:cxn modelId="{4DC242B1-7882-464B-88B9-6C797BFA51F8}" srcId="{71C54380-65C1-4D6C-8D93-5F29F9D705CE}" destId="{12462583-6071-42A3-9143-B699C7EFC16C}" srcOrd="3" destOrd="0" parTransId="{C2066F06-8005-47C5-9485-8B6255D83D9F}" sibTransId="{1AA08074-4333-4226-9870-2D09D31F727F}"/>
    <dgm:cxn modelId="{2CF65D89-0299-41CB-865B-AA2F35345352}" srcId="{DF55304A-A620-4213-937C-355077853465}" destId="{8E25ABAF-25D9-4A5D-B654-A287C803FE26}" srcOrd="0" destOrd="0" parTransId="{4CE3B57D-4DE2-422B-8BDA-2142AB55D255}" sibTransId="{78BEBF98-A0AC-4C13-8EFC-EB749206C7D1}"/>
    <dgm:cxn modelId="{7CC48331-9AC1-4DCE-BE8E-FECBB47753A9}" type="presOf" srcId="{B5E0C71F-F016-4CCC-9C79-66E4F9913AD8}" destId="{0CC8A374-D9C3-49AF-B628-CCBCB7AB4E57}" srcOrd="0" destOrd="0" presId="urn:microsoft.com/office/officeart/2008/layout/LinedList"/>
    <dgm:cxn modelId="{CD52F9F5-4390-4670-8551-433C06641DA9}" srcId="{71C54380-65C1-4D6C-8D93-5F29F9D705CE}" destId="{3F31EB70-3B77-4954-9A77-03B086EB1C99}" srcOrd="0" destOrd="0" parTransId="{1F173818-E59A-4E3E-AF4D-4C21E610F4FE}" sibTransId="{9A07A3C1-3E7D-44F1-AB4E-2F5BD9E46C59}"/>
    <dgm:cxn modelId="{5C0BD58B-24A2-46B8-B988-90098504B723}" type="presOf" srcId="{71C54380-65C1-4D6C-8D93-5F29F9D705CE}" destId="{08E5B035-8ACD-49FD-AE70-7194FD5A1F04}" srcOrd="0" destOrd="0" presId="urn:microsoft.com/office/officeart/2008/layout/LinedList"/>
    <dgm:cxn modelId="{3457EDF5-5EDD-4E20-84F2-ABA97BD0E898}" srcId="{71C54380-65C1-4D6C-8D93-5F29F9D705CE}" destId="{DF55304A-A620-4213-937C-355077853465}" srcOrd="4" destOrd="0" parTransId="{0869888E-8C1B-4DFA-A653-A79962D2D448}" sibTransId="{8F79A659-41AB-4F7C-8C25-ADE74975A288}"/>
    <dgm:cxn modelId="{A4BEC28A-CE80-4CE7-B860-1B9CBB259873}" type="presOf" srcId="{F8644A9A-44E7-496F-99BD-999E9FAC63F3}" destId="{9467E970-4E1A-49F6-8FDB-9DABF5162FEC}" srcOrd="0" destOrd="0" presId="urn:microsoft.com/office/officeart/2008/layout/LinedList"/>
    <dgm:cxn modelId="{FED5F980-4B1C-425D-B84F-65B4BFF88033}" srcId="{71C54380-65C1-4D6C-8D93-5F29F9D705CE}" destId="{2153ABE8-8736-4920-81C8-9B4913AC3D80}" srcOrd="2" destOrd="0" parTransId="{134B971E-5252-4310-A286-2ADCD20CC389}" sibTransId="{4A675D89-229D-4CEF-B725-F8B55A67A5E8}"/>
    <dgm:cxn modelId="{247AF454-9382-40BC-A59A-649C259A00C9}" type="presOf" srcId="{3F31EB70-3B77-4954-9A77-03B086EB1C99}" destId="{3C385FCF-59B6-41EC-AED2-23ABA3C789CE}" srcOrd="0" destOrd="0" presId="urn:microsoft.com/office/officeart/2008/layout/LinedList"/>
    <dgm:cxn modelId="{E8EE0534-02C3-4DBD-B33D-6E16C14EA362}" type="presOf" srcId="{DF55304A-A620-4213-937C-355077853465}" destId="{3C9A5819-6A30-43D9-9361-35E827DF6875}" srcOrd="0" destOrd="0" presId="urn:microsoft.com/office/officeart/2008/layout/LinedList"/>
    <dgm:cxn modelId="{F9519AA1-000B-4B55-97CE-3570F5813BEA}" type="presParOf" srcId="{08E5B035-8ACD-49FD-AE70-7194FD5A1F04}" destId="{A54ED523-6860-46C6-A881-483371C2A1BA}" srcOrd="0" destOrd="0" presId="urn:microsoft.com/office/officeart/2008/layout/LinedList"/>
    <dgm:cxn modelId="{51B24B47-7C23-42A6-BE8C-0290831C848D}" type="presParOf" srcId="{08E5B035-8ACD-49FD-AE70-7194FD5A1F04}" destId="{C2F0792E-AA36-481A-BA36-BB9F8EA705A4}" srcOrd="1" destOrd="0" presId="urn:microsoft.com/office/officeart/2008/layout/LinedList"/>
    <dgm:cxn modelId="{DA4489BE-180B-4982-8B52-2C83E9792724}" type="presParOf" srcId="{C2F0792E-AA36-481A-BA36-BB9F8EA705A4}" destId="{3C385FCF-59B6-41EC-AED2-23ABA3C789CE}" srcOrd="0" destOrd="0" presId="urn:microsoft.com/office/officeart/2008/layout/LinedList"/>
    <dgm:cxn modelId="{36C47168-5F8B-4C83-849B-CC7F8EF1DEB0}" type="presParOf" srcId="{C2F0792E-AA36-481A-BA36-BB9F8EA705A4}" destId="{D880D175-07E1-4866-9FEF-AD99F5C18CDF}" srcOrd="1" destOrd="0" presId="urn:microsoft.com/office/officeart/2008/layout/LinedList"/>
    <dgm:cxn modelId="{7A6AD2ED-76DE-4E44-95EB-8046D6310712}" type="presParOf" srcId="{D880D175-07E1-4866-9FEF-AD99F5C18CDF}" destId="{F6465828-4ACC-41BE-8B1C-671EB74D5996}" srcOrd="0" destOrd="0" presId="urn:microsoft.com/office/officeart/2008/layout/LinedList"/>
    <dgm:cxn modelId="{828D8370-2D60-4CA8-8BD3-68959AE72B3C}" type="presParOf" srcId="{D880D175-07E1-4866-9FEF-AD99F5C18CDF}" destId="{461C053B-34D7-4244-8EA5-29D58BBEC0B7}" srcOrd="1" destOrd="0" presId="urn:microsoft.com/office/officeart/2008/layout/LinedList"/>
    <dgm:cxn modelId="{377D7D31-9115-420B-9F86-67A1013F7DE5}" type="presParOf" srcId="{461C053B-34D7-4244-8EA5-29D58BBEC0B7}" destId="{5E45D9BE-FDAC-41BF-843A-9AE373B26D8F}" srcOrd="0" destOrd="0" presId="urn:microsoft.com/office/officeart/2008/layout/LinedList"/>
    <dgm:cxn modelId="{5B6564B6-002C-4CC8-9DEF-EE3C0F18F89C}" type="presParOf" srcId="{461C053B-34D7-4244-8EA5-29D58BBEC0B7}" destId="{0CC8A374-D9C3-49AF-B628-CCBCB7AB4E57}" srcOrd="1" destOrd="0" presId="urn:microsoft.com/office/officeart/2008/layout/LinedList"/>
    <dgm:cxn modelId="{1480675B-766E-4330-B6F5-1DA0360A6CE7}" type="presParOf" srcId="{461C053B-34D7-4244-8EA5-29D58BBEC0B7}" destId="{585DE079-EF9D-4314-8CCC-750738F05EFC}" srcOrd="2" destOrd="0" presId="urn:microsoft.com/office/officeart/2008/layout/LinedList"/>
    <dgm:cxn modelId="{E1C87565-0994-429F-A4C8-3F614E7160A7}" type="presParOf" srcId="{D880D175-07E1-4866-9FEF-AD99F5C18CDF}" destId="{01B2F93D-2163-43E0-8D69-196F02D8F779}" srcOrd="2" destOrd="0" presId="urn:microsoft.com/office/officeart/2008/layout/LinedList"/>
    <dgm:cxn modelId="{D9060ADC-93FA-43F5-AF7D-7AC2EAE3720D}" type="presParOf" srcId="{D880D175-07E1-4866-9FEF-AD99F5C18CDF}" destId="{E1EADC3D-6517-44D6-BC0A-419C57B90F53}" srcOrd="3" destOrd="0" presId="urn:microsoft.com/office/officeart/2008/layout/LinedList"/>
    <dgm:cxn modelId="{CD6C3729-3276-415A-8F76-378519359691}" type="presParOf" srcId="{08E5B035-8ACD-49FD-AE70-7194FD5A1F04}" destId="{200A9940-36A7-4790-A229-53453009A299}" srcOrd="2" destOrd="0" presId="urn:microsoft.com/office/officeart/2008/layout/LinedList"/>
    <dgm:cxn modelId="{F366AA92-310C-4A1B-957D-D6FD2F9150D2}" type="presParOf" srcId="{08E5B035-8ACD-49FD-AE70-7194FD5A1F04}" destId="{D16F226C-5D2B-4B61-ABE0-52B0651AC399}" srcOrd="3" destOrd="0" presId="urn:microsoft.com/office/officeart/2008/layout/LinedList"/>
    <dgm:cxn modelId="{76E40593-F240-4EE1-8DE3-B51026A17DD7}" type="presParOf" srcId="{D16F226C-5D2B-4B61-ABE0-52B0651AC399}" destId="{51DF0466-7821-4A7C-BA1D-BA264D003F5F}" srcOrd="0" destOrd="0" presId="urn:microsoft.com/office/officeart/2008/layout/LinedList"/>
    <dgm:cxn modelId="{25CBB813-5798-46F6-84D3-3A83959CD02B}" type="presParOf" srcId="{D16F226C-5D2B-4B61-ABE0-52B0651AC399}" destId="{B6ED5EA7-944B-462E-ADA9-34B7C2EF786C}" srcOrd="1" destOrd="0" presId="urn:microsoft.com/office/officeart/2008/layout/LinedList"/>
    <dgm:cxn modelId="{E5F9576F-A215-4DA4-BE29-C096603CBCF8}" type="presParOf" srcId="{B6ED5EA7-944B-462E-ADA9-34B7C2EF786C}" destId="{CC493444-CF15-46B3-B518-7C08C7099481}" srcOrd="0" destOrd="0" presId="urn:microsoft.com/office/officeart/2008/layout/LinedList"/>
    <dgm:cxn modelId="{9B7991F1-E3C4-4CA5-82A2-BF51D52550CA}" type="presParOf" srcId="{B6ED5EA7-944B-462E-ADA9-34B7C2EF786C}" destId="{9B5A8240-97D8-4BAE-942D-7CEA1F7A86A2}" srcOrd="1" destOrd="0" presId="urn:microsoft.com/office/officeart/2008/layout/LinedList"/>
    <dgm:cxn modelId="{A196C7C3-9B20-4842-91CA-13306D677F1D}" type="presParOf" srcId="{9B5A8240-97D8-4BAE-942D-7CEA1F7A86A2}" destId="{9D6C3558-600C-4A58-AC75-86DEBD3266DC}" srcOrd="0" destOrd="0" presId="urn:microsoft.com/office/officeart/2008/layout/LinedList"/>
    <dgm:cxn modelId="{06C02CA6-E739-455F-A428-7E126215D39C}" type="presParOf" srcId="{9B5A8240-97D8-4BAE-942D-7CEA1F7A86A2}" destId="{3D654BAA-F2B5-498A-9653-BBACFA9C028E}" srcOrd="1" destOrd="0" presId="urn:microsoft.com/office/officeart/2008/layout/LinedList"/>
    <dgm:cxn modelId="{C6A41B8C-7791-4B50-B0AA-BBC2CFA2367B}" type="presParOf" srcId="{9B5A8240-97D8-4BAE-942D-7CEA1F7A86A2}" destId="{E2737529-05D5-4CE8-B0E2-B26A6E9B6308}" srcOrd="2" destOrd="0" presId="urn:microsoft.com/office/officeart/2008/layout/LinedList"/>
    <dgm:cxn modelId="{743FC168-F465-49AB-B4C5-5D17BA2C3B3C}" type="presParOf" srcId="{B6ED5EA7-944B-462E-ADA9-34B7C2EF786C}" destId="{5C43D329-A091-483D-A778-3695C6E5182F}" srcOrd="2" destOrd="0" presId="urn:microsoft.com/office/officeart/2008/layout/LinedList"/>
    <dgm:cxn modelId="{D11D1B88-7ED5-4DFB-B91A-E85FF655EC43}" type="presParOf" srcId="{B6ED5EA7-944B-462E-ADA9-34B7C2EF786C}" destId="{CC4C4D93-B4CD-49EC-8DA4-45C6F90D4B08}" srcOrd="3" destOrd="0" presId="urn:microsoft.com/office/officeart/2008/layout/LinedList"/>
    <dgm:cxn modelId="{4D189601-0B5A-42A8-B5CD-AACA6442D38F}" type="presParOf" srcId="{08E5B035-8ACD-49FD-AE70-7194FD5A1F04}" destId="{519B2AA9-B23F-42AB-B8DC-70EC4222F2A9}" srcOrd="4" destOrd="0" presId="urn:microsoft.com/office/officeart/2008/layout/LinedList"/>
    <dgm:cxn modelId="{8F3BC88E-751A-42E3-ADC5-8B8F3A5C81A3}" type="presParOf" srcId="{08E5B035-8ACD-49FD-AE70-7194FD5A1F04}" destId="{B5157181-6DE5-4623-A7EE-5697FE49E8F4}" srcOrd="5" destOrd="0" presId="urn:microsoft.com/office/officeart/2008/layout/LinedList"/>
    <dgm:cxn modelId="{9E5E76FD-7E48-4B78-8C64-748878200DAC}" type="presParOf" srcId="{B5157181-6DE5-4623-A7EE-5697FE49E8F4}" destId="{FC9E7D74-5FC5-417A-A78E-6C9729189BAA}" srcOrd="0" destOrd="0" presId="urn:microsoft.com/office/officeart/2008/layout/LinedList"/>
    <dgm:cxn modelId="{0E3AD676-7A84-48C9-9FC6-EEADB5275B93}" type="presParOf" srcId="{B5157181-6DE5-4623-A7EE-5697FE49E8F4}" destId="{6A210D33-90F6-4B12-BF08-1E1939781F68}" srcOrd="1" destOrd="0" presId="urn:microsoft.com/office/officeart/2008/layout/LinedList"/>
    <dgm:cxn modelId="{35A9B9A7-3EAB-4645-AC98-E2D2E7021E3F}" type="presParOf" srcId="{6A210D33-90F6-4B12-BF08-1E1939781F68}" destId="{0ED16DA6-0251-4823-9E1A-F3A09BFEE966}" srcOrd="0" destOrd="0" presId="urn:microsoft.com/office/officeart/2008/layout/LinedList"/>
    <dgm:cxn modelId="{2E09B438-50CE-43C0-B0A4-94B7C8E42587}" type="presParOf" srcId="{6A210D33-90F6-4B12-BF08-1E1939781F68}" destId="{3D1DE84E-A441-46D5-A77C-6CC5A204D901}" srcOrd="1" destOrd="0" presId="urn:microsoft.com/office/officeart/2008/layout/LinedList"/>
    <dgm:cxn modelId="{C9B16E97-1FBD-4788-8DD2-B16F88E09E00}" type="presParOf" srcId="{3D1DE84E-A441-46D5-A77C-6CC5A204D901}" destId="{8FF3B3C8-3010-4790-ABEB-9690A13192BA}" srcOrd="0" destOrd="0" presId="urn:microsoft.com/office/officeart/2008/layout/LinedList"/>
    <dgm:cxn modelId="{918F6E4B-001F-4719-8750-3F3D7E53F1A3}" type="presParOf" srcId="{3D1DE84E-A441-46D5-A77C-6CC5A204D901}" destId="{9467E970-4E1A-49F6-8FDB-9DABF5162FEC}" srcOrd="1" destOrd="0" presId="urn:microsoft.com/office/officeart/2008/layout/LinedList"/>
    <dgm:cxn modelId="{929EC508-747A-4D29-BA3A-F09876EB7D08}" type="presParOf" srcId="{3D1DE84E-A441-46D5-A77C-6CC5A204D901}" destId="{E7DBD60A-EFD8-4E76-8FA2-0E38A5C3507B}" srcOrd="2" destOrd="0" presId="urn:microsoft.com/office/officeart/2008/layout/LinedList"/>
    <dgm:cxn modelId="{D8A7182B-77B5-472D-8709-0B86602A7043}" type="presParOf" srcId="{6A210D33-90F6-4B12-BF08-1E1939781F68}" destId="{135A6CAE-765C-43C1-BD24-57D73D48F5C8}" srcOrd="2" destOrd="0" presId="urn:microsoft.com/office/officeart/2008/layout/LinedList"/>
    <dgm:cxn modelId="{A2241A18-E346-46A8-887F-F02E577BE1AA}" type="presParOf" srcId="{6A210D33-90F6-4B12-BF08-1E1939781F68}" destId="{AA15B349-EEE4-4AC4-A92A-4CF186578DA4}" srcOrd="3" destOrd="0" presId="urn:microsoft.com/office/officeart/2008/layout/LinedList"/>
    <dgm:cxn modelId="{494F4ED4-2B2D-4CBA-B069-6D2AB0BC085C}" type="presParOf" srcId="{08E5B035-8ACD-49FD-AE70-7194FD5A1F04}" destId="{814977B9-04C7-4BA3-BBFE-B497F417F400}" srcOrd="6" destOrd="0" presId="urn:microsoft.com/office/officeart/2008/layout/LinedList"/>
    <dgm:cxn modelId="{5298A190-0E40-459F-82A8-324D19104F63}" type="presParOf" srcId="{08E5B035-8ACD-49FD-AE70-7194FD5A1F04}" destId="{C1104B5A-BD0A-47E0-902E-201DB2852617}" srcOrd="7" destOrd="0" presId="urn:microsoft.com/office/officeart/2008/layout/LinedList"/>
    <dgm:cxn modelId="{B9F79958-E9A1-4C8D-A637-B26150E5E853}" type="presParOf" srcId="{C1104B5A-BD0A-47E0-902E-201DB2852617}" destId="{226058F2-D7C1-4A46-99BF-4E79A6042373}" srcOrd="0" destOrd="0" presId="urn:microsoft.com/office/officeart/2008/layout/LinedList"/>
    <dgm:cxn modelId="{A75422E4-2BF1-4EDD-BF37-FCA6522E483E}" type="presParOf" srcId="{C1104B5A-BD0A-47E0-902E-201DB2852617}" destId="{E4A319FD-5F12-40EF-A958-CE9B6FF81FDB}" srcOrd="1" destOrd="0" presId="urn:microsoft.com/office/officeart/2008/layout/LinedList"/>
    <dgm:cxn modelId="{0975B46C-A32A-429A-9E82-7FC437ABA60B}" type="presParOf" srcId="{E4A319FD-5F12-40EF-A958-CE9B6FF81FDB}" destId="{45591EE2-1EB9-41FA-862E-471EF907CBE3}" srcOrd="0" destOrd="0" presId="urn:microsoft.com/office/officeart/2008/layout/LinedList"/>
    <dgm:cxn modelId="{0D970DDE-0A9E-4B6A-82EB-88BC0A16F2AF}" type="presParOf" srcId="{E4A319FD-5F12-40EF-A958-CE9B6FF81FDB}" destId="{326D4DF5-7FEC-4FFA-82A8-D05839587E0B}" srcOrd="1" destOrd="0" presId="urn:microsoft.com/office/officeart/2008/layout/LinedList"/>
    <dgm:cxn modelId="{B4D37382-EC45-4AE5-830B-4ED897994876}" type="presParOf" srcId="{326D4DF5-7FEC-4FFA-82A8-D05839587E0B}" destId="{4DCB7908-86B9-4EDF-AA0E-54347DE3C3C6}" srcOrd="0" destOrd="0" presId="urn:microsoft.com/office/officeart/2008/layout/LinedList"/>
    <dgm:cxn modelId="{DC09BB2F-2B73-462A-82C6-6CCBF0F2DE79}" type="presParOf" srcId="{326D4DF5-7FEC-4FFA-82A8-D05839587E0B}" destId="{14C9C5CD-AD6E-4349-9445-6ABA1DFF0046}" srcOrd="1" destOrd="0" presId="urn:microsoft.com/office/officeart/2008/layout/LinedList"/>
    <dgm:cxn modelId="{BA475468-FC37-43D9-A2ED-E8932022B068}" type="presParOf" srcId="{326D4DF5-7FEC-4FFA-82A8-D05839587E0B}" destId="{FDB9CB20-B92C-43A4-93A2-F4E95C92846C}" srcOrd="2" destOrd="0" presId="urn:microsoft.com/office/officeart/2008/layout/LinedList"/>
    <dgm:cxn modelId="{84139ACE-6720-45D0-96E8-28A5E98D743C}" type="presParOf" srcId="{E4A319FD-5F12-40EF-A958-CE9B6FF81FDB}" destId="{94C6DCF3-E437-4E19-A0F1-F174260A6115}" srcOrd="2" destOrd="0" presId="urn:microsoft.com/office/officeart/2008/layout/LinedList"/>
    <dgm:cxn modelId="{9874A517-60FF-47CB-8407-81A847D29FBE}" type="presParOf" srcId="{E4A319FD-5F12-40EF-A958-CE9B6FF81FDB}" destId="{CC4207CA-7DEF-4505-9D98-6638A9B47614}" srcOrd="3" destOrd="0" presId="urn:microsoft.com/office/officeart/2008/layout/LinedList"/>
    <dgm:cxn modelId="{CBDBB17C-927B-4642-8CAF-4887B27E2752}" type="presParOf" srcId="{08E5B035-8ACD-49FD-AE70-7194FD5A1F04}" destId="{E65B2B1A-C6E2-4199-A999-E0CE8479ED5E}" srcOrd="8" destOrd="0" presId="urn:microsoft.com/office/officeart/2008/layout/LinedList"/>
    <dgm:cxn modelId="{E3405185-4506-4A30-9ED6-471ABEFD6F00}" type="presParOf" srcId="{08E5B035-8ACD-49FD-AE70-7194FD5A1F04}" destId="{FDF64E9B-0F7B-4AEB-B973-84FEEA8635C6}" srcOrd="9" destOrd="0" presId="urn:microsoft.com/office/officeart/2008/layout/LinedList"/>
    <dgm:cxn modelId="{42EEC4E5-738F-434F-9606-CC5E15F567B2}" type="presParOf" srcId="{FDF64E9B-0F7B-4AEB-B973-84FEEA8635C6}" destId="{3C9A5819-6A30-43D9-9361-35E827DF6875}" srcOrd="0" destOrd="0" presId="urn:microsoft.com/office/officeart/2008/layout/LinedList"/>
    <dgm:cxn modelId="{B42FC6D3-C110-4EDF-86DF-B8C3D6D76ECE}" type="presParOf" srcId="{FDF64E9B-0F7B-4AEB-B973-84FEEA8635C6}" destId="{C06D091F-F5F3-4CD3-9BFB-B54C99DB1A13}" srcOrd="1" destOrd="0" presId="urn:microsoft.com/office/officeart/2008/layout/LinedList"/>
    <dgm:cxn modelId="{162720DC-EC54-45F9-B4D1-878576CC69AF}" type="presParOf" srcId="{C06D091F-F5F3-4CD3-9BFB-B54C99DB1A13}" destId="{C323DC90-90EA-48BC-A71E-12DCDAB7748B}" srcOrd="0" destOrd="0" presId="urn:microsoft.com/office/officeart/2008/layout/LinedList"/>
    <dgm:cxn modelId="{EA0C37B2-E4ED-4D99-A2D9-89BAD9C7B1C8}" type="presParOf" srcId="{C06D091F-F5F3-4CD3-9BFB-B54C99DB1A13}" destId="{4062964B-02B0-4A7F-8C8D-5045BDF3C013}" srcOrd="1" destOrd="0" presId="urn:microsoft.com/office/officeart/2008/layout/LinedList"/>
    <dgm:cxn modelId="{463DA95B-9F01-4B79-8B30-4541E4BCCC4F}" type="presParOf" srcId="{4062964B-02B0-4A7F-8C8D-5045BDF3C013}" destId="{4C5E709A-D969-4CA1-B05A-35A4572CDDE2}" srcOrd="0" destOrd="0" presId="urn:microsoft.com/office/officeart/2008/layout/LinedList"/>
    <dgm:cxn modelId="{02B08C9B-05C9-4B5D-995B-79C66549142A}" type="presParOf" srcId="{4062964B-02B0-4A7F-8C8D-5045BDF3C013}" destId="{EAFA113A-6838-45A0-AE19-9BF019FC6564}" srcOrd="1" destOrd="0" presId="urn:microsoft.com/office/officeart/2008/layout/LinedList"/>
    <dgm:cxn modelId="{69829DE3-8505-4A79-9535-076033D224E1}" type="presParOf" srcId="{4062964B-02B0-4A7F-8C8D-5045BDF3C013}" destId="{E386938A-7659-4945-9EB6-DCE5B48E415F}" srcOrd="2" destOrd="0" presId="urn:microsoft.com/office/officeart/2008/layout/LinedList"/>
    <dgm:cxn modelId="{AF9DA289-1DC5-475F-9DE6-C153651DF9AA}" type="presParOf" srcId="{C06D091F-F5F3-4CD3-9BFB-B54C99DB1A13}" destId="{3B0F550A-4348-483A-AA3A-E9BB18F4F884}" srcOrd="2" destOrd="0" presId="urn:microsoft.com/office/officeart/2008/layout/LinedList"/>
    <dgm:cxn modelId="{132C7580-AAB3-4620-A474-C6EC5EBEF3C8}" type="presParOf" srcId="{C06D091F-F5F3-4CD3-9BFB-B54C99DB1A13}" destId="{7B4CED4C-54FB-4681-B9F8-B39947ACB78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5328C2-9402-4E9D-9863-0DD80156A742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6F3AD2E-A277-4E55-9B70-D56705E540D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Bookman Old Style" panose="02050604050505020204" pitchFamily="18" charset="0"/>
            </a:rPr>
            <a:t>на 2023 год</a:t>
          </a:r>
          <a:br>
            <a:rPr lang="ru-RU" sz="2000" dirty="0" smtClean="0">
              <a:latin typeface="Bookman Old Style" panose="02050604050505020204" pitchFamily="18" charset="0"/>
            </a:rPr>
          </a:br>
          <a:endParaRPr lang="ru-RU" sz="2000" dirty="0" smtClean="0">
            <a:latin typeface="Bookman Old Style" panose="02050604050505020204" pitchFamily="18" charset="0"/>
          </a:endParaRPr>
        </a:p>
        <a:p>
          <a:pPr algn="ctr"/>
          <a:r>
            <a:rPr lang="ru-RU" sz="2200" b="1" dirty="0" smtClean="0">
              <a:latin typeface="Bookman Old Style" panose="02050604050505020204" pitchFamily="18" charset="0"/>
            </a:rPr>
            <a:t>40,6</a:t>
          </a:r>
          <a:br>
            <a:rPr lang="ru-RU" sz="2200" b="1" dirty="0" smtClean="0">
              <a:latin typeface="Bookman Old Style" panose="02050604050505020204" pitchFamily="18" charset="0"/>
            </a:rPr>
          </a:br>
          <a:r>
            <a:rPr lang="ru-RU" sz="2200" b="1" dirty="0" smtClean="0">
              <a:latin typeface="Bookman Old Style" panose="02050604050505020204" pitchFamily="18" charset="0"/>
            </a:rPr>
            <a:t>млн. руб.</a:t>
          </a:r>
          <a:endParaRPr lang="ru-RU" sz="2200" b="1" dirty="0">
            <a:latin typeface="Bookman Old Style" panose="02050604050505020204" pitchFamily="18" charset="0"/>
          </a:endParaRPr>
        </a:p>
      </dgm:t>
    </dgm:pt>
    <dgm:pt modelId="{182CCFCF-1BC0-45E1-A96B-97ABA470CB65}" type="parTrans" cxnId="{255812B2-0C34-482A-BA52-16429930AB85}">
      <dgm:prSet/>
      <dgm:spPr/>
      <dgm:t>
        <a:bodyPr/>
        <a:lstStyle/>
        <a:p>
          <a:endParaRPr lang="ru-RU"/>
        </a:p>
      </dgm:t>
    </dgm:pt>
    <dgm:pt modelId="{BAB2B3B2-02BA-471B-8AE2-D9DF9020518B}" type="sibTrans" cxnId="{255812B2-0C34-482A-BA52-16429930AB85}">
      <dgm:prSet/>
      <dgm:spPr/>
      <dgm:t>
        <a:bodyPr/>
        <a:lstStyle/>
        <a:p>
          <a:endParaRPr lang="ru-RU"/>
        </a:p>
      </dgm:t>
    </dgm:pt>
    <dgm:pt modelId="{14FB57C2-8D8A-4391-B253-9015AF64F834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Bookman Old Style" panose="02050604050505020204" pitchFamily="18" charset="0"/>
            </a:rPr>
            <a:t>Модернизация тепловых сетей по ул. Уральская – </a:t>
          </a:r>
          <a:r>
            <a:rPr lang="ru-RU" sz="1600" b="1" dirty="0" smtClean="0">
              <a:latin typeface="Bookman Old Style" panose="02050604050505020204" pitchFamily="18" charset="0"/>
            </a:rPr>
            <a:t>21,4</a:t>
          </a:r>
          <a:r>
            <a:rPr lang="ru-RU" sz="1600" dirty="0" smtClean="0">
              <a:latin typeface="Bookman Old Style" panose="02050604050505020204" pitchFamily="18" charset="0"/>
            </a:rPr>
            <a:t> млн. руб.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15F53E9D-7FC0-4206-A08A-7BF474D38195}" type="parTrans" cxnId="{A3DD3B95-6F21-4259-B383-DF44B9698043}">
      <dgm:prSet/>
      <dgm:spPr/>
      <dgm:t>
        <a:bodyPr/>
        <a:lstStyle/>
        <a:p>
          <a:endParaRPr lang="ru-RU"/>
        </a:p>
      </dgm:t>
    </dgm:pt>
    <dgm:pt modelId="{1CF61616-6E29-4CDE-97A0-37F36235D8AC}" type="sibTrans" cxnId="{A3DD3B95-6F21-4259-B383-DF44B9698043}">
      <dgm:prSet/>
      <dgm:spPr/>
      <dgm:t>
        <a:bodyPr/>
        <a:lstStyle/>
        <a:p>
          <a:endParaRPr lang="ru-RU"/>
        </a:p>
      </dgm:t>
    </dgm:pt>
    <dgm:pt modelId="{02CE61AE-8D04-4522-9D87-31B9CA7D8439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Bookman Old Style" panose="02050604050505020204" pitchFamily="18" charset="0"/>
            </a:rPr>
            <a:t>Развитие газификации – </a:t>
          </a:r>
          <a:r>
            <a:rPr lang="ru-RU" sz="1600" b="1" dirty="0" smtClean="0">
              <a:latin typeface="Bookman Old Style" panose="02050604050505020204" pitchFamily="18" charset="0"/>
            </a:rPr>
            <a:t>19,1</a:t>
          </a:r>
          <a:r>
            <a:rPr lang="ru-RU" sz="1600" dirty="0" smtClean="0">
              <a:latin typeface="Bookman Old Style" panose="02050604050505020204" pitchFamily="18" charset="0"/>
            </a:rPr>
            <a:t> млн. руб.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A19BEB2E-1CE7-4AE0-985B-3458CF2993D3}" type="parTrans" cxnId="{4E993EBD-E6A2-49CF-959D-8D551E00D979}">
      <dgm:prSet/>
      <dgm:spPr/>
      <dgm:t>
        <a:bodyPr/>
        <a:lstStyle/>
        <a:p>
          <a:endParaRPr lang="ru-RU"/>
        </a:p>
      </dgm:t>
    </dgm:pt>
    <dgm:pt modelId="{16A04BF8-4D09-49E1-A88D-CBF075B367D5}" type="sibTrans" cxnId="{4E993EBD-E6A2-49CF-959D-8D551E00D979}">
      <dgm:prSet/>
      <dgm:spPr/>
      <dgm:t>
        <a:bodyPr/>
        <a:lstStyle/>
        <a:p>
          <a:endParaRPr lang="ru-RU"/>
        </a:p>
      </dgm:t>
    </dgm:pt>
    <dgm:pt modelId="{88AA73D1-2EE6-455C-8AD8-225D585B8550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Bookman Old Style" panose="02050604050505020204" pitchFamily="18" charset="0"/>
            </a:rPr>
            <a:t>на 2024 год</a:t>
          </a:r>
          <a:br>
            <a:rPr lang="ru-RU" sz="2000" dirty="0" smtClean="0">
              <a:latin typeface="Bookman Old Style" panose="02050604050505020204" pitchFamily="18" charset="0"/>
            </a:rPr>
          </a:br>
          <a:endParaRPr lang="ru-RU" sz="2000" dirty="0" smtClean="0">
            <a:latin typeface="Bookman Old Style" panose="02050604050505020204" pitchFamily="18" charset="0"/>
          </a:endParaRPr>
        </a:p>
        <a:p>
          <a:pPr algn="ctr"/>
          <a:r>
            <a:rPr lang="ru-RU" sz="2200" b="1" dirty="0" smtClean="0">
              <a:latin typeface="Bookman Old Style" panose="02050604050505020204" pitchFamily="18" charset="0"/>
            </a:rPr>
            <a:t>33,2 </a:t>
          </a:r>
          <a:br>
            <a:rPr lang="ru-RU" sz="2200" b="1" dirty="0" smtClean="0">
              <a:latin typeface="Bookman Old Style" panose="02050604050505020204" pitchFamily="18" charset="0"/>
            </a:rPr>
          </a:br>
          <a:r>
            <a:rPr lang="ru-RU" sz="2200" b="1" dirty="0" smtClean="0">
              <a:latin typeface="Bookman Old Style" panose="02050604050505020204" pitchFamily="18" charset="0"/>
            </a:rPr>
            <a:t>млн. руб.</a:t>
          </a:r>
          <a:endParaRPr lang="ru-RU" sz="2200" b="1" dirty="0">
            <a:latin typeface="Bookman Old Style" panose="02050604050505020204" pitchFamily="18" charset="0"/>
          </a:endParaRPr>
        </a:p>
      </dgm:t>
    </dgm:pt>
    <dgm:pt modelId="{A658636E-DF4E-4BE5-9ECB-E26D84573A78}" type="parTrans" cxnId="{7A485F72-2C33-41AD-AFDF-095BDC9B5EEE}">
      <dgm:prSet/>
      <dgm:spPr/>
      <dgm:t>
        <a:bodyPr/>
        <a:lstStyle/>
        <a:p>
          <a:endParaRPr lang="ru-RU"/>
        </a:p>
      </dgm:t>
    </dgm:pt>
    <dgm:pt modelId="{2F04E2E9-61B9-467F-96D9-456E3AB71376}" type="sibTrans" cxnId="{7A485F72-2C33-41AD-AFDF-095BDC9B5EEE}">
      <dgm:prSet/>
      <dgm:spPr/>
      <dgm:t>
        <a:bodyPr/>
        <a:lstStyle/>
        <a:p>
          <a:endParaRPr lang="ru-RU"/>
        </a:p>
      </dgm:t>
    </dgm:pt>
    <dgm:pt modelId="{B02F80A1-E166-4E40-BAE3-1567BDA9847D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Bookman Old Style" panose="02050604050505020204" pitchFamily="18" charset="0"/>
            </a:rPr>
            <a:t>Развитие газификации – </a:t>
          </a:r>
          <a:r>
            <a:rPr lang="ru-RU" sz="1600" b="1" dirty="0" smtClean="0">
              <a:latin typeface="Bookman Old Style" panose="02050604050505020204" pitchFamily="18" charset="0"/>
            </a:rPr>
            <a:t>21,9</a:t>
          </a:r>
          <a:r>
            <a:rPr lang="ru-RU" sz="1600" dirty="0" smtClean="0">
              <a:latin typeface="Bookman Old Style" panose="02050604050505020204" pitchFamily="18" charset="0"/>
            </a:rPr>
            <a:t> млн. руб.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61411C67-83CE-4A99-BC7A-36A7A6D847FD}" type="parTrans" cxnId="{B6AA6936-CEDA-47F5-8514-0E75946180A1}">
      <dgm:prSet/>
      <dgm:spPr/>
      <dgm:t>
        <a:bodyPr/>
        <a:lstStyle/>
        <a:p>
          <a:endParaRPr lang="ru-RU"/>
        </a:p>
      </dgm:t>
    </dgm:pt>
    <dgm:pt modelId="{1AF9D3B9-38A3-4D3E-B80C-AEDAE5882175}" type="sibTrans" cxnId="{B6AA6936-CEDA-47F5-8514-0E75946180A1}">
      <dgm:prSet/>
      <dgm:spPr/>
      <dgm:t>
        <a:bodyPr/>
        <a:lstStyle/>
        <a:p>
          <a:endParaRPr lang="ru-RU"/>
        </a:p>
      </dgm:t>
    </dgm:pt>
    <dgm:pt modelId="{BB78FE63-EE9E-4DEA-B2E2-59A3CD42D396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Bookman Old Style" panose="02050604050505020204" pitchFamily="18" charset="0"/>
            </a:rPr>
            <a:t>Приобретение имущества, подлежащего зачислению в казну Асбестовского городского округа для переселения граждан из аварийного жилищного фонда – </a:t>
          </a:r>
          <a:r>
            <a:rPr lang="ru-RU" sz="1600" b="1" dirty="0" smtClean="0">
              <a:latin typeface="Bookman Old Style" panose="02050604050505020204" pitchFamily="18" charset="0"/>
            </a:rPr>
            <a:t>11,3</a:t>
          </a:r>
          <a:r>
            <a:rPr lang="ru-RU" sz="1600" dirty="0" smtClean="0">
              <a:latin typeface="Bookman Old Style" panose="02050604050505020204" pitchFamily="18" charset="0"/>
            </a:rPr>
            <a:t> млн. руб.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CBE8655A-05D6-4C9C-B4CA-5C14AB8FEF4B}" type="parTrans" cxnId="{74853946-18CE-4A7D-9EBC-EF2BAEB9792A}">
      <dgm:prSet/>
      <dgm:spPr/>
      <dgm:t>
        <a:bodyPr/>
        <a:lstStyle/>
        <a:p>
          <a:endParaRPr lang="ru-RU"/>
        </a:p>
      </dgm:t>
    </dgm:pt>
    <dgm:pt modelId="{BBD25767-BB28-4254-A12E-1A10EB0C3F15}" type="sibTrans" cxnId="{74853946-18CE-4A7D-9EBC-EF2BAEB9792A}">
      <dgm:prSet/>
      <dgm:spPr/>
      <dgm:t>
        <a:bodyPr/>
        <a:lstStyle/>
        <a:p>
          <a:endParaRPr lang="ru-RU"/>
        </a:p>
      </dgm:t>
    </dgm:pt>
    <dgm:pt modelId="{CDB4D813-08F1-4730-9399-A356306E7116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Bookman Old Style" panose="02050604050505020204" pitchFamily="18" charset="0"/>
            </a:rPr>
            <a:t>Приобретение имущества, подлежащего зачислению в казну Асбестовского городского округа для переселения граждан из аварийного жилищного фонда – </a:t>
          </a:r>
          <a:r>
            <a:rPr lang="ru-RU" sz="1600" b="1" dirty="0" smtClean="0">
              <a:latin typeface="Bookman Old Style" panose="02050604050505020204" pitchFamily="18" charset="0"/>
            </a:rPr>
            <a:t>0,1</a:t>
          </a:r>
          <a:r>
            <a:rPr lang="ru-RU" sz="1600" dirty="0" smtClean="0">
              <a:latin typeface="Bookman Old Style" panose="02050604050505020204" pitchFamily="18" charset="0"/>
            </a:rPr>
            <a:t> млн. руб.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5B8C4007-DC7B-4C01-B1FB-42C2C45AD585}" type="parTrans" cxnId="{3DC40A9B-FA43-479F-9146-A81A5099252C}">
      <dgm:prSet/>
      <dgm:spPr/>
      <dgm:t>
        <a:bodyPr/>
        <a:lstStyle/>
        <a:p>
          <a:endParaRPr lang="ru-RU"/>
        </a:p>
      </dgm:t>
    </dgm:pt>
    <dgm:pt modelId="{6A82B409-684F-4899-B5F5-05612759259B}" type="sibTrans" cxnId="{3DC40A9B-FA43-479F-9146-A81A5099252C}">
      <dgm:prSet/>
      <dgm:spPr/>
      <dgm:t>
        <a:bodyPr/>
        <a:lstStyle/>
        <a:p>
          <a:endParaRPr lang="ru-RU"/>
        </a:p>
      </dgm:t>
    </dgm:pt>
    <dgm:pt modelId="{652EE0B8-EA81-4777-A9BC-1317684D82FB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Bookman Old Style" panose="02050604050505020204" pitchFamily="18" charset="0"/>
            </a:rPr>
            <a:t>на 2025 год</a:t>
          </a:r>
          <a:br>
            <a:rPr lang="ru-RU" sz="2000" dirty="0" smtClean="0">
              <a:latin typeface="Bookman Old Style" panose="02050604050505020204" pitchFamily="18" charset="0"/>
            </a:rPr>
          </a:br>
          <a:r>
            <a:rPr lang="ru-RU" sz="2000" dirty="0" smtClean="0">
              <a:latin typeface="Bookman Old Style" panose="02050604050505020204" pitchFamily="18" charset="0"/>
            </a:rPr>
            <a:t/>
          </a:r>
          <a:br>
            <a:rPr lang="ru-RU" sz="2000" dirty="0" smtClean="0">
              <a:latin typeface="Bookman Old Style" panose="02050604050505020204" pitchFamily="18" charset="0"/>
            </a:rPr>
          </a:br>
          <a:r>
            <a:rPr lang="ru-RU" sz="2200" b="1" dirty="0" smtClean="0">
              <a:latin typeface="Bookman Old Style" panose="02050604050505020204" pitchFamily="18" charset="0"/>
            </a:rPr>
            <a:t>6,8 </a:t>
          </a:r>
          <a:br>
            <a:rPr lang="ru-RU" sz="2200" b="1" dirty="0" smtClean="0">
              <a:latin typeface="Bookman Old Style" panose="02050604050505020204" pitchFamily="18" charset="0"/>
            </a:rPr>
          </a:br>
          <a:r>
            <a:rPr lang="ru-RU" sz="2200" b="1" dirty="0" smtClean="0">
              <a:latin typeface="Bookman Old Style" panose="02050604050505020204" pitchFamily="18" charset="0"/>
            </a:rPr>
            <a:t>млн. руб.</a:t>
          </a:r>
          <a:endParaRPr lang="ru-RU" sz="2200" b="1" dirty="0">
            <a:latin typeface="Bookman Old Style" panose="02050604050505020204" pitchFamily="18" charset="0"/>
          </a:endParaRPr>
        </a:p>
      </dgm:t>
    </dgm:pt>
    <dgm:pt modelId="{A8965C2C-A935-4D42-B0CE-D613081DF6E0}" type="parTrans" cxnId="{D14882AE-9B74-425C-9DDA-6DF4AB7BCCAF}">
      <dgm:prSet/>
      <dgm:spPr/>
      <dgm:t>
        <a:bodyPr/>
        <a:lstStyle/>
        <a:p>
          <a:endParaRPr lang="ru-RU"/>
        </a:p>
      </dgm:t>
    </dgm:pt>
    <dgm:pt modelId="{F4F7A4F9-4C38-49E7-9773-C68857818C64}" type="sibTrans" cxnId="{D14882AE-9B74-425C-9DDA-6DF4AB7BCCAF}">
      <dgm:prSet/>
      <dgm:spPr/>
      <dgm:t>
        <a:bodyPr/>
        <a:lstStyle/>
        <a:p>
          <a:endParaRPr lang="ru-RU"/>
        </a:p>
      </dgm:t>
    </dgm:pt>
    <dgm:pt modelId="{CFE4C1CB-6C36-4DEE-830B-5F5291B466A5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Bookman Old Style" panose="02050604050505020204" pitchFamily="18" charset="0"/>
            </a:rPr>
            <a:t>Техническое перевооружение газовой котельной ПК-4 по адресу: Свердловская область, г. Асбест, пос. Лесозавод, 22 – </a:t>
          </a:r>
          <a:r>
            <a:rPr lang="ru-RU" sz="1600" b="1" dirty="0" smtClean="0">
              <a:latin typeface="Bookman Old Style" panose="02050604050505020204" pitchFamily="18" charset="0"/>
            </a:rPr>
            <a:t>6,8</a:t>
          </a:r>
          <a:r>
            <a:rPr lang="ru-RU" sz="1600" dirty="0" smtClean="0">
              <a:latin typeface="Bookman Old Style" panose="02050604050505020204" pitchFamily="18" charset="0"/>
            </a:rPr>
            <a:t> млн. руб.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E3017E93-9491-41D7-B31F-E7A0B7DC6FC2}" type="parTrans" cxnId="{06E60448-24B8-40FA-9EBD-FBA9805810CC}">
      <dgm:prSet/>
      <dgm:spPr/>
      <dgm:t>
        <a:bodyPr/>
        <a:lstStyle/>
        <a:p>
          <a:endParaRPr lang="ru-RU"/>
        </a:p>
      </dgm:t>
    </dgm:pt>
    <dgm:pt modelId="{85073B68-755B-4148-8613-8F2B97095B95}" type="sibTrans" cxnId="{06E60448-24B8-40FA-9EBD-FBA9805810CC}">
      <dgm:prSet/>
      <dgm:spPr/>
      <dgm:t>
        <a:bodyPr/>
        <a:lstStyle/>
        <a:p>
          <a:endParaRPr lang="ru-RU"/>
        </a:p>
      </dgm:t>
    </dgm:pt>
    <dgm:pt modelId="{C23AD759-0432-4D2A-9D2A-DC71AC2F137B}" type="pres">
      <dgm:prSet presAssocID="{BE5328C2-9402-4E9D-9863-0DD80156A7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7EA96-50AC-459D-B7CE-63239B9ADFBB}" type="pres">
      <dgm:prSet presAssocID="{96F3AD2E-A277-4E55-9B70-D56705E540D4}" presName="linNode" presStyleCnt="0"/>
      <dgm:spPr/>
      <dgm:t>
        <a:bodyPr/>
        <a:lstStyle/>
        <a:p>
          <a:endParaRPr lang="ru-RU"/>
        </a:p>
      </dgm:t>
    </dgm:pt>
    <dgm:pt modelId="{30FB7757-255D-4EFE-84AB-FE360D88AE71}" type="pres">
      <dgm:prSet presAssocID="{96F3AD2E-A277-4E55-9B70-D56705E540D4}" presName="parentText" presStyleLbl="node1" presStyleIdx="0" presStyleCnt="3" custScaleX="70348" custScaleY="518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DA0A5-33B1-4420-B8A4-634F61AF31C5}" type="pres">
      <dgm:prSet presAssocID="{96F3AD2E-A277-4E55-9B70-D56705E540D4}" presName="descendantText" presStyleLbl="alignAccFollowNode1" presStyleIdx="0" presStyleCnt="3" custScaleX="116398" custScaleY="83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0104B-4C04-447C-A4AF-C8223CF715AD}" type="pres">
      <dgm:prSet presAssocID="{BAB2B3B2-02BA-471B-8AE2-D9DF9020518B}" presName="sp" presStyleCnt="0"/>
      <dgm:spPr/>
      <dgm:t>
        <a:bodyPr/>
        <a:lstStyle/>
        <a:p>
          <a:endParaRPr lang="ru-RU"/>
        </a:p>
      </dgm:t>
    </dgm:pt>
    <dgm:pt modelId="{AD3ABAA9-56F7-4864-B066-DE262441778F}" type="pres">
      <dgm:prSet presAssocID="{88AA73D1-2EE6-455C-8AD8-225D585B8550}" presName="linNode" presStyleCnt="0"/>
      <dgm:spPr/>
      <dgm:t>
        <a:bodyPr/>
        <a:lstStyle/>
        <a:p>
          <a:endParaRPr lang="ru-RU"/>
        </a:p>
      </dgm:t>
    </dgm:pt>
    <dgm:pt modelId="{F090CBB4-A9C2-4274-999C-0AB561565AA1}" type="pres">
      <dgm:prSet presAssocID="{88AA73D1-2EE6-455C-8AD8-225D585B8550}" presName="parentText" presStyleLbl="node1" presStyleIdx="1" presStyleCnt="3" custScaleX="72992" custScaleY="502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08851-3FE5-4E7A-8208-34329575C18C}" type="pres">
      <dgm:prSet presAssocID="{88AA73D1-2EE6-455C-8AD8-225D585B8550}" presName="descendantText" presStyleLbl="alignAccFollowNode1" presStyleIdx="1" presStyleCnt="3" custScaleX="119734" custScaleY="67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F4B6F-A81A-4267-90E4-44D1C5E89A40}" type="pres">
      <dgm:prSet presAssocID="{2F04E2E9-61B9-467F-96D9-456E3AB71376}" presName="sp" presStyleCnt="0"/>
      <dgm:spPr/>
      <dgm:t>
        <a:bodyPr/>
        <a:lstStyle/>
        <a:p>
          <a:endParaRPr lang="ru-RU"/>
        </a:p>
      </dgm:t>
    </dgm:pt>
    <dgm:pt modelId="{268A4858-29EB-414C-B366-5823C5BA8F92}" type="pres">
      <dgm:prSet presAssocID="{652EE0B8-EA81-4777-A9BC-1317684D82FB}" presName="linNode" presStyleCnt="0"/>
      <dgm:spPr/>
      <dgm:t>
        <a:bodyPr/>
        <a:lstStyle/>
        <a:p>
          <a:endParaRPr lang="ru-RU"/>
        </a:p>
      </dgm:t>
    </dgm:pt>
    <dgm:pt modelId="{A0CF5188-AB61-4CC7-A91A-619C327E311D}" type="pres">
      <dgm:prSet presAssocID="{652EE0B8-EA81-4777-A9BC-1317684D82FB}" presName="parentText" presStyleLbl="node1" presStyleIdx="2" presStyleCnt="3" custScaleX="194205" custScaleY="493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E0A02-D088-4985-BA6F-A144E2B14726}" type="pres">
      <dgm:prSet presAssocID="{652EE0B8-EA81-4777-A9BC-1317684D82FB}" presName="descendantText" presStyleLbl="alignAccFollowNode1" presStyleIdx="2" presStyleCnt="3" custScaleX="320157" custScaleY="6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C8996-4E7C-4267-BE9B-4C37798DFCB8}" type="presOf" srcId="{BB78FE63-EE9E-4DEA-B2E2-59A3CD42D396}" destId="{FA908851-3FE5-4E7A-8208-34329575C18C}" srcOrd="0" destOrd="1" presId="urn:microsoft.com/office/officeart/2005/8/layout/vList5"/>
    <dgm:cxn modelId="{3DC40A9B-FA43-479F-9146-A81A5099252C}" srcId="{96F3AD2E-A277-4E55-9B70-D56705E540D4}" destId="{CDB4D813-08F1-4730-9399-A356306E7116}" srcOrd="2" destOrd="0" parTransId="{5B8C4007-DC7B-4C01-B1FB-42C2C45AD585}" sibTransId="{6A82B409-684F-4899-B5F5-05612759259B}"/>
    <dgm:cxn modelId="{5ED121CB-4F1E-49B1-8665-ED143B61E4D0}" type="presOf" srcId="{652EE0B8-EA81-4777-A9BC-1317684D82FB}" destId="{A0CF5188-AB61-4CC7-A91A-619C327E311D}" srcOrd="0" destOrd="0" presId="urn:microsoft.com/office/officeart/2005/8/layout/vList5"/>
    <dgm:cxn modelId="{4E993EBD-E6A2-49CF-959D-8D551E00D979}" srcId="{96F3AD2E-A277-4E55-9B70-D56705E540D4}" destId="{02CE61AE-8D04-4522-9D87-31B9CA7D8439}" srcOrd="1" destOrd="0" parTransId="{A19BEB2E-1CE7-4AE0-985B-3458CF2993D3}" sibTransId="{16A04BF8-4D09-49E1-A88D-CBF075B367D5}"/>
    <dgm:cxn modelId="{7A485F72-2C33-41AD-AFDF-095BDC9B5EEE}" srcId="{BE5328C2-9402-4E9D-9863-0DD80156A742}" destId="{88AA73D1-2EE6-455C-8AD8-225D585B8550}" srcOrd="1" destOrd="0" parTransId="{A658636E-DF4E-4BE5-9ECB-E26D84573A78}" sibTransId="{2F04E2E9-61B9-467F-96D9-456E3AB71376}"/>
    <dgm:cxn modelId="{D1A70983-D4FD-4849-B371-94DF76668D7C}" type="presOf" srcId="{B02F80A1-E166-4E40-BAE3-1567BDA9847D}" destId="{FA908851-3FE5-4E7A-8208-34329575C18C}" srcOrd="0" destOrd="0" presId="urn:microsoft.com/office/officeart/2005/8/layout/vList5"/>
    <dgm:cxn modelId="{B6AA6936-CEDA-47F5-8514-0E75946180A1}" srcId="{88AA73D1-2EE6-455C-8AD8-225D585B8550}" destId="{B02F80A1-E166-4E40-BAE3-1567BDA9847D}" srcOrd="0" destOrd="0" parTransId="{61411C67-83CE-4A99-BC7A-36A7A6D847FD}" sibTransId="{1AF9D3B9-38A3-4D3E-B80C-AEDAE5882175}"/>
    <dgm:cxn modelId="{DAD7A49C-36CA-4809-A99A-971A14B67A6E}" type="presOf" srcId="{02CE61AE-8D04-4522-9D87-31B9CA7D8439}" destId="{0F0DA0A5-33B1-4420-B8A4-634F61AF31C5}" srcOrd="0" destOrd="1" presId="urn:microsoft.com/office/officeart/2005/8/layout/vList5"/>
    <dgm:cxn modelId="{EBB925F6-0523-464A-82D3-586CA3098FAB}" type="presOf" srcId="{88AA73D1-2EE6-455C-8AD8-225D585B8550}" destId="{F090CBB4-A9C2-4274-999C-0AB561565AA1}" srcOrd="0" destOrd="0" presId="urn:microsoft.com/office/officeart/2005/8/layout/vList5"/>
    <dgm:cxn modelId="{255812B2-0C34-482A-BA52-16429930AB85}" srcId="{BE5328C2-9402-4E9D-9863-0DD80156A742}" destId="{96F3AD2E-A277-4E55-9B70-D56705E540D4}" srcOrd="0" destOrd="0" parTransId="{182CCFCF-1BC0-45E1-A96B-97ABA470CB65}" sibTransId="{BAB2B3B2-02BA-471B-8AE2-D9DF9020518B}"/>
    <dgm:cxn modelId="{674B8DBF-F277-4812-9667-759A377A2ADC}" type="presOf" srcId="{CFE4C1CB-6C36-4DEE-830B-5F5291B466A5}" destId="{DF7E0A02-D088-4985-BA6F-A144E2B14726}" srcOrd="0" destOrd="0" presId="urn:microsoft.com/office/officeart/2005/8/layout/vList5"/>
    <dgm:cxn modelId="{FB193FD9-3019-4A4B-82A8-984BECFB5712}" type="presOf" srcId="{96F3AD2E-A277-4E55-9B70-D56705E540D4}" destId="{30FB7757-255D-4EFE-84AB-FE360D88AE71}" srcOrd="0" destOrd="0" presId="urn:microsoft.com/office/officeart/2005/8/layout/vList5"/>
    <dgm:cxn modelId="{3AE9E1E5-1510-426E-8F22-565D0F8CBC5B}" type="presOf" srcId="{BE5328C2-9402-4E9D-9863-0DD80156A742}" destId="{C23AD759-0432-4D2A-9D2A-DC71AC2F137B}" srcOrd="0" destOrd="0" presId="urn:microsoft.com/office/officeart/2005/8/layout/vList5"/>
    <dgm:cxn modelId="{1F3DD7D1-A385-4086-9172-F17EB53FF255}" type="presOf" srcId="{14FB57C2-8D8A-4391-B253-9015AF64F834}" destId="{0F0DA0A5-33B1-4420-B8A4-634F61AF31C5}" srcOrd="0" destOrd="0" presId="urn:microsoft.com/office/officeart/2005/8/layout/vList5"/>
    <dgm:cxn modelId="{74853946-18CE-4A7D-9EBC-EF2BAEB9792A}" srcId="{88AA73D1-2EE6-455C-8AD8-225D585B8550}" destId="{BB78FE63-EE9E-4DEA-B2E2-59A3CD42D396}" srcOrd="1" destOrd="0" parTransId="{CBE8655A-05D6-4C9C-B4CA-5C14AB8FEF4B}" sibTransId="{BBD25767-BB28-4254-A12E-1A10EB0C3F15}"/>
    <dgm:cxn modelId="{06E60448-24B8-40FA-9EBD-FBA9805810CC}" srcId="{652EE0B8-EA81-4777-A9BC-1317684D82FB}" destId="{CFE4C1CB-6C36-4DEE-830B-5F5291B466A5}" srcOrd="0" destOrd="0" parTransId="{E3017E93-9491-41D7-B31F-E7A0B7DC6FC2}" sibTransId="{85073B68-755B-4148-8613-8F2B97095B95}"/>
    <dgm:cxn modelId="{87E75B9D-0C04-4E33-AE03-EA28760D20DC}" type="presOf" srcId="{CDB4D813-08F1-4730-9399-A356306E7116}" destId="{0F0DA0A5-33B1-4420-B8A4-634F61AF31C5}" srcOrd="0" destOrd="2" presId="urn:microsoft.com/office/officeart/2005/8/layout/vList5"/>
    <dgm:cxn modelId="{D14882AE-9B74-425C-9DDA-6DF4AB7BCCAF}" srcId="{BE5328C2-9402-4E9D-9863-0DD80156A742}" destId="{652EE0B8-EA81-4777-A9BC-1317684D82FB}" srcOrd="2" destOrd="0" parTransId="{A8965C2C-A935-4D42-B0CE-D613081DF6E0}" sibTransId="{F4F7A4F9-4C38-49E7-9773-C68857818C64}"/>
    <dgm:cxn modelId="{A3DD3B95-6F21-4259-B383-DF44B9698043}" srcId="{96F3AD2E-A277-4E55-9B70-D56705E540D4}" destId="{14FB57C2-8D8A-4391-B253-9015AF64F834}" srcOrd="0" destOrd="0" parTransId="{15F53E9D-7FC0-4206-A08A-7BF474D38195}" sibTransId="{1CF61616-6E29-4CDE-97A0-37F36235D8AC}"/>
    <dgm:cxn modelId="{824F820F-C344-43E1-9F47-4701696CEBA0}" type="presParOf" srcId="{C23AD759-0432-4D2A-9D2A-DC71AC2F137B}" destId="{5487EA96-50AC-459D-B7CE-63239B9ADFBB}" srcOrd="0" destOrd="0" presId="urn:microsoft.com/office/officeart/2005/8/layout/vList5"/>
    <dgm:cxn modelId="{84402052-2376-4A49-8B7E-284826250E9C}" type="presParOf" srcId="{5487EA96-50AC-459D-B7CE-63239B9ADFBB}" destId="{30FB7757-255D-4EFE-84AB-FE360D88AE71}" srcOrd="0" destOrd="0" presId="urn:microsoft.com/office/officeart/2005/8/layout/vList5"/>
    <dgm:cxn modelId="{7BE87858-D059-4D61-A412-26146C3A2F18}" type="presParOf" srcId="{5487EA96-50AC-459D-B7CE-63239B9ADFBB}" destId="{0F0DA0A5-33B1-4420-B8A4-634F61AF31C5}" srcOrd="1" destOrd="0" presId="urn:microsoft.com/office/officeart/2005/8/layout/vList5"/>
    <dgm:cxn modelId="{BCD5A943-A777-42E0-84A3-2AD161E00AA3}" type="presParOf" srcId="{C23AD759-0432-4D2A-9D2A-DC71AC2F137B}" destId="{5E10104B-4C04-447C-A4AF-C8223CF715AD}" srcOrd="1" destOrd="0" presId="urn:microsoft.com/office/officeart/2005/8/layout/vList5"/>
    <dgm:cxn modelId="{5534A4B9-89EE-49C0-97FA-B76EF07996B2}" type="presParOf" srcId="{C23AD759-0432-4D2A-9D2A-DC71AC2F137B}" destId="{AD3ABAA9-56F7-4864-B066-DE262441778F}" srcOrd="2" destOrd="0" presId="urn:microsoft.com/office/officeart/2005/8/layout/vList5"/>
    <dgm:cxn modelId="{1BBC4270-BC76-4115-BA29-F53C07586927}" type="presParOf" srcId="{AD3ABAA9-56F7-4864-B066-DE262441778F}" destId="{F090CBB4-A9C2-4274-999C-0AB561565AA1}" srcOrd="0" destOrd="0" presId="urn:microsoft.com/office/officeart/2005/8/layout/vList5"/>
    <dgm:cxn modelId="{39E5B42E-BE67-4532-BE91-A7BC9825E1B9}" type="presParOf" srcId="{AD3ABAA9-56F7-4864-B066-DE262441778F}" destId="{FA908851-3FE5-4E7A-8208-34329575C18C}" srcOrd="1" destOrd="0" presId="urn:microsoft.com/office/officeart/2005/8/layout/vList5"/>
    <dgm:cxn modelId="{1CDD2962-13BB-4918-8EBC-FEB6DD28F0CD}" type="presParOf" srcId="{C23AD759-0432-4D2A-9D2A-DC71AC2F137B}" destId="{76CF4B6F-A81A-4267-90E4-44D1C5E89A40}" srcOrd="3" destOrd="0" presId="urn:microsoft.com/office/officeart/2005/8/layout/vList5"/>
    <dgm:cxn modelId="{4B1D1E61-B6DE-4F96-81B0-72B525C2AE9A}" type="presParOf" srcId="{C23AD759-0432-4D2A-9D2A-DC71AC2F137B}" destId="{268A4858-29EB-414C-B366-5823C5BA8F92}" srcOrd="4" destOrd="0" presId="urn:microsoft.com/office/officeart/2005/8/layout/vList5"/>
    <dgm:cxn modelId="{DDFDAD4A-CF8E-4680-98FA-8ABA4761CB83}" type="presParOf" srcId="{268A4858-29EB-414C-B366-5823C5BA8F92}" destId="{A0CF5188-AB61-4CC7-A91A-619C327E311D}" srcOrd="0" destOrd="0" presId="urn:microsoft.com/office/officeart/2005/8/layout/vList5"/>
    <dgm:cxn modelId="{E3495BF9-2871-4E56-9382-C3306E4980E2}" type="presParOf" srcId="{268A4858-29EB-414C-B366-5823C5BA8F92}" destId="{DF7E0A02-D088-4985-BA6F-A144E2B147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DF6A0A8-5FDB-4E82-9561-BDFC4BC37797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42BA1E1-7F2B-4EF8-9212-3D334FBCF8B7}">
      <dgm:prSet phldrT="[Текст]"/>
      <dgm:spPr/>
      <dgm:t>
        <a:bodyPr/>
        <a:lstStyle/>
        <a:p>
          <a:r>
            <a:rPr lang="ru-RU" dirty="0" smtClean="0"/>
            <a:t>2023 год</a:t>
          </a:r>
          <a:endParaRPr lang="ru-RU" dirty="0"/>
        </a:p>
      </dgm:t>
    </dgm:pt>
    <dgm:pt modelId="{EC47F012-C284-4FD1-AAFE-16FA8B5E081C}" type="parTrans" cxnId="{8AD371AE-3429-4A1E-9B0F-AFB518588399}">
      <dgm:prSet/>
      <dgm:spPr/>
      <dgm:t>
        <a:bodyPr/>
        <a:lstStyle/>
        <a:p>
          <a:endParaRPr lang="ru-RU"/>
        </a:p>
      </dgm:t>
    </dgm:pt>
    <dgm:pt modelId="{F6ABE2F6-11D2-43C8-A3CD-D5D8FCA352D0}" type="sibTrans" cxnId="{8AD371AE-3429-4A1E-9B0F-AFB518588399}">
      <dgm:prSet/>
      <dgm:spPr/>
      <dgm:t>
        <a:bodyPr/>
        <a:lstStyle/>
        <a:p>
          <a:endParaRPr lang="ru-RU"/>
        </a:p>
      </dgm:t>
    </dgm:pt>
    <dgm:pt modelId="{AA1A78EE-281D-4B62-85CF-7C8FE80DF71D}">
      <dgm:prSet phldrT="[Текст]" custT="1"/>
      <dgm:spPr/>
      <dgm:t>
        <a:bodyPr/>
        <a:lstStyle/>
        <a:p>
          <a:r>
            <a:rPr lang="ru-RU" sz="3000" b="1" dirty="0" smtClean="0"/>
            <a:t>31,3 </a:t>
          </a:r>
          <a:r>
            <a:rPr lang="ru-RU" sz="2500" dirty="0" smtClean="0"/>
            <a:t>млн. руб.</a:t>
          </a:r>
          <a:endParaRPr lang="ru-RU" sz="2500" dirty="0"/>
        </a:p>
      </dgm:t>
    </dgm:pt>
    <dgm:pt modelId="{BF7EBBD7-4AFB-4FE2-8621-21CAA0C99884}" type="parTrans" cxnId="{20348097-6D04-49DC-AC51-79B69B1ADAA3}">
      <dgm:prSet/>
      <dgm:spPr/>
      <dgm:t>
        <a:bodyPr/>
        <a:lstStyle/>
        <a:p>
          <a:endParaRPr lang="ru-RU"/>
        </a:p>
      </dgm:t>
    </dgm:pt>
    <dgm:pt modelId="{14199688-5146-4AB6-9366-B7A0C9B80401}" type="sibTrans" cxnId="{20348097-6D04-49DC-AC51-79B69B1ADAA3}">
      <dgm:prSet/>
      <dgm:spPr/>
      <dgm:t>
        <a:bodyPr/>
        <a:lstStyle/>
        <a:p>
          <a:endParaRPr lang="ru-RU"/>
        </a:p>
      </dgm:t>
    </dgm:pt>
    <dgm:pt modelId="{5AEC835A-3183-4712-A9C2-73796CE82904}">
      <dgm:prSet phldrT="[Текст]"/>
      <dgm:spPr/>
      <dgm:t>
        <a:bodyPr/>
        <a:lstStyle/>
        <a:p>
          <a:r>
            <a:rPr lang="ru-RU" dirty="0" smtClean="0"/>
            <a:t>2024 год</a:t>
          </a:r>
          <a:endParaRPr lang="ru-RU" dirty="0"/>
        </a:p>
      </dgm:t>
    </dgm:pt>
    <dgm:pt modelId="{D55F1799-D47C-48C0-B00E-681F430F9337}" type="parTrans" cxnId="{4D11BA14-CD0A-48B7-A994-87A6D2AE9083}">
      <dgm:prSet/>
      <dgm:spPr/>
      <dgm:t>
        <a:bodyPr/>
        <a:lstStyle/>
        <a:p>
          <a:endParaRPr lang="ru-RU"/>
        </a:p>
      </dgm:t>
    </dgm:pt>
    <dgm:pt modelId="{879DB1A2-2FFC-4092-9C8F-AB804F93C1FF}" type="sibTrans" cxnId="{4D11BA14-CD0A-48B7-A994-87A6D2AE9083}">
      <dgm:prSet/>
      <dgm:spPr/>
      <dgm:t>
        <a:bodyPr/>
        <a:lstStyle/>
        <a:p>
          <a:endParaRPr lang="ru-RU"/>
        </a:p>
      </dgm:t>
    </dgm:pt>
    <dgm:pt modelId="{C3D63FB9-532C-4034-ABDC-DFC63008ECE5}">
      <dgm:prSet phldrT="[Текст]" custT="1"/>
      <dgm:spPr/>
      <dgm:t>
        <a:bodyPr/>
        <a:lstStyle/>
        <a:p>
          <a:r>
            <a:rPr lang="ru-RU" sz="3000" b="1" dirty="0" smtClean="0"/>
            <a:t>31,8</a:t>
          </a:r>
          <a:r>
            <a:rPr lang="ru-RU" sz="3000" dirty="0" smtClean="0"/>
            <a:t> </a:t>
          </a:r>
          <a:r>
            <a:rPr lang="ru-RU" sz="2500" dirty="0" smtClean="0"/>
            <a:t>млн. руб.</a:t>
          </a:r>
          <a:endParaRPr lang="ru-RU" sz="2500" dirty="0"/>
        </a:p>
      </dgm:t>
    </dgm:pt>
    <dgm:pt modelId="{BE07A1C9-E403-4FD0-B68A-542AEA7A95EF}" type="parTrans" cxnId="{C15D1F2F-0519-4A4D-8B00-4F762132C32B}">
      <dgm:prSet/>
      <dgm:spPr/>
      <dgm:t>
        <a:bodyPr/>
        <a:lstStyle/>
        <a:p>
          <a:endParaRPr lang="ru-RU"/>
        </a:p>
      </dgm:t>
    </dgm:pt>
    <dgm:pt modelId="{C5C49CC6-9B42-4245-8979-711B54C8BBE4}" type="sibTrans" cxnId="{C15D1F2F-0519-4A4D-8B00-4F762132C32B}">
      <dgm:prSet/>
      <dgm:spPr/>
      <dgm:t>
        <a:bodyPr/>
        <a:lstStyle/>
        <a:p>
          <a:endParaRPr lang="ru-RU"/>
        </a:p>
      </dgm:t>
    </dgm:pt>
    <dgm:pt modelId="{C2958551-ACF4-4624-84E0-1AB4DD3755E4}">
      <dgm:prSet phldrT="[Текст]"/>
      <dgm:spPr/>
      <dgm:t>
        <a:bodyPr/>
        <a:lstStyle/>
        <a:p>
          <a:r>
            <a:rPr lang="ru-RU" dirty="0" smtClean="0"/>
            <a:t>2025 год</a:t>
          </a:r>
          <a:endParaRPr lang="ru-RU" dirty="0"/>
        </a:p>
      </dgm:t>
    </dgm:pt>
    <dgm:pt modelId="{2CBFCA42-84EC-46C9-83A3-6984C2D819C7}" type="parTrans" cxnId="{24F76A0F-8D61-4C6C-ACC7-E32559C818C9}">
      <dgm:prSet/>
      <dgm:spPr/>
      <dgm:t>
        <a:bodyPr/>
        <a:lstStyle/>
        <a:p>
          <a:endParaRPr lang="ru-RU"/>
        </a:p>
      </dgm:t>
    </dgm:pt>
    <dgm:pt modelId="{1CEFABDA-E9CD-49CF-9597-584606328CBC}" type="sibTrans" cxnId="{24F76A0F-8D61-4C6C-ACC7-E32559C818C9}">
      <dgm:prSet/>
      <dgm:spPr/>
      <dgm:t>
        <a:bodyPr/>
        <a:lstStyle/>
        <a:p>
          <a:endParaRPr lang="ru-RU"/>
        </a:p>
      </dgm:t>
    </dgm:pt>
    <dgm:pt modelId="{7130C79D-69B4-493B-9F53-A883BB843970}">
      <dgm:prSet phldrT="[Текст]" custT="1"/>
      <dgm:spPr/>
      <dgm:t>
        <a:bodyPr/>
        <a:lstStyle/>
        <a:p>
          <a:r>
            <a:rPr lang="ru-RU" sz="3000" b="1" dirty="0" smtClean="0"/>
            <a:t>33,5</a:t>
          </a:r>
          <a:r>
            <a:rPr lang="ru-RU" sz="2500" dirty="0" smtClean="0"/>
            <a:t> млн. руб.</a:t>
          </a:r>
          <a:endParaRPr lang="ru-RU" sz="2500" dirty="0"/>
        </a:p>
      </dgm:t>
    </dgm:pt>
    <dgm:pt modelId="{5FAD74B4-0BBC-4DFA-8B61-51ED80E717DA}" type="parTrans" cxnId="{33B7724E-1A16-486F-9971-D49F6BFF0BDB}">
      <dgm:prSet/>
      <dgm:spPr/>
      <dgm:t>
        <a:bodyPr/>
        <a:lstStyle/>
        <a:p>
          <a:endParaRPr lang="ru-RU"/>
        </a:p>
      </dgm:t>
    </dgm:pt>
    <dgm:pt modelId="{01D062F2-5FAD-4D1B-ADA5-648F4F690A32}" type="sibTrans" cxnId="{33B7724E-1A16-486F-9971-D49F6BFF0BDB}">
      <dgm:prSet/>
      <dgm:spPr/>
      <dgm:t>
        <a:bodyPr/>
        <a:lstStyle/>
        <a:p>
          <a:endParaRPr lang="ru-RU"/>
        </a:p>
      </dgm:t>
    </dgm:pt>
    <dgm:pt modelId="{AE0A0A2F-D831-42E7-A222-C45755C3B172}" type="pres">
      <dgm:prSet presAssocID="{8DF6A0A8-5FDB-4E82-9561-BDFC4BC3779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127CCEF-75C5-4BB9-AF09-25A274DA8EEB}" type="pres">
      <dgm:prSet presAssocID="{442BA1E1-7F2B-4EF8-9212-3D334FBCF8B7}" presName="parenttextcomposite" presStyleCnt="0"/>
      <dgm:spPr/>
      <dgm:t>
        <a:bodyPr/>
        <a:lstStyle/>
        <a:p>
          <a:endParaRPr lang="ru-RU"/>
        </a:p>
      </dgm:t>
    </dgm:pt>
    <dgm:pt modelId="{F23D9B07-232A-4F60-B0C9-36B292F4FD18}" type="pres">
      <dgm:prSet presAssocID="{442BA1E1-7F2B-4EF8-9212-3D334FBCF8B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AD241-356D-44FD-BB26-8D1E340009D4}" type="pres">
      <dgm:prSet presAssocID="{442BA1E1-7F2B-4EF8-9212-3D334FBCF8B7}" presName="composite" presStyleCnt="0"/>
      <dgm:spPr/>
      <dgm:t>
        <a:bodyPr/>
        <a:lstStyle/>
        <a:p>
          <a:endParaRPr lang="ru-RU"/>
        </a:p>
      </dgm:t>
    </dgm:pt>
    <dgm:pt modelId="{F5E14D85-9ECC-44AF-A4A1-102839A4A6FC}" type="pres">
      <dgm:prSet presAssocID="{442BA1E1-7F2B-4EF8-9212-3D334FBCF8B7}" presName="chevron1" presStyleLbl="alignNode1" presStyleIdx="0" presStyleCnt="21"/>
      <dgm:spPr/>
      <dgm:t>
        <a:bodyPr/>
        <a:lstStyle/>
        <a:p>
          <a:endParaRPr lang="ru-RU"/>
        </a:p>
      </dgm:t>
    </dgm:pt>
    <dgm:pt modelId="{336927D0-908A-460C-9B9F-4162A65BAAD3}" type="pres">
      <dgm:prSet presAssocID="{442BA1E1-7F2B-4EF8-9212-3D334FBCF8B7}" presName="chevron2" presStyleLbl="alignNode1" presStyleIdx="1" presStyleCnt="21"/>
      <dgm:spPr/>
      <dgm:t>
        <a:bodyPr/>
        <a:lstStyle/>
        <a:p>
          <a:endParaRPr lang="ru-RU"/>
        </a:p>
      </dgm:t>
    </dgm:pt>
    <dgm:pt modelId="{0878FEF3-84A7-42D8-A345-EEC60ED191F7}" type="pres">
      <dgm:prSet presAssocID="{442BA1E1-7F2B-4EF8-9212-3D334FBCF8B7}" presName="chevron3" presStyleLbl="alignNode1" presStyleIdx="2" presStyleCnt="21"/>
      <dgm:spPr/>
      <dgm:t>
        <a:bodyPr/>
        <a:lstStyle/>
        <a:p>
          <a:endParaRPr lang="ru-RU"/>
        </a:p>
      </dgm:t>
    </dgm:pt>
    <dgm:pt modelId="{42DD3D20-4FC9-473C-8B36-16F7DEA1C258}" type="pres">
      <dgm:prSet presAssocID="{442BA1E1-7F2B-4EF8-9212-3D334FBCF8B7}" presName="chevron4" presStyleLbl="alignNode1" presStyleIdx="3" presStyleCnt="21"/>
      <dgm:spPr/>
      <dgm:t>
        <a:bodyPr/>
        <a:lstStyle/>
        <a:p>
          <a:endParaRPr lang="ru-RU"/>
        </a:p>
      </dgm:t>
    </dgm:pt>
    <dgm:pt modelId="{EBC7CDE1-8FDF-489E-8FCB-C22D945CC43A}" type="pres">
      <dgm:prSet presAssocID="{442BA1E1-7F2B-4EF8-9212-3D334FBCF8B7}" presName="chevron5" presStyleLbl="alignNode1" presStyleIdx="4" presStyleCnt="21"/>
      <dgm:spPr/>
      <dgm:t>
        <a:bodyPr/>
        <a:lstStyle/>
        <a:p>
          <a:endParaRPr lang="ru-RU"/>
        </a:p>
      </dgm:t>
    </dgm:pt>
    <dgm:pt modelId="{D88F40BB-367F-4D36-8FF4-C6FA89355B0A}" type="pres">
      <dgm:prSet presAssocID="{442BA1E1-7F2B-4EF8-9212-3D334FBCF8B7}" presName="chevron6" presStyleLbl="alignNode1" presStyleIdx="5" presStyleCnt="21"/>
      <dgm:spPr/>
      <dgm:t>
        <a:bodyPr/>
        <a:lstStyle/>
        <a:p>
          <a:endParaRPr lang="ru-RU"/>
        </a:p>
      </dgm:t>
    </dgm:pt>
    <dgm:pt modelId="{576EEAEE-AB69-4CAA-B8F0-7087EB4DAE22}" type="pres">
      <dgm:prSet presAssocID="{442BA1E1-7F2B-4EF8-9212-3D334FBCF8B7}" presName="chevron7" presStyleLbl="alignNode1" presStyleIdx="6" presStyleCnt="21"/>
      <dgm:spPr/>
      <dgm:t>
        <a:bodyPr/>
        <a:lstStyle/>
        <a:p>
          <a:endParaRPr lang="ru-RU"/>
        </a:p>
      </dgm:t>
    </dgm:pt>
    <dgm:pt modelId="{DB8367C6-4F35-4854-85FD-4E7749E7D62E}" type="pres">
      <dgm:prSet presAssocID="{442BA1E1-7F2B-4EF8-9212-3D334FBCF8B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2C92D-AC64-4D09-B725-45A2A6FD7E00}" type="pres">
      <dgm:prSet presAssocID="{F6ABE2F6-11D2-43C8-A3CD-D5D8FCA352D0}" presName="sibTrans" presStyleCnt="0"/>
      <dgm:spPr/>
      <dgm:t>
        <a:bodyPr/>
        <a:lstStyle/>
        <a:p>
          <a:endParaRPr lang="ru-RU"/>
        </a:p>
      </dgm:t>
    </dgm:pt>
    <dgm:pt modelId="{12549778-E3AF-4EB2-9ED5-36F69B159E99}" type="pres">
      <dgm:prSet presAssocID="{5AEC835A-3183-4712-A9C2-73796CE82904}" presName="parenttextcomposite" presStyleCnt="0"/>
      <dgm:spPr/>
      <dgm:t>
        <a:bodyPr/>
        <a:lstStyle/>
        <a:p>
          <a:endParaRPr lang="ru-RU"/>
        </a:p>
      </dgm:t>
    </dgm:pt>
    <dgm:pt modelId="{C3A651A3-3B40-4C24-9849-70DAB7542A8B}" type="pres">
      <dgm:prSet presAssocID="{5AEC835A-3183-4712-A9C2-73796CE8290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EB324-1009-4051-B852-DEFA1C358FC5}" type="pres">
      <dgm:prSet presAssocID="{5AEC835A-3183-4712-A9C2-73796CE82904}" presName="composite" presStyleCnt="0"/>
      <dgm:spPr/>
      <dgm:t>
        <a:bodyPr/>
        <a:lstStyle/>
        <a:p>
          <a:endParaRPr lang="ru-RU"/>
        </a:p>
      </dgm:t>
    </dgm:pt>
    <dgm:pt modelId="{4D51D3AD-BE79-4DAD-926C-6C5A50D8E438}" type="pres">
      <dgm:prSet presAssocID="{5AEC835A-3183-4712-A9C2-73796CE82904}" presName="chevron1" presStyleLbl="alignNode1" presStyleIdx="7" presStyleCnt="21"/>
      <dgm:spPr/>
      <dgm:t>
        <a:bodyPr/>
        <a:lstStyle/>
        <a:p>
          <a:endParaRPr lang="ru-RU"/>
        </a:p>
      </dgm:t>
    </dgm:pt>
    <dgm:pt modelId="{AE33A58C-0D4C-4693-9A70-276B75A0AD23}" type="pres">
      <dgm:prSet presAssocID="{5AEC835A-3183-4712-A9C2-73796CE82904}" presName="chevron2" presStyleLbl="alignNode1" presStyleIdx="8" presStyleCnt="21"/>
      <dgm:spPr/>
      <dgm:t>
        <a:bodyPr/>
        <a:lstStyle/>
        <a:p>
          <a:endParaRPr lang="ru-RU"/>
        </a:p>
      </dgm:t>
    </dgm:pt>
    <dgm:pt modelId="{EA867ADF-2C66-4A0B-94ED-16014392210F}" type="pres">
      <dgm:prSet presAssocID="{5AEC835A-3183-4712-A9C2-73796CE82904}" presName="chevron3" presStyleLbl="alignNode1" presStyleIdx="9" presStyleCnt="21"/>
      <dgm:spPr/>
      <dgm:t>
        <a:bodyPr/>
        <a:lstStyle/>
        <a:p>
          <a:endParaRPr lang="ru-RU"/>
        </a:p>
      </dgm:t>
    </dgm:pt>
    <dgm:pt modelId="{0D0892F5-2BCD-42A8-925C-BAA529FCA891}" type="pres">
      <dgm:prSet presAssocID="{5AEC835A-3183-4712-A9C2-73796CE82904}" presName="chevron4" presStyleLbl="alignNode1" presStyleIdx="10" presStyleCnt="21"/>
      <dgm:spPr/>
      <dgm:t>
        <a:bodyPr/>
        <a:lstStyle/>
        <a:p>
          <a:endParaRPr lang="ru-RU"/>
        </a:p>
      </dgm:t>
    </dgm:pt>
    <dgm:pt modelId="{CA77CEF1-8550-47B7-ADCE-BEFB664B5F47}" type="pres">
      <dgm:prSet presAssocID="{5AEC835A-3183-4712-A9C2-73796CE82904}" presName="chevron5" presStyleLbl="alignNode1" presStyleIdx="11" presStyleCnt="21"/>
      <dgm:spPr/>
      <dgm:t>
        <a:bodyPr/>
        <a:lstStyle/>
        <a:p>
          <a:endParaRPr lang="ru-RU"/>
        </a:p>
      </dgm:t>
    </dgm:pt>
    <dgm:pt modelId="{002584BA-F081-4945-99CC-AA1686537FC3}" type="pres">
      <dgm:prSet presAssocID="{5AEC835A-3183-4712-A9C2-73796CE82904}" presName="chevron6" presStyleLbl="alignNode1" presStyleIdx="12" presStyleCnt="21"/>
      <dgm:spPr/>
      <dgm:t>
        <a:bodyPr/>
        <a:lstStyle/>
        <a:p>
          <a:endParaRPr lang="ru-RU"/>
        </a:p>
      </dgm:t>
    </dgm:pt>
    <dgm:pt modelId="{8FCE14F6-8CF7-4E7A-B318-B557592F3BD4}" type="pres">
      <dgm:prSet presAssocID="{5AEC835A-3183-4712-A9C2-73796CE82904}" presName="chevron7" presStyleLbl="alignNode1" presStyleIdx="13" presStyleCnt="21"/>
      <dgm:spPr/>
      <dgm:t>
        <a:bodyPr/>
        <a:lstStyle/>
        <a:p>
          <a:endParaRPr lang="ru-RU"/>
        </a:p>
      </dgm:t>
    </dgm:pt>
    <dgm:pt modelId="{B501BAF2-EF73-4793-8918-66404D95D760}" type="pres">
      <dgm:prSet presAssocID="{5AEC835A-3183-4712-A9C2-73796CE8290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661F2-BEF4-4B4B-BD86-C83FEDE31182}" type="pres">
      <dgm:prSet presAssocID="{879DB1A2-2FFC-4092-9C8F-AB804F93C1FF}" presName="sibTrans" presStyleCnt="0"/>
      <dgm:spPr/>
      <dgm:t>
        <a:bodyPr/>
        <a:lstStyle/>
        <a:p>
          <a:endParaRPr lang="ru-RU"/>
        </a:p>
      </dgm:t>
    </dgm:pt>
    <dgm:pt modelId="{0336E3E4-9A75-4286-BCA7-D4F597FE7A53}" type="pres">
      <dgm:prSet presAssocID="{C2958551-ACF4-4624-84E0-1AB4DD3755E4}" presName="parenttextcomposite" presStyleCnt="0"/>
      <dgm:spPr/>
      <dgm:t>
        <a:bodyPr/>
        <a:lstStyle/>
        <a:p>
          <a:endParaRPr lang="ru-RU"/>
        </a:p>
      </dgm:t>
    </dgm:pt>
    <dgm:pt modelId="{8BD25D04-8810-48E0-8DB6-D65611148908}" type="pres">
      <dgm:prSet presAssocID="{C2958551-ACF4-4624-84E0-1AB4DD3755E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3C9D6-7BC7-452A-83EB-18E16C460008}" type="pres">
      <dgm:prSet presAssocID="{C2958551-ACF4-4624-84E0-1AB4DD3755E4}" presName="composite" presStyleCnt="0"/>
      <dgm:spPr/>
      <dgm:t>
        <a:bodyPr/>
        <a:lstStyle/>
        <a:p>
          <a:endParaRPr lang="ru-RU"/>
        </a:p>
      </dgm:t>
    </dgm:pt>
    <dgm:pt modelId="{26A0E4DD-53C6-46D0-97EE-27363F1664F3}" type="pres">
      <dgm:prSet presAssocID="{C2958551-ACF4-4624-84E0-1AB4DD3755E4}" presName="chevron1" presStyleLbl="alignNode1" presStyleIdx="14" presStyleCnt="21"/>
      <dgm:spPr/>
      <dgm:t>
        <a:bodyPr/>
        <a:lstStyle/>
        <a:p>
          <a:endParaRPr lang="ru-RU"/>
        </a:p>
      </dgm:t>
    </dgm:pt>
    <dgm:pt modelId="{33122D81-6149-4220-8E76-00D0D18F5E42}" type="pres">
      <dgm:prSet presAssocID="{C2958551-ACF4-4624-84E0-1AB4DD3755E4}" presName="chevron2" presStyleLbl="alignNode1" presStyleIdx="15" presStyleCnt="21"/>
      <dgm:spPr/>
      <dgm:t>
        <a:bodyPr/>
        <a:lstStyle/>
        <a:p>
          <a:endParaRPr lang="ru-RU"/>
        </a:p>
      </dgm:t>
    </dgm:pt>
    <dgm:pt modelId="{D663C635-0179-48F7-8E3C-F36079A448BB}" type="pres">
      <dgm:prSet presAssocID="{C2958551-ACF4-4624-84E0-1AB4DD3755E4}" presName="chevron3" presStyleLbl="alignNode1" presStyleIdx="16" presStyleCnt="21"/>
      <dgm:spPr/>
      <dgm:t>
        <a:bodyPr/>
        <a:lstStyle/>
        <a:p>
          <a:endParaRPr lang="ru-RU"/>
        </a:p>
      </dgm:t>
    </dgm:pt>
    <dgm:pt modelId="{DCB29BD3-3D09-44FD-9007-47B431932CDA}" type="pres">
      <dgm:prSet presAssocID="{C2958551-ACF4-4624-84E0-1AB4DD3755E4}" presName="chevron4" presStyleLbl="alignNode1" presStyleIdx="17" presStyleCnt="21"/>
      <dgm:spPr/>
      <dgm:t>
        <a:bodyPr/>
        <a:lstStyle/>
        <a:p>
          <a:endParaRPr lang="ru-RU"/>
        </a:p>
      </dgm:t>
    </dgm:pt>
    <dgm:pt modelId="{C982200D-51B7-495B-915A-884EE8CE4FA9}" type="pres">
      <dgm:prSet presAssocID="{C2958551-ACF4-4624-84E0-1AB4DD3755E4}" presName="chevron5" presStyleLbl="alignNode1" presStyleIdx="18" presStyleCnt="21"/>
      <dgm:spPr/>
      <dgm:t>
        <a:bodyPr/>
        <a:lstStyle/>
        <a:p>
          <a:endParaRPr lang="ru-RU"/>
        </a:p>
      </dgm:t>
    </dgm:pt>
    <dgm:pt modelId="{66562DA3-2F2C-4A98-BFA6-78999BA6A833}" type="pres">
      <dgm:prSet presAssocID="{C2958551-ACF4-4624-84E0-1AB4DD3755E4}" presName="chevron6" presStyleLbl="alignNode1" presStyleIdx="19" presStyleCnt="21"/>
      <dgm:spPr/>
      <dgm:t>
        <a:bodyPr/>
        <a:lstStyle/>
        <a:p>
          <a:endParaRPr lang="ru-RU"/>
        </a:p>
      </dgm:t>
    </dgm:pt>
    <dgm:pt modelId="{733863B7-F41F-4E3F-9490-4D3765D2A438}" type="pres">
      <dgm:prSet presAssocID="{C2958551-ACF4-4624-84E0-1AB4DD3755E4}" presName="chevron7" presStyleLbl="alignNode1" presStyleIdx="20" presStyleCnt="21"/>
      <dgm:spPr/>
      <dgm:t>
        <a:bodyPr/>
        <a:lstStyle/>
        <a:p>
          <a:endParaRPr lang="ru-RU"/>
        </a:p>
      </dgm:t>
    </dgm:pt>
    <dgm:pt modelId="{0433D92D-6661-42F9-94A2-30975D29615C}" type="pres">
      <dgm:prSet presAssocID="{C2958551-ACF4-4624-84E0-1AB4DD3755E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D1F2F-0519-4A4D-8B00-4F762132C32B}" srcId="{5AEC835A-3183-4712-A9C2-73796CE82904}" destId="{C3D63FB9-532C-4034-ABDC-DFC63008ECE5}" srcOrd="0" destOrd="0" parTransId="{BE07A1C9-E403-4FD0-B68A-542AEA7A95EF}" sibTransId="{C5C49CC6-9B42-4245-8979-711B54C8BBE4}"/>
    <dgm:cxn modelId="{910E63DF-05B5-4991-A977-1667D89F3D46}" type="presOf" srcId="{AA1A78EE-281D-4B62-85CF-7C8FE80DF71D}" destId="{DB8367C6-4F35-4854-85FD-4E7749E7D62E}" srcOrd="0" destOrd="0" presId="urn:microsoft.com/office/officeart/2008/layout/VerticalAccentList"/>
    <dgm:cxn modelId="{24F76A0F-8D61-4C6C-ACC7-E32559C818C9}" srcId="{8DF6A0A8-5FDB-4E82-9561-BDFC4BC37797}" destId="{C2958551-ACF4-4624-84E0-1AB4DD3755E4}" srcOrd="2" destOrd="0" parTransId="{2CBFCA42-84EC-46C9-83A3-6984C2D819C7}" sibTransId="{1CEFABDA-E9CD-49CF-9597-584606328CBC}"/>
    <dgm:cxn modelId="{33B7724E-1A16-486F-9971-D49F6BFF0BDB}" srcId="{C2958551-ACF4-4624-84E0-1AB4DD3755E4}" destId="{7130C79D-69B4-493B-9F53-A883BB843970}" srcOrd="0" destOrd="0" parTransId="{5FAD74B4-0BBC-4DFA-8B61-51ED80E717DA}" sibTransId="{01D062F2-5FAD-4D1B-ADA5-648F4F690A32}"/>
    <dgm:cxn modelId="{8AD371AE-3429-4A1E-9B0F-AFB518588399}" srcId="{8DF6A0A8-5FDB-4E82-9561-BDFC4BC37797}" destId="{442BA1E1-7F2B-4EF8-9212-3D334FBCF8B7}" srcOrd="0" destOrd="0" parTransId="{EC47F012-C284-4FD1-AAFE-16FA8B5E081C}" sibTransId="{F6ABE2F6-11D2-43C8-A3CD-D5D8FCA352D0}"/>
    <dgm:cxn modelId="{E1D34549-33F2-4DD7-99A0-E4F2B0FEA8E0}" type="presOf" srcId="{7130C79D-69B4-493B-9F53-A883BB843970}" destId="{0433D92D-6661-42F9-94A2-30975D29615C}" srcOrd="0" destOrd="0" presId="urn:microsoft.com/office/officeart/2008/layout/VerticalAccentList"/>
    <dgm:cxn modelId="{4D11BA14-CD0A-48B7-A994-87A6D2AE9083}" srcId="{8DF6A0A8-5FDB-4E82-9561-BDFC4BC37797}" destId="{5AEC835A-3183-4712-A9C2-73796CE82904}" srcOrd="1" destOrd="0" parTransId="{D55F1799-D47C-48C0-B00E-681F430F9337}" sibTransId="{879DB1A2-2FFC-4092-9C8F-AB804F93C1FF}"/>
    <dgm:cxn modelId="{865867D4-D3AE-4D55-A854-CA87BF0F89C9}" type="presOf" srcId="{5AEC835A-3183-4712-A9C2-73796CE82904}" destId="{C3A651A3-3B40-4C24-9849-70DAB7542A8B}" srcOrd="0" destOrd="0" presId="urn:microsoft.com/office/officeart/2008/layout/VerticalAccentList"/>
    <dgm:cxn modelId="{9AEF41B4-9634-4B59-BB86-266B379355ED}" type="presOf" srcId="{442BA1E1-7F2B-4EF8-9212-3D334FBCF8B7}" destId="{F23D9B07-232A-4F60-B0C9-36B292F4FD18}" srcOrd="0" destOrd="0" presId="urn:microsoft.com/office/officeart/2008/layout/VerticalAccentList"/>
    <dgm:cxn modelId="{050A15BF-046E-4350-92A4-BAB1AB6F67F9}" type="presOf" srcId="{C2958551-ACF4-4624-84E0-1AB4DD3755E4}" destId="{8BD25D04-8810-48E0-8DB6-D65611148908}" srcOrd="0" destOrd="0" presId="urn:microsoft.com/office/officeart/2008/layout/VerticalAccentList"/>
    <dgm:cxn modelId="{9368FFD7-0854-4861-8F90-262972114562}" type="presOf" srcId="{C3D63FB9-532C-4034-ABDC-DFC63008ECE5}" destId="{B501BAF2-EF73-4793-8918-66404D95D760}" srcOrd="0" destOrd="0" presId="urn:microsoft.com/office/officeart/2008/layout/VerticalAccentList"/>
    <dgm:cxn modelId="{5073B50A-94A5-4E95-ACC0-100D569E6C85}" type="presOf" srcId="{8DF6A0A8-5FDB-4E82-9561-BDFC4BC37797}" destId="{AE0A0A2F-D831-42E7-A222-C45755C3B172}" srcOrd="0" destOrd="0" presId="urn:microsoft.com/office/officeart/2008/layout/VerticalAccentList"/>
    <dgm:cxn modelId="{20348097-6D04-49DC-AC51-79B69B1ADAA3}" srcId="{442BA1E1-7F2B-4EF8-9212-3D334FBCF8B7}" destId="{AA1A78EE-281D-4B62-85CF-7C8FE80DF71D}" srcOrd="0" destOrd="0" parTransId="{BF7EBBD7-4AFB-4FE2-8621-21CAA0C99884}" sibTransId="{14199688-5146-4AB6-9366-B7A0C9B80401}"/>
    <dgm:cxn modelId="{4C21544F-6028-43E2-A7EB-015C6E3428F8}" type="presParOf" srcId="{AE0A0A2F-D831-42E7-A222-C45755C3B172}" destId="{8127CCEF-75C5-4BB9-AF09-25A274DA8EEB}" srcOrd="0" destOrd="0" presId="urn:microsoft.com/office/officeart/2008/layout/VerticalAccentList"/>
    <dgm:cxn modelId="{7B62F3C1-ECED-45EC-B876-AF9390F6409E}" type="presParOf" srcId="{8127CCEF-75C5-4BB9-AF09-25A274DA8EEB}" destId="{F23D9B07-232A-4F60-B0C9-36B292F4FD18}" srcOrd="0" destOrd="0" presId="urn:microsoft.com/office/officeart/2008/layout/VerticalAccentList"/>
    <dgm:cxn modelId="{2BAE7E21-9969-4E71-B229-65FDE080CD74}" type="presParOf" srcId="{AE0A0A2F-D831-42E7-A222-C45755C3B172}" destId="{01EAD241-356D-44FD-BB26-8D1E340009D4}" srcOrd="1" destOrd="0" presId="urn:microsoft.com/office/officeart/2008/layout/VerticalAccentList"/>
    <dgm:cxn modelId="{CF13E25B-EA6E-4639-BD73-EEA1D89E6267}" type="presParOf" srcId="{01EAD241-356D-44FD-BB26-8D1E340009D4}" destId="{F5E14D85-9ECC-44AF-A4A1-102839A4A6FC}" srcOrd="0" destOrd="0" presId="urn:microsoft.com/office/officeart/2008/layout/VerticalAccentList"/>
    <dgm:cxn modelId="{016C25DB-627F-4C8F-99B3-E9D4CAA8E561}" type="presParOf" srcId="{01EAD241-356D-44FD-BB26-8D1E340009D4}" destId="{336927D0-908A-460C-9B9F-4162A65BAAD3}" srcOrd="1" destOrd="0" presId="urn:microsoft.com/office/officeart/2008/layout/VerticalAccentList"/>
    <dgm:cxn modelId="{F2F2C222-FDF9-4280-9C03-D160A51C8F7E}" type="presParOf" srcId="{01EAD241-356D-44FD-BB26-8D1E340009D4}" destId="{0878FEF3-84A7-42D8-A345-EEC60ED191F7}" srcOrd="2" destOrd="0" presId="urn:microsoft.com/office/officeart/2008/layout/VerticalAccentList"/>
    <dgm:cxn modelId="{80D051CB-8AD5-4D79-B92E-F85F670C007A}" type="presParOf" srcId="{01EAD241-356D-44FD-BB26-8D1E340009D4}" destId="{42DD3D20-4FC9-473C-8B36-16F7DEA1C258}" srcOrd="3" destOrd="0" presId="urn:microsoft.com/office/officeart/2008/layout/VerticalAccentList"/>
    <dgm:cxn modelId="{CCEB2722-B68B-4555-98C5-F5398B2D44B0}" type="presParOf" srcId="{01EAD241-356D-44FD-BB26-8D1E340009D4}" destId="{EBC7CDE1-8FDF-489E-8FCB-C22D945CC43A}" srcOrd="4" destOrd="0" presId="urn:microsoft.com/office/officeart/2008/layout/VerticalAccentList"/>
    <dgm:cxn modelId="{2DB28C10-BA68-4D08-B3B6-20613282E26E}" type="presParOf" srcId="{01EAD241-356D-44FD-BB26-8D1E340009D4}" destId="{D88F40BB-367F-4D36-8FF4-C6FA89355B0A}" srcOrd="5" destOrd="0" presId="urn:microsoft.com/office/officeart/2008/layout/VerticalAccentList"/>
    <dgm:cxn modelId="{DC349FF6-282E-46F7-9D46-AB40590F6B13}" type="presParOf" srcId="{01EAD241-356D-44FD-BB26-8D1E340009D4}" destId="{576EEAEE-AB69-4CAA-B8F0-7087EB4DAE22}" srcOrd="6" destOrd="0" presId="urn:microsoft.com/office/officeart/2008/layout/VerticalAccentList"/>
    <dgm:cxn modelId="{91D7DE7C-46AE-4E8C-A415-CAE7254B0618}" type="presParOf" srcId="{01EAD241-356D-44FD-BB26-8D1E340009D4}" destId="{DB8367C6-4F35-4854-85FD-4E7749E7D62E}" srcOrd="7" destOrd="0" presId="urn:microsoft.com/office/officeart/2008/layout/VerticalAccentList"/>
    <dgm:cxn modelId="{56F80717-FD40-4BF2-9CF2-8BB8120A0FC4}" type="presParOf" srcId="{AE0A0A2F-D831-42E7-A222-C45755C3B172}" destId="{3D92C92D-AC64-4D09-B725-45A2A6FD7E00}" srcOrd="2" destOrd="0" presId="urn:microsoft.com/office/officeart/2008/layout/VerticalAccentList"/>
    <dgm:cxn modelId="{7582E9E8-128B-4224-B765-7022CD8948F1}" type="presParOf" srcId="{AE0A0A2F-D831-42E7-A222-C45755C3B172}" destId="{12549778-E3AF-4EB2-9ED5-36F69B159E99}" srcOrd="3" destOrd="0" presId="urn:microsoft.com/office/officeart/2008/layout/VerticalAccentList"/>
    <dgm:cxn modelId="{06597E19-FAA0-487F-8236-4B54A415336B}" type="presParOf" srcId="{12549778-E3AF-4EB2-9ED5-36F69B159E99}" destId="{C3A651A3-3B40-4C24-9849-70DAB7542A8B}" srcOrd="0" destOrd="0" presId="urn:microsoft.com/office/officeart/2008/layout/VerticalAccentList"/>
    <dgm:cxn modelId="{8DAEB63C-1BA7-42AB-9504-76BCB89B9454}" type="presParOf" srcId="{AE0A0A2F-D831-42E7-A222-C45755C3B172}" destId="{6B1EB324-1009-4051-B852-DEFA1C358FC5}" srcOrd="4" destOrd="0" presId="urn:microsoft.com/office/officeart/2008/layout/VerticalAccentList"/>
    <dgm:cxn modelId="{11B100F8-6567-45B7-A997-A97F54204108}" type="presParOf" srcId="{6B1EB324-1009-4051-B852-DEFA1C358FC5}" destId="{4D51D3AD-BE79-4DAD-926C-6C5A50D8E438}" srcOrd="0" destOrd="0" presId="urn:microsoft.com/office/officeart/2008/layout/VerticalAccentList"/>
    <dgm:cxn modelId="{2779B0BD-E111-4598-BB49-1677B71FFA7C}" type="presParOf" srcId="{6B1EB324-1009-4051-B852-DEFA1C358FC5}" destId="{AE33A58C-0D4C-4693-9A70-276B75A0AD23}" srcOrd="1" destOrd="0" presId="urn:microsoft.com/office/officeart/2008/layout/VerticalAccentList"/>
    <dgm:cxn modelId="{9D7E9898-9C12-45E6-8143-6F70697DED7D}" type="presParOf" srcId="{6B1EB324-1009-4051-B852-DEFA1C358FC5}" destId="{EA867ADF-2C66-4A0B-94ED-16014392210F}" srcOrd="2" destOrd="0" presId="urn:microsoft.com/office/officeart/2008/layout/VerticalAccentList"/>
    <dgm:cxn modelId="{E4DFE254-1DD3-4656-8BB4-BBA2E2F019A7}" type="presParOf" srcId="{6B1EB324-1009-4051-B852-DEFA1C358FC5}" destId="{0D0892F5-2BCD-42A8-925C-BAA529FCA891}" srcOrd="3" destOrd="0" presId="urn:microsoft.com/office/officeart/2008/layout/VerticalAccentList"/>
    <dgm:cxn modelId="{1333B418-2327-4933-A74E-36045DA6A6C9}" type="presParOf" srcId="{6B1EB324-1009-4051-B852-DEFA1C358FC5}" destId="{CA77CEF1-8550-47B7-ADCE-BEFB664B5F47}" srcOrd="4" destOrd="0" presId="urn:microsoft.com/office/officeart/2008/layout/VerticalAccentList"/>
    <dgm:cxn modelId="{1D88D37C-9D6A-48B9-B566-982B43B11AB4}" type="presParOf" srcId="{6B1EB324-1009-4051-B852-DEFA1C358FC5}" destId="{002584BA-F081-4945-99CC-AA1686537FC3}" srcOrd="5" destOrd="0" presId="urn:microsoft.com/office/officeart/2008/layout/VerticalAccentList"/>
    <dgm:cxn modelId="{5CB8BF9B-6ACE-4953-A6A8-F22675E72E82}" type="presParOf" srcId="{6B1EB324-1009-4051-B852-DEFA1C358FC5}" destId="{8FCE14F6-8CF7-4E7A-B318-B557592F3BD4}" srcOrd="6" destOrd="0" presId="urn:microsoft.com/office/officeart/2008/layout/VerticalAccentList"/>
    <dgm:cxn modelId="{A52D6B93-5395-4BEF-BAE9-4C09DD43371A}" type="presParOf" srcId="{6B1EB324-1009-4051-B852-DEFA1C358FC5}" destId="{B501BAF2-EF73-4793-8918-66404D95D760}" srcOrd="7" destOrd="0" presId="urn:microsoft.com/office/officeart/2008/layout/VerticalAccentList"/>
    <dgm:cxn modelId="{8E2CC631-088B-4FFA-ABBC-C39DB17EBFC7}" type="presParOf" srcId="{AE0A0A2F-D831-42E7-A222-C45755C3B172}" destId="{5F9661F2-BEF4-4B4B-BD86-C83FEDE31182}" srcOrd="5" destOrd="0" presId="urn:microsoft.com/office/officeart/2008/layout/VerticalAccentList"/>
    <dgm:cxn modelId="{09D9343F-6EF8-452C-A3FF-A6C0E10EFA66}" type="presParOf" srcId="{AE0A0A2F-D831-42E7-A222-C45755C3B172}" destId="{0336E3E4-9A75-4286-BCA7-D4F597FE7A53}" srcOrd="6" destOrd="0" presId="urn:microsoft.com/office/officeart/2008/layout/VerticalAccentList"/>
    <dgm:cxn modelId="{FFC3D6E6-ED24-4323-A7C5-F93220F8B71A}" type="presParOf" srcId="{0336E3E4-9A75-4286-BCA7-D4F597FE7A53}" destId="{8BD25D04-8810-48E0-8DB6-D65611148908}" srcOrd="0" destOrd="0" presId="urn:microsoft.com/office/officeart/2008/layout/VerticalAccentList"/>
    <dgm:cxn modelId="{76D8638D-8A47-4E30-A7FC-9FF0941F1406}" type="presParOf" srcId="{AE0A0A2F-D831-42E7-A222-C45755C3B172}" destId="{1133C9D6-7BC7-452A-83EB-18E16C460008}" srcOrd="7" destOrd="0" presId="urn:microsoft.com/office/officeart/2008/layout/VerticalAccentList"/>
    <dgm:cxn modelId="{39ADF7FF-2DDD-4E2B-BC4E-86978B7CCBDB}" type="presParOf" srcId="{1133C9D6-7BC7-452A-83EB-18E16C460008}" destId="{26A0E4DD-53C6-46D0-97EE-27363F1664F3}" srcOrd="0" destOrd="0" presId="urn:microsoft.com/office/officeart/2008/layout/VerticalAccentList"/>
    <dgm:cxn modelId="{FF1C30D1-9C05-4AA5-8850-5ED15B7901A6}" type="presParOf" srcId="{1133C9D6-7BC7-452A-83EB-18E16C460008}" destId="{33122D81-6149-4220-8E76-00D0D18F5E42}" srcOrd="1" destOrd="0" presId="urn:microsoft.com/office/officeart/2008/layout/VerticalAccentList"/>
    <dgm:cxn modelId="{2C2E65CA-45ED-44A5-A03F-F09DBE4D873B}" type="presParOf" srcId="{1133C9D6-7BC7-452A-83EB-18E16C460008}" destId="{D663C635-0179-48F7-8E3C-F36079A448BB}" srcOrd="2" destOrd="0" presId="urn:microsoft.com/office/officeart/2008/layout/VerticalAccentList"/>
    <dgm:cxn modelId="{1B9477CC-BE61-4BE7-924C-3EE732AEC8C8}" type="presParOf" srcId="{1133C9D6-7BC7-452A-83EB-18E16C460008}" destId="{DCB29BD3-3D09-44FD-9007-47B431932CDA}" srcOrd="3" destOrd="0" presId="urn:microsoft.com/office/officeart/2008/layout/VerticalAccentList"/>
    <dgm:cxn modelId="{BB645593-790E-46F5-A5E6-32AA562814DC}" type="presParOf" srcId="{1133C9D6-7BC7-452A-83EB-18E16C460008}" destId="{C982200D-51B7-495B-915A-884EE8CE4FA9}" srcOrd="4" destOrd="0" presId="urn:microsoft.com/office/officeart/2008/layout/VerticalAccentList"/>
    <dgm:cxn modelId="{5697C093-E678-464B-86D0-D49F28E360D1}" type="presParOf" srcId="{1133C9D6-7BC7-452A-83EB-18E16C460008}" destId="{66562DA3-2F2C-4A98-BFA6-78999BA6A833}" srcOrd="5" destOrd="0" presId="urn:microsoft.com/office/officeart/2008/layout/VerticalAccentList"/>
    <dgm:cxn modelId="{840C2CE9-EC26-4A83-93EB-26473C18BF6A}" type="presParOf" srcId="{1133C9D6-7BC7-452A-83EB-18E16C460008}" destId="{733863B7-F41F-4E3F-9490-4D3765D2A438}" srcOrd="6" destOrd="0" presId="urn:microsoft.com/office/officeart/2008/layout/VerticalAccentList"/>
    <dgm:cxn modelId="{56E1206A-2D47-41A1-8E65-E2318B0772B3}" type="presParOf" srcId="{1133C9D6-7BC7-452A-83EB-18E16C460008}" destId="{0433D92D-6661-42F9-94A2-30975D29615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1982C-28F5-4DF0-AF5C-972BD7A6501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1F4DC8-5E80-4DB4-A995-F203424D6F1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3200" dirty="0" smtClean="0"/>
            <a:t>  </a:t>
          </a:r>
          <a:r>
            <a:rPr lang="ru-RU" sz="3200" dirty="0" smtClean="0">
              <a:solidFill>
                <a:schemeClr val="tx1"/>
              </a:solidFill>
            </a:rPr>
            <a:t>2 684,6           2 730,2            45,6</a:t>
          </a:r>
          <a:endParaRPr lang="ru-RU" sz="3200" dirty="0">
            <a:solidFill>
              <a:schemeClr val="tx1"/>
            </a:solidFill>
          </a:endParaRPr>
        </a:p>
      </dgm:t>
    </dgm:pt>
    <dgm:pt modelId="{89B73B9F-C8EC-43C3-ADD0-D0FBBBBAA2FE}" type="parTrans" cxnId="{3AA26C72-750F-44D3-874C-6EF1B7682F57}">
      <dgm:prSet/>
      <dgm:spPr/>
      <dgm:t>
        <a:bodyPr/>
        <a:lstStyle/>
        <a:p>
          <a:endParaRPr lang="ru-RU"/>
        </a:p>
      </dgm:t>
    </dgm:pt>
    <dgm:pt modelId="{31021F30-F796-46EF-B322-8BC77AFD3E51}" type="sibTrans" cxnId="{3AA26C72-750F-44D3-874C-6EF1B7682F57}">
      <dgm:prSet/>
      <dgm:spPr/>
      <dgm:t>
        <a:bodyPr/>
        <a:lstStyle/>
        <a:p>
          <a:endParaRPr lang="ru-RU"/>
        </a:p>
      </dgm:t>
    </dgm:pt>
    <dgm:pt modelId="{5146AFF8-278B-4206-8873-E3E2429A6E1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3200" dirty="0" smtClean="0"/>
            <a:t>   </a:t>
          </a:r>
          <a:r>
            <a:rPr lang="ru-RU" sz="3200" dirty="0" smtClean="0">
              <a:solidFill>
                <a:schemeClr val="tx1"/>
              </a:solidFill>
            </a:rPr>
            <a:t>2 531,0            2 531,0            0,0</a:t>
          </a:r>
          <a:endParaRPr lang="ru-RU" sz="3200" dirty="0">
            <a:solidFill>
              <a:schemeClr val="tx1"/>
            </a:solidFill>
          </a:endParaRPr>
        </a:p>
      </dgm:t>
    </dgm:pt>
    <dgm:pt modelId="{A67822BC-4585-4125-BA56-DFA2008E4FB0}" type="parTrans" cxnId="{494D5AD4-0764-4231-A3F4-85C88DF431A6}">
      <dgm:prSet/>
      <dgm:spPr/>
      <dgm:t>
        <a:bodyPr/>
        <a:lstStyle/>
        <a:p>
          <a:endParaRPr lang="ru-RU"/>
        </a:p>
      </dgm:t>
    </dgm:pt>
    <dgm:pt modelId="{8A5208A2-CBB8-45CE-922B-5DA2D1A915CE}" type="sibTrans" cxnId="{494D5AD4-0764-4231-A3F4-85C88DF431A6}">
      <dgm:prSet/>
      <dgm:spPr/>
      <dgm:t>
        <a:bodyPr/>
        <a:lstStyle/>
        <a:p>
          <a:endParaRPr lang="ru-RU"/>
        </a:p>
      </dgm:t>
    </dgm:pt>
    <dgm:pt modelId="{4DFE6707-C546-4379-B8F7-AC0340A1D16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3700" dirty="0" smtClean="0"/>
            <a:t>  </a:t>
          </a:r>
          <a:r>
            <a:rPr lang="ru-RU" sz="3200" dirty="0" smtClean="0">
              <a:solidFill>
                <a:schemeClr val="tx1"/>
              </a:solidFill>
            </a:rPr>
            <a:t>2 577,9            2 577,9            0,0</a:t>
          </a:r>
          <a:endParaRPr lang="ru-RU" sz="3200" dirty="0">
            <a:solidFill>
              <a:schemeClr val="tx1"/>
            </a:solidFill>
          </a:endParaRPr>
        </a:p>
      </dgm:t>
    </dgm:pt>
    <dgm:pt modelId="{9A04DA6F-515D-4D5F-8EEE-5BF78715F843}" type="parTrans" cxnId="{45720627-3E6A-44D9-8630-4D082C7DBDA5}">
      <dgm:prSet/>
      <dgm:spPr/>
      <dgm:t>
        <a:bodyPr/>
        <a:lstStyle/>
        <a:p>
          <a:endParaRPr lang="ru-RU"/>
        </a:p>
      </dgm:t>
    </dgm:pt>
    <dgm:pt modelId="{FCFF1C13-43E6-45E8-B54D-B11A4964518D}" type="sibTrans" cxnId="{45720627-3E6A-44D9-8630-4D082C7DBDA5}">
      <dgm:prSet/>
      <dgm:spPr/>
      <dgm:t>
        <a:bodyPr/>
        <a:lstStyle/>
        <a:p>
          <a:endParaRPr lang="ru-RU"/>
        </a:p>
      </dgm:t>
    </dgm:pt>
    <dgm:pt modelId="{8A031C7E-7E3A-40EC-968D-E1848AC7D422}" type="pres">
      <dgm:prSet presAssocID="{6EB1982C-28F5-4DF0-AF5C-972BD7A650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14DD5-1879-47B4-A8E4-A9FF54EE008A}" type="pres">
      <dgm:prSet presAssocID="{2B1F4DC8-5E80-4DB4-A995-F203424D6F13}" presName="comp" presStyleCnt="0"/>
      <dgm:spPr/>
    </dgm:pt>
    <dgm:pt modelId="{0C5FD52E-5136-4430-9A08-848D10D1BF52}" type="pres">
      <dgm:prSet presAssocID="{2B1F4DC8-5E80-4DB4-A995-F203424D6F13}" presName="box" presStyleLbl="node1" presStyleIdx="0" presStyleCnt="3" custScaleY="72046" custLinFactNeighborX="69" custLinFactNeighborY="10216"/>
      <dgm:spPr/>
      <dgm:t>
        <a:bodyPr/>
        <a:lstStyle/>
        <a:p>
          <a:endParaRPr lang="ru-RU"/>
        </a:p>
      </dgm:t>
    </dgm:pt>
    <dgm:pt modelId="{1BA047E9-373C-4162-9065-AA01C408EF91}" type="pres">
      <dgm:prSet presAssocID="{2B1F4DC8-5E80-4DB4-A995-F203424D6F13}" presName="img" presStyleLbl="fgImgPlace1" presStyleIdx="0" presStyleCnt="3" custScaleX="88247" custScaleY="67319" custLinFactNeighborX="-1498" custLinFactNeighborY="13719"/>
      <dgm:spPr>
        <a:noFill/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64AB575A-42A0-43A7-A631-EDAD802901FF}" type="pres">
      <dgm:prSet presAssocID="{2B1F4DC8-5E80-4DB4-A995-F203424D6F1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17B68-359B-4AC2-847D-1D0D91F80EE1}" type="pres">
      <dgm:prSet presAssocID="{31021F30-F796-46EF-B322-8BC77AFD3E51}" presName="spacer" presStyleCnt="0"/>
      <dgm:spPr/>
    </dgm:pt>
    <dgm:pt modelId="{4E6DA7F3-5D71-4261-926C-ABFE14C6A209}" type="pres">
      <dgm:prSet presAssocID="{4DFE6707-C546-4379-B8F7-AC0340A1D163}" presName="comp" presStyleCnt="0"/>
      <dgm:spPr/>
    </dgm:pt>
    <dgm:pt modelId="{831E0F21-3972-4F6D-A1BE-8300C9702AAA}" type="pres">
      <dgm:prSet presAssocID="{4DFE6707-C546-4379-B8F7-AC0340A1D163}" presName="box" presStyleLbl="node1" presStyleIdx="1" presStyleCnt="3" custScaleY="74947" custLinFactNeighborX="-162" custLinFactNeighborY="4925"/>
      <dgm:spPr/>
      <dgm:t>
        <a:bodyPr/>
        <a:lstStyle/>
        <a:p>
          <a:endParaRPr lang="ru-RU"/>
        </a:p>
      </dgm:t>
    </dgm:pt>
    <dgm:pt modelId="{6DBA2933-AEB0-454E-A5B7-2BB6DD8ACC55}" type="pres">
      <dgm:prSet presAssocID="{4DFE6707-C546-4379-B8F7-AC0340A1D163}" presName="img" presStyleLbl="fgImgPlace1" presStyleIdx="1" presStyleCnt="3" custScaleX="92490" custScaleY="69750" custLinFactNeighborX="-1498" custLinFactNeighborY="10497"/>
      <dgm:spPr>
        <a:noFill/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9DB8893A-DA35-4B89-8425-F61E14604630}" type="pres">
      <dgm:prSet presAssocID="{4DFE6707-C546-4379-B8F7-AC0340A1D16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90303-F07D-4DD1-BEA8-131FAD6DD753}" type="pres">
      <dgm:prSet presAssocID="{FCFF1C13-43E6-45E8-B54D-B11A4964518D}" presName="spacer" presStyleCnt="0"/>
      <dgm:spPr/>
    </dgm:pt>
    <dgm:pt modelId="{B7CF6742-4EB9-4E53-BADC-4B86766667E7}" type="pres">
      <dgm:prSet presAssocID="{5146AFF8-278B-4206-8873-E3E2429A6E1A}" presName="comp" presStyleCnt="0"/>
      <dgm:spPr/>
    </dgm:pt>
    <dgm:pt modelId="{C5956EE1-C79C-4207-B332-EB601DEE56ED}" type="pres">
      <dgm:prSet presAssocID="{5146AFF8-278B-4206-8873-E3E2429A6E1A}" presName="box" presStyleLbl="node1" presStyleIdx="2" presStyleCnt="3" custScaleY="76446" custLinFactNeighborX="-398" custLinFactNeighborY="-1223"/>
      <dgm:spPr/>
      <dgm:t>
        <a:bodyPr/>
        <a:lstStyle/>
        <a:p>
          <a:endParaRPr lang="ru-RU"/>
        </a:p>
      </dgm:t>
    </dgm:pt>
    <dgm:pt modelId="{F362E3D4-5B50-4AC4-BC8A-148C56390BAF}" type="pres">
      <dgm:prSet presAssocID="{5146AFF8-278B-4206-8873-E3E2429A6E1A}" presName="img" presStyleLbl="fgImgPlace1" presStyleIdx="2" presStyleCnt="3" custScaleX="85251" custScaleY="63145"/>
      <dgm:spPr>
        <a:noFill/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5F576430-B2F0-4F56-802D-4D61B8633FA7}" type="pres">
      <dgm:prSet presAssocID="{5146AFF8-278B-4206-8873-E3E2429A6E1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55156-1AE4-4E7D-BF1A-1BCEB1328C88}" type="presOf" srcId="{5146AFF8-278B-4206-8873-E3E2429A6E1A}" destId="{C5956EE1-C79C-4207-B332-EB601DEE56ED}" srcOrd="0" destOrd="0" presId="urn:microsoft.com/office/officeart/2005/8/layout/vList4"/>
    <dgm:cxn modelId="{85743A72-44BB-4E36-8281-12BD0CF90F39}" type="presOf" srcId="{2B1F4DC8-5E80-4DB4-A995-F203424D6F13}" destId="{0C5FD52E-5136-4430-9A08-848D10D1BF52}" srcOrd="0" destOrd="0" presId="urn:microsoft.com/office/officeart/2005/8/layout/vList4"/>
    <dgm:cxn modelId="{791727B7-62B2-473D-9385-54523AE2092E}" type="presOf" srcId="{5146AFF8-278B-4206-8873-E3E2429A6E1A}" destId="{5F576430-B2F0-4F56-802D-4D61B8633FA7}" srcOrd="1" destOrd="0" presId="urn:microsoft.com/office/officeart/2005/8/layout/vList4"/>
    <dgm:cxn modelId="{BF5AC94F-2E78-4530-8E07-45FC3E138F3F}" type="presOf" srcId="{2B1F4DC8-5E80-4DB4-A995-F203424D6F13}" destId="{64AB575A-42A0-43A7-A631-EDAD802901FF}" srcOrd="1" destOrd="0" presId="urn:microsoft.com/office/officeart/2005/8/layout/vList4"/>
    <dgm:cxn modelId="{494D5AD4-0764-4231-A3F4-85C88DF431A6}" srcId="{6EB1982C-28F5-4DF0-AF5C-972BD7A6501F}" destId="{5146AFF8-278B-4206-8873-E3E2429A6E1A}" srcOrd="2" destOrd="0" parTransId="{A67822BC-4585-4125-BA56-DFA2008E4FB0}" sibTransId="{8A5208A2-CBB8-45CE-922B-5DA2D1A915CE}"/>
    <dgm:cxn modelId="{8B5DDAF6-1C29-4534-AA21-0373ED49C57A}" type="presOf" srcId="{4DFE6707-C546-4379-B8F7-AC0340A1D163}" destId="{9DB8893A-DA35-4B89-8425-F61E14604630}" srcOrd="1" destOrd="0" presId="urn:microsoft.com/office/officeart/2005/8/layout/vList4"/>
    <dgm:cxn modelId="{45720627-3E6A-44D9-8630-4D082C7DBDA5}" srcId="{6EB1982C-28F5-4DF0-AF5C-972BD7A6501F}" destId="{4DFE6707-C546-4379-B8F7-AC0340A1D163}" srcOrd="1" destOrd="0" parTransId="{9A04DA6F-515D-4D5F-8EEE-5BF78715F843}" sibTransId="{FCFF1C13-43E6-45E8-B54D-B11A4964518D}"/>
    <dgm:cxn modelId="{62A97B73-8041-4C1F-9678-FC3AE59936EE}" type="presOf" srcId="{6EB1982C-28F5-4DF0-AF5C-972BD7A6501F}" destId="{8A031C7E-7E3A-40EC-968D-E1848AC7D422}" srcOrd="0" destOrd="0" presId="urn:microsoft.com/office/officeart/2005/8/layout/vList4"/>
    <dgm:cxn modelId="{2BD3DC3D-028F-4438-B6C9-098FF0A9149D}" type="presOf" srcId="{4DFE6707-C546-4379-B8F7-AC0340A1D163}" destId="{831E0F21-3972-4F6D-A1BE-8300C9702AAA}" srcOrd="0" destOrd="0" presId="urn:microsoft.com/office/officeart/2005/8/layout/vList4"/>
    <dgm:cxn modelId="{3AA26C72-750F-44D3-874C-6EF1B7682F57}" srcId="{6EB1982C-28F5-4DF0-AF5C-972BD7A6501F}" destId="{2B1F4DC8-5E80-4DB4-A995-F203424D6F13}" srcOrd="0" destOrd="0" parTransId="{89B73B9F-C8EC-43C3-ADD0-D0FBBBBAA2FE}" sibTransId="{31021F30-F796-46EF-B322-8BC77AFD3E51}"/>
    <dgm:cxn modelId="{EA1EC07C-C0E7-44ED-99CD-64B10E9AAB29}" type="presParOf" srcId="{8A031C7E-7E3A-40EC-968D-E1848AC7D422}" destId="{32514DD5-1879-47B4-A8E4-A9FF54EE008A}" srcOrd="0" destOrd="0" presId="urn:microsoft.com/office/officeart/2005/8/layout/vList4"/>
    <dgm:cxn modelId="{DB73656F-3C86-40FA-A39E-8059E2C63FC5}" type="presParOf" srcId="{32514DD5-1879-47B4-A8E4-A9FF54EE008A}" destId="{0C5FD52E-5136-4430-9A08-848D10D1BF52}" srcOrd="0" destOrd="0" presId="urn:microsoft.com/office/officeart/2005/8/layout/vList4"/>
    <dgm:cxn modelId="{3630A917-515A-4F2C-A758-5A0F074C02AD}" type="presParOf" srcId="{32514DD5-1879-47B4-A8E4-A9FF54EE008A}" destId="{1BA047E9-373C-4162-9065-AA01C408EF91}" srcOrd="1" destOrd="0" presId="urn:microsoft.com/office/officeart/2005/8/layout/vList4"/>
    <dgm:cxn modelId="{E72D29C4-D7CA-4972-B9E5-8059676B0D07}" type="presParOf" srcId="{32514DD5-1879-47B4-A8E4-A9FF54EE008A}" destId="{64AB575A-42A0-43A7-A631-EDAD802901FF}" srcOrd="2" destOrd="0" presId="urn:microsoft.com/office/officeart/2005/8/layout/vList4"/>
    <dgm:cxn modelId="{BE32F31C-DEEF-47C8-9730-AC79E79D77DC}" type="presParOf" srcId="{8A031C7E-7E3A-40EC-968D-E1848AC7D422}" destId="{36317B68-359B-4AC2-847D-1D0D91F80EE1}" srcOrd="1" destOrd="0" presId="urn:microsoft.com/office/officeart/2005/8/layout/vList4"/>
    <dgm:cxn modelId="{9DD1F35D-E595-4FD2-BEE8-0B644E46D415}" type="presParOf" srcId="{8A031C7E-7E3A-40EC-968D-E1848AC7D422}" destId="{4E6DA7F3-5D71-4261-926C-ABFE14C6A209}" srcOrd="2" destOrd="0" presId="urn:microsoft.com/office/officeart/2005/8/layout/vList4"/>
    <dgm:cxn modelId="{57ACF646-0685-4365-A9DE-79C14F4E1212}" type="presParOf" srcId="{4E6DA7F3-5D71-4261-926C-ABFE14C6A209}" destId="{831E0F21-3972-4F6D-A1BE-8300C9702AAA}" srcOrd="0" destOrd="0" presId="urn:microsoft.com/office/officeart/2005/8/layout/vList4"/>
    <dgm:cxn modelId="{A456EFD3-B3CA-4BCF-90DD-BBD73C86D318}" type="presParOf" srcId="{4E6DA7F3-5D71-4261-926C-ABFE14C6A209}" destId="{6DBA2933-AEB0-454E-A5B7-2BB6DD8ACC55}" srcOrd="1" destOrd="0" presId="urn:microsoft.com/office/officeart/2005/8/layout/vList4"/>
    <dgm:cxn modelId="{4BC60D3B-0F11-4B7D-A418-9798C5527196}" type="presParOf" srcId="{4E6DA7F3-5D71-4261-926C-ABFE14C6A209}" destId="{9DB8893A-DA35-4B89-8425-F61E14604630}" srcOrd="2" destOrd="0" presId="urn:microsoft.com/office/officeart/2005/8/layout/vList4"/>
    <dgm:cxn modelId="{A0C4646E-0BFD-4793-B4A3-963DB59BE753}" type="presParOf" srcId="{8A031C7E-7E3A-40EC-968D-E1848AC7D422}" destId="{AAD90303-F07D-4DD1-BEA8-131FAD6DD753}" srcOrd="3" destOrd="0" presId="urn:microsoft.com/office/officeart/2005/8/layout/vList4"/>
    <dgm:cxn modelId="{42C7C876-2330-4961-84E1-6678DEE4FE90}" type="presParOf" srcId="{8A031C7E-7E3A-40EC-968D-E1848AC7D422}" destId="{B7CF6742-4EB9-4E53-BADC-4B86766667E7}" srcOrd="4" destOrd="0" presId="urn:microsoft.com/office/officeart/2005/8/layout/vList4"/>
    <dgm:cxn modelId="{7D6F47F2-DFF5-46BB-AF43-32CE0778E881}" type="presParOf" srcId="{B7CF6742-4EB9-4E53-BADC-4B86766667E7}" destId="{C5956EE1-C79C-4207-B332-EB601DEE56ED}" srcOrd="0" destOrd="0" presId="urn:microsoft.com/office/officeart/2005/8/layout/vList4"/>
    <dgm:cxn modelId="{A33B7151-0934-4BBC-B287-5443E4561DAE}" type="presParOf" srcId="{B7CF6742-4EB9-4E53-BADC-4B86766667E7}" destId="{F362E3D4-5B50-4AC4-BC8A-148C56390BAF}" srcOrd="1" destOrd="0" presId="urn:microsoft.com/office/officeart/2005/8/layout/vList4"/>
    <dgm:cxn modelId="{EDB03DB9-BA52-41BF-805E-2BE37BDB7B73}" type="presParOf" srcId="{B7CF6742-4EB9-4E53-BADC-4B86766667E7}" destId="{5F576430-B2F0-4F56-802D-4D61B8633F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B7F62-F423-4B9D-9E2A-3E09FB91A337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AF640E5-D4C5-4BF7-AE02-9887872E0578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Bookman Old Style" panose="02050604050505020204" pitchFamily="18" charset="0"/>
            </a:rPr>
            <a:t>2021г. факт</a:t>
          </a:r>
          <a:br>
            <a:rPr lang="ru-RU" sz="1400" b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dirty="0" smtClean="0">
              <a:solidFill>
                <a:schemeClr val="tx1"/>
              </a:solidFill>
              <a:latin typeface="Bookman Old Style" panose="02050604050505020204" pitchFamily="18" charset="0"/>
            </a:rPr>
            <a:t>2 217,3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36B381C-546A-4429-95FD-1A08BA229E00}" type="parTrans" cxnId="{ED5359C2-0613-4B17-9B29-BB18CA39C241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820A02A-56B8-4FDC-B0F7-B6C0167204D2}" type="sibTrans" cxnId="{ED5359C2-0613-4B17-9B29-BB18CA39C241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71F3282-C02F-47DE-A354-9AF65C363112}">
      <dgm:prSet phldrT="[Текст]" custT="1"/>
      <dgm:spPr/>
      <dgm:t>
        <a:bodyPr/>
        <a:lstStyle/>
        <a:p>
          <a: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  <a:t>2022г.  план</a:t>
          </a:r>
          <a:b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  <a:t>1968,3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EC48B76-B3D7-41D2-B9AA-10927BC17D10}" type="parTrans" cxnId="{BB545AD5-E520-4F09-A0FA-AEA7EE995960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06112C9-53ED-4D1C-BEAD-6C9E53001173}" type="sibTrans" cxnId="{BB545AD5-E520-4F09-A0FA-AEA7EE995960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93ACF9-1275-44B0-ACA9-11D73DB206D1}">
      <dgm:prSet phldrT="[Текст]" custT="1"/>
      <dgm:spPr/>
      <dgm:t>
        <a:bodyPr/>
        <a:lstStyle/>
        <a:p>
          <a: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  <a:t>2023г.  план</a:t>
          </a:r>
          <a:b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  <a:t>2 217,3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E139B59-1F2B-47C4-B426-1753959ECB9B}" type="parTrans" cxnId="{8E070065-9C8F-4EC8-932D-6ACE293B2289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A025577-325C-4337-A433-F90B36BB7994}" type="sibTrans" cxnId="{8E070065-9C8F-4EC8-932D-6ACE293B2289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5D2A667-9B19-40CD-95A3-E0E5BF3E7334}">
      <dgm:prSet phldrT="[Текст]" custT="1"/>
      <dgm:spPr/>
      <dgm:t>
        <a:bodyPr/>
        <a:lstStyle/>
        <a:p>
          <a: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  <a:t>2024г. план</a:t>
          </a:r>
          <a:b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  <a:t>2 577,9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EA539FC-549F-4BC1-BF1B-FC2E55A11688}" type="parTrans" cxnId="{D8B484D6-2045-47DD-A388-C2B0D08C4523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CFA008-48E0-46CB-8021-CABDED3CE945}" type="sibTrans" cxnId="{D8B484D6-2045-47DD-A388-C2B0D08C4523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E6F8FF2-F6DD-4E5E-9887-05C18CBECE44}">
      <dgm:prSet phldrT="[Текст]" custT="1"/>
      <dgm:spPr/>
      <dgm:t>
        <a:bodyPr/>
        <a:lstStyle/>
        <a:p>
          <a: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  <a:t>2025г. план</a:t>
          </a:r>
          <a:b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smtClean="0">
              <a:solidFill>
                <a:schemeClr val="tx1"/>
              </a:solidFill>
              <a:latin typeface="Bookman Old Style" panose="02050604050505020204" pitchFamily="18" charset="0"/>
            </a:rPr>
            <a:t>2 531,0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11EBDFF-2176-4E26-9452-18995ADB2501}" type="parTrans" cxnId="{467CE9A2-F13F-48BB-B2E7-B1550809618A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9F7043B-6965-48DE-877B-B91EBA9846AB}" type="sibTrans" cxnId="{467CE9A2-F13F-48BB-B2E7-B1550809618A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B8E2665-4038-4652-A3B7-1685057A23F3}" type="pres">
      <dgm:prSet presAssocID="{884B7F62-F423-4B9D-9E2A-3E09FB91A337}" presName="Name0" presStyleCnt="0">
        <dgm:presLayoutVars>
          <dgm:dir/>
          <dgm:animLvl val="lvl"/>
          <dgm:resizeHandles val="exact"/>
        </dgm:presLayoutVars>
      </dgm:prSet>
      <dgm:spPr/>
    </dgm:pt>
    <dgm:pt modelId="{A7FAE109-2515-43DD-8D4D-50F2BFE7F92D}" type="pres">
      <dgm:prSet presAssocID="{9AF640E5-D4C5-4BF7-AE02-9887872E0578}" presName="parTxOnly" presStyleLbl="node1" presStyleIdx="0" presStyleCnt="5" custScaleX="124608" custScaleY="139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C677-3936-4D87-9D85-0615DD1019D9}" type="pres">
      <dgm:prSet presAssocID="{0820A02A-56B8-4FDC-B0F7-B6C0167204D2}" presName="parTxOnlySpace" presStyleCnt="0"/>
      <dgm:spPr/>
    </dgm:pt>
    <dgm:pt modelId="{688BC793-1BD0-415A-83EE-7413235253F2}" type="pres">
      <dgm:prSet presAssocID="{A71F3282-C02F-47DE-A354-9AF65C363112}" presName="parTxOnly" presStyleLbl="node1" presStyleIdx="1" presStyleCnt="5" custScaleX="129375" custScaleY="139858" custLinFactNeighborX="-22129" custLinFactNeighborY="-2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56887-B319-4870-B7BF-E45D02D9F847}" type="pres">
      <dgm:prSet presAssocID="{406112C9-53ED-4D1C-BEAD-6C9E53001173}" presName="parTxOnlySpace" presStyleCnt="0"/>
      <dgm:spPr/>
    </dgm:pt>
    <dgm:pt modelId="{4A128920-CCC2-44DC-A625-DCD6D948C719}" type="pres">
      <dgm:prSet presAssocID="{4C93ACF9-1275-44B0-ACA9-11D73DB206D1}" presName="parTxOnly" presStyleLbl="node1" presStyleIdx="2" presStyleCnt="5" custScaleX="123909" custScaleY="139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0DF01-E472-476D-AFB7-709F37B75193}" type="pres">
      <dgm:prSet presAssocID="{3A025577-325C-4337-A433-F90B36BB7994}" presName="parTxOnlySpace" presStyleCnt="0"/>
      <dgm:spPr/>
    </dgm:pt>
    <dgm:pt modelId="{F5A3A7A0-DA4E-4E16-B67A-2976703F50F3}" type="pres">
      <dgm:prSet presAssocID="{85D2A667-9B19-40CD-95A3-E0E5BF3E7334}" presName="parTxOnly" presStyleLbl="node1" presStyleIdx="3" presStyleCnt="5" custScaleX="126909" custScaleY="139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D20D0-C004-41D7-A351-9AE765FE24CA}" type="pres">
      <dgm:prSet presAssocID="{FFCFA008-48E0-46CB-8021-CABDED3CE945}" presName="parTxOnlySpace" presStyleCnt="0"/>
      <dgm:spPr/>
    </dgm:pt>
    <dgm:pt modelId="{8D7C5940-FBAF-42DA-AA43-E5EFF7775553}" type="pres">
      <dgm:prSet presAssocID="{DE6F8FF2-F6DD-4E5E-9887-05C18CBECE44}" presName="parTxOnly" presStyleLbl="node1" presStyleIdx="4" presStyleCnt="5" custScaleX="123627" custScaleY="139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359C2-0613-4B17-9B29-BB18CA39C241}" srcId="{884B7F62-F423-4B9D-9E2A-3E09FB91A337}" destId="{9AF640E5-D4C5-4BF7-AE02-9887872E0578}" srcOrd="0" destOrd="0" parTransId="{D36B381C-546A-4429-95FD-1A08BA229E00}" sibTransId="{0820A02A-56B8-4FDC-B0F7-B6C0167204D2}"/>
    <dgm:cxn modelId="{B11C83EC-622A-40AB-BFB3-B1A4A3C7D9AF}" type="presOf" srcId="{A71F3282-C02F-47DE-A354-9AF65C363112}" destId="{688BC793-1BD0-415A-83EE-7413235253F2}" srcOrd="0" destOrd="0" presId="urn:microsoft.com/office/officeart/2005/8/layout/chevron1"/>
    <dgm:cxn modelId="{D8B484D6-2045-47DD-A388-C2B0D08C4523}" srcId="{884B7F62-F423-4B9D-9E2A-3E09FB91A337}" destId="{85D2A667-9B19-40CD-95A3-E0E5BF3E7334}" srcOrd="3" destOrd="0" parTransId="{CEA539FC-549F-4BC1-BF1B-FC2E55A11688}" sibTransId="{FFCFA008-48E0-46CB-8021-CABDED3CE945}"/>
    <dgm:cxn modelId="{467CE9A2-F13F-48BB-B2E7-B1550809618A}" srcId="{884B7F62-F423-4B9D-9E2A-3E09FB91A337}" destId="{DE6F8FF2-F6DD-4E5E-9887-05C18CBECE44}" srcOrd="4" destOrd="0" parTransId="{511EBDFF-2176-4E26-9452-18995ADB2501}" sibTransId="{C9F7043B-6965-48DE-877B-B91EBA9846AB}"/>
    <dgm:cxn modelId="{1B75B55A-473D-42BA-93F3-48C810E0A121}" type="presOf" srcId="{9AF640E5-D4C5-4BF7-AE02-9887872E0578}" destId="{A7FAE109-2515-43DD-8D4D-50F2BFE7F92D}" srcOrd="0" destOrd="0" presId="urn:microsoft.com/office/officeart/2005/8/layout/chevron1"/>
    <dgm:cxn modelId="{8E070065-9C8F-4EC8-932D-6ACE293B2289}" srcId="{884B7F62-F423-4B9D-9E2A-3E09FB91A337}" destId="{4C93ACF9-1275-44B0-ACA9-11D73DB206D1}" srcOrd="2" destOrd="0" parTransId="{BE139B59-1F2B-47C4-B426-1753959ECB9B}" sibTransId="{3A025577-325C-4337-A433-F90B36BB7994}"/>
    <dgm:cxn modelId="{BB910D42-979F-4E16-B4BE-E047DE72D13F}" type="presOf" srcId="{884B7F62-F423-4B9D-9E2A-3E09FB91A337}" destId="{5B8E2665-4038-4652-A3B7-1685057A23F3}" srcOrd="0" destOrd="0" presId="urn:microsoft.com/office/officeart/2005/8/layout/chevron1"/>
    <dgm:cxn modelId="{77C1396B-88AB-4074-ACA7-8D91B073729A}" type="presOf" srcId="{4C93ACF9-1275-44B0-ACA9-11D73DB206D1}" destId="{4A128920-CCC2-44DC-A625-DCD6D948C719}" srcOrd="0" destOrd="0" presId="urn:microsoft.com/office/officeart/2005/8/layout/chevron1"/>
    <dgm:cxn modelId="{6277ABA7-3C0E-45EA-8229-F7C6C60CB38C}" type="presOf" srcId="{DE6F8FF2-F6DD-4E5E-9887-05C18CBECE44}" destId="{8D7C5940-FBAF-42DA-AA43-E5EFF7775553}" srcOrd="0" destOrd="0" presId="urn:microsoft.com/office/officeart/2005/8/layout/chevron1"/>
    <dgm:cxn modelId="{F75CEC31-D284-4780-AEBC-A969A520B48A}" type="presOf" srcId="{85D2A667-9B19-40CD-95A3-E0E5BF3E7334}" destId="{F5A3A7A0-DA4E-4E16-B67A-2976703F50F3}" srcOrd="0" destOrd="0" presId="urn:microsoft.com/office/officeart/2005/8/layout/chevron1"/>
    <dgm:cxn modelId="{BB545AD5-E520-4F09-A0FA-AEA7EE995960}" srcId="{884B7F62-F423-4B9D-9E2A-3E09FB91A337}" destId="{A71F3282-C02F-47DE-A354-9AF65C363112}" srcOrd="1" destOrd="0" parTransId="{DEC48B76-B3D7-41D2-B9AA-10927BC17D10}" sibTransId="{406112C9-53ED-4D1C-BEAD-6C9E53001173}"/>
    <dgm:cxn modelId="{9E90144B-43F8-4700-B6C4-B3BA7F6B36F7}" type="presParOf" srcId="{5B8E2665-4038-4652-A3B7-1685057A23F3}" destId="{A7FAE109-2515-43DD-8D4D-50F2BFE7F92D}" srcOrd="0" destOrd="0" presId="urn:microsoft.com/office/officeart/2005/8/layout/chevron1"/>
    <dgm:cxn modelId="{FF141EAA-16F1-4060-BDE2-E0614B348154}" type="presParOf" srcId="{5B8E2665-4038-4652-A3B7-1685057A23F3}" destId="{5C79C677-3936-4D87-9D85-0615DD1019D9}" srcOrd="1" destOrd="0" presId="urn:microsoft.com/office/officeart/2005/8/layout/chevron1"/>
    <dgm:cxn modelId="{86F70734-B2A7-4AEB-B1FC-6C006863A2A2}" type="presParOf" srcId="{5B8E2665-4038-4652-A3B7-1685057A23F3}" destId="{688BC793-1BD0-415A-83EE-7413235253F2}" srcOrd="2" destOrd="0" presId="urn:microsoft.com/office/officeart/2005/8/layout/chevron1"/>
    <dgm:cxn modelId="{9FB585B3-5DB1-4428-83E5-190227DF8B37}" type="presParOf" srcId="{5B8E2665-4038-4652-A3B7-1685057A23F3}" destId="{06756887-B319-4870-B7BF-E45D02D9F847}" srcOrd="3" destOrd="0" presId="urn:microsoft.com/office/officeart/2005/8/layout/chevron1"/>
    <dgm:cxn modelId="{FBA9CB55-C626-4E84-A8DE-0A1E075D2C70}" type="presParOf" srcId="{5B8E2665-4038-4652-A3B7-1685057A23F3}" destId="{4A128920-CCC2-44DC-A625-DCD6D948C719}" srcOrd="4" destOrd="0" presId="urn:microsoft.com/office/officeart/2005/8/layout/chevron1"/>
    <dgm:cxn modelId="{AD05A12E-D77A-48D7-A4A1-DA7D81B328D1}" type="presParOf" srcId="{5B8E2665-4038-4652-A3B7-1685057A23F3}" destId="{ACD0DF01-E472-476D-AFB7-709F37B75193}" srcOrd="5" destOrd="0" presId="urn:microsoft.com/office/officeart/2005/8/layout/chevron1"/>
    <dgm:cxn modelId="{2FD3767D-C4A5-4781-BD2D-D9AFD1986A19}" type="presParOf" srcId="{5B8E2665-4038-4652-A3B7-1685057A23F3}" destId="{F5A3A7A0-DA4E-4E16-B67A-2976703F50F3}" srcOrd="6" destOrd="0" presId="urn:microsoft.com/office/officeart/2005/8/layout/chevron1"/>
    <dgm:cxn modelId="{D9E7A844-CB95-46F9-8BD1-DF95FB489AE6}" type="presParOf" srcId="{5B8E2665-4038-4652-A3B7-1685057A23F3}" destId="{B4AD20D0-C004-41D7-A351-9AE765FE24CA}" srcOrd="7" destOrd="0" presId="urn:microsoft.com/office/officeart/2005/8/layout/chevron1"/>
    <dgm:cxn modelId="{1FECD5A6-80C8-4174-83FB-E8EE43B35822}" type="presParOf" srcId="{5B8E2665-4038-4652-A3B7-1685057A23F3}" destId="{8D7C5940-FBAF-42DA-AA43-E5EFF77755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9CFF1D-41EE-4B84-8631-9406975BB8E5}" type="doc">
      <dgm:prSet loTypeId="urn:microsoft.com/office/officeart/2005/8/layout/h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C974CB-CAD6-45D0-A1CA-B035ADCE9CCA}">
      <dgm:prSet phldrT="[Текст]" custT="1"/>
      <dgm:spPr/>
      <dgm:t>
        <a:bodyPr/>
        <a:lstStyle/>
        <a:p>
          <a:r>
            <a:rPr lang="ru-RU" sz="2000" b="1" baseline="0" dirty="0" smtClean="0">
              <a:latin typeface="Bookman Old Style" panose="02050604050505020204" pitchFamily="18" charset="0"/>
            </a:rPr>
            <a:t>Дети, школьники, студенты</a:t>
          </a:r>
          <a:endParaRPr lang="ru-RU" sz="2000" b="1" baseline="0" dirty="0">
            <a:latin typeface="Bookman Old Style" panose="02050604050505020204" pitchFamily="18" charset="0"/>
          </a:endParaRPr>
        </a:p>
      </dgm:t>
    </dgm:pt>
    <dgm:pt modelId="{D6D2B876-282A-4EC0-AC02-5CBB94195D4F}" type="parTrans" cxnId="{3904BF6F-DE6D-436B-B87C-1DE15DB82FD1}">
      <dgm:prSet/>
      <dgm:spPr/>
      <dgm:t>
        <a:bodyPr/>
        <a:lstStyle/>
        <a:p>
          <a:endParaRPr lang="ru-RU"/>
        </a:p>
      </dgm:t>
    </dgm:pt>
    <dgm:pt modelId="{B39CD65C-28DF-4065-9165-D116BDEE2EB3}" type="sibTrans" cxnId="{3904BF6F-DE6D-436B-B87C-1DE15DB82FD1}">
      <dgm:prSet/>
      <dgm:spPr/>
      <dgm:t>
        <a:bodyPr/>
        <a:lstStyle/>
        <a:p>
          <a:endParaRPr lang="ru-RU"/>
        </a:p>
      </dgm:t>
    </dgm:pt>
    <dgm:pt modelId="{AA5B032F-0530-45A1-B3A1-95BAC32821AA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обеспечение питанием обучающихся – 45,3 </a:t>
          </a:r>
          <a:endParaRPr lang="ru-RU" dirty="0">
            <a:latin typeface="Bookman Old Style" panose="02050604050505020204" pitchFamily="18" charset="0"/>
          </a:endParaRPr>
        </a:p>
      </dgm:t>
    </dgm:pt>
    <dgm:pt modelId="{EC05D447-C8E1-4BA6-AFE5-AF7F64A4CE3A}" type="parTrans" cxnId="{9A5352BB-C6D9-40A7-9A86-ABBB611EF5E5}">
      <dgm:prSet/>
      <dgm:spPr/>
      <dgm:t>
        <a:bodyPr/>
        <a:lstStyle/>
        <a:p>
          <a:endParaRPr lang="ru-RU"/>
        </a:p>
      </dgm:t>
    </dgm:pt>
    <dgm:pt modelId="{F804546E-0A5D-4A30-B0FD-38AFD4A67A40}" type="sibTrans" cxnId="{9A5352BB-C6D9-40A7-9A86-ABBB611EF5E5}">
      <dgm:prSet/>
      <dgm:spPr/>
      <dgm:t>
        <a:bodyPr/>
        <a:lstStyle/>
        <a:p>
          <a:endParaRPr lang="ru-RU"/>
        </a:p>
      </dgm:t>
    </dgm:pt>
    <dgm:pt modelId="{3EFA5C3D-E5FA-4338-9D8F-3290298F289F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частичная компенсация родительской платы – 11,6</a:t>
          </a:r>
          <a:endParaRPr lang="ru-RU" dirty="0">
            <a:latin typeface="Bookman Old Style" panose="02050604050505020204" pitchFamily="18" charset="0"/>
          </a:endParaRPr>
        </a:p>
      </dgm:t>
    </dgm:pt>
    <dgm:pt modelId="{A61DDFEB-586F-4C3B-9554-C473FB8A3601}" type="parTrans" cxnId="{0CBAE422-2D4F-4731-AEDF-D262ADB88B58}">
      <dgm:prSet/>
      <dgm:spPr/>
      <dgm:t>
        <a:bodyPr/>
        <a:lstStyle/>
        <a:p>
          <a:endParaRPr lang="ru-RU"/>
        </a:p>
      </dgm:t>
    </dgm:pt>
    <dgm:pt modelId="{8B5C4786-A9CB-4A9B-9DB8-1ECEE2C4C45B}" type="sibTrans" cxnId="{0CBAE422-2D4F-4731-AEDF-D262ADB88B58}">
      <dgm:prSet/>
      <dgm:spPr/>
      <dgm:t>
        <a:bodyPr/>
        <a:lstStyle/>
        <a:p>
          <a:endParaRPr lang="ru-RU"/>
        </a:p>
      </dgm:t>
    </dgm:pt>
    <dgm:pt modelId="{DE37494E-B3B9-4996-BCC4-985AD59AC35C}">
      <dgm:prSet phldrT="[Текст]" phldr="1"/>
      <dgm:spPr/>
      <dgm:t>
        <a:bodyPr/>
        <a:lstStyle/>
        <a:p>
          <a:endParaRPr lang="ru-RU"/>
        </a:p>
      </dgm:t>
    </dgm:pt>
    <dgm:pt modelId="{94F1CA07-4AF5-48AD-B092-DD2379AEC9BB}" type="parTrans" cxnId="{12CE468F-8721-4D28-B6AC-6C77CEBF39E4}">
      <dgm:prSet/>
      <dgm:spPr/>
      <dgm:t>
        <a:bodyPr/>
        <a:lstStyle/>
        <a:p>
          <a:endParaRPr lang="ru-RU"/>
        </a:p>
      </dgm:t>
    </dgm:pt>
    <dgm:pt modelId="{5815E9DC-F2F1-4C4E-82E2-F30E3B2D1ED5}" type="sibTrans" cxnId="{12CE468F-8721-4D28-B6AC-6C77CEBF39E4}">
      <dgm:prSet/>
      <dgm:spPr/>
      <dgm:t>
        <a:bodyPr/>
        <a:lstStyle/>
        <a:p>
          <a:endParaRPr lang="ru-RU"/>
        </a:p>
      </dgm:t>
    </dgm:pt>
    <dgm:pt modelId="{7787145D-30DC-4309-B74E-51B25BD07992}">
      <dgm:prSet phldrT="[Текст]" phldr="1"/>
      <dgm:spPr/>
      <dgm:t>
        <a:bodyPr/>
        <a:lstStyle/>
        <a:p>
          <a:endParaRPr lang="ru-RU"/>
        </a:p>
      </dgm:t>
    </dgm:pt>
    <dgm:pt modelId="{7ECCC9ED-8B87-418B-9101-CB404844FBA5}" type="parTrans" cxnId="{7862F319-C675-424D-8C34-ABD75FF56936}">
      <dgm:prSet/>
      <dgm:spPr/>
      <dgm:t>
        <a:bodyPr/>
        <a:lstStyle/>
        <a:p>
          <a:endParaRPr lang="ru-RU"/>
        </a:p>
      </dgm:t>
    </dgm:pt>
    <dgm:pt modelId="{E9D7AE5C-9748-43BA-81D2-C95EFEC6246B}" type="sibTrans" cxnId="{7862F319-C675-424D-8C34-ABD75FF56936}">
      <dgm:prSet/>
      <dgm:spPr/>
      <dgm:t>
        <a:bodyPr/>
        <a:lstStyle/>
        <a:p>
          <a:endParaRPr lang="ru-RU"/>
        </a:p>
      </dgm:t>
    </dgm:pt>
    <dgm:pt modelId="{58527997-FF2A-43DB-B615-2B80E8647CEB}">
      <dgm:prSet phldrT="[Текст]" phldr="1"/>
      <dgm:spPr/>
      <dgm:t>
        <a:bodyPr/>
        <a:lstStyle/>
        <a:p>
          <a:endParaRPr lang="ru-RU"/>
        </a:p>
      </dgm:t>
    </dgm:pt>
    <dgm:pt modelId="{2DE0BAC3-FBB7-4971-B18E-95D263DE3ADE}" type="parTrans" cxnId="{4B004385-DDEB-4841-AC02-73CB4CCE3919}">
      <dgm:prSet/>
      <dgm:spPr/>
      <dgm:t>
        <a:bodyPr/>
        <a:lstStyle/>
        <a:p>
          <a:endParaRPr lang="ru-RU"/>
        </a:p>
      </dgm:t>
    </dgm:pt>
    <dgm:pt modelId="{667BE5CF-319D-4B06-9AD5-80F463D4835A}" type="sibTrans" cxnId="{4B004385-DDEB-4841-AC02-73CB4CCE3919}">
      <dgm:prSet/>
      <dgm:spPr/>
      <dgm:t>
        <a:bodyPr/>
        <a:lstStyle/>
        <a:p>
          <a:endParaRPr lang="ru-RU"/>
        </a:p>
      </dgm:t>
    </dgm:pt>
    <dgm:pt modelId="{D1EEFAAD-ADB4-40BF-BC94-1EABEA90DAB0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выплата студентам, обучающимся по договорам о целевом обучении на педагогических специальностях (по 10,0 тыс. рублей на получателя) – 0,05</a:t>
          </a:r>
          <a:endParaRPr lang="ru-RU" dirty="0">
            <a:latin typeface="Bookman Old Style" panose="02050604050505020204" pitchFamily="18" charset="0"/>
          </a:endParaRPr>
        </a:p>
      </dgm:t>
    </dgm:pt>
    <dgm:pt modelId="{E4285CFE-26FA-4573-87C7-E930238A07E3}" type="parTrans" cxnId="{0D97B36F-9FD3-499A-BD8B-A4BE1B458A5B}">
      <dgm:prSet/>
      <dgm:spPr/>
      <dgm:t>
        <a:bodyPr/>
        <a:lstStyle/>
        <a:p>
          <a:endParaRPr lang="ru-RU"/>
        </a:p>
      </dgm:t>
    </dgm:pt>
    <dgm:pt modelId="{0A6576AD-B969-473C-8F13-9788AA5B1E1B}" type="sibTrans" cxnId="{0D97B36F-9FD3-499A-BD8B-A4BE1B458A5B}">
      <dgm:prSet/>
      <dgm:spPr/>
      <dgm:t>
        <a:bodyPr/>
        <a:lstStyle/>
        <a:p>
          <a:endParaRPr lang="ru-RU"/>
        </a:p>
      </dgm:t>
    </dgm:pt>
    <dgm:pt modelId="{91A53FCB-F54B-480A-8C66-3498E0AA2565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премии за достижения в области образования – 0,2 </a:t>
          </a:r>
          <a:endParaRPr lang="ru-RU" dirty="0">
            <a:latin typeface="Bookman Old Style" panose="02050604050505020204" pitchFamily="18" charset="0"/>
          </a:endParaRPr>
        </a:p>
      </dgm:t>
    </dgm:pt>
    <dgm:pt modelId="{A5849C9F-08FE-43C8-A4FE-611364C5D302}" type="parTrans" cxnId="{77559BC6-7FD8-411A-96A4-2554199F7C4E}">
      <dgm:prSet/>
      <dgm:spPr/>
      <dgm:t>
        <a:bodyPr/>
        <a:lstStyle/>
        <a:p>
          <a:endParaRPr lang="ru-RU"/>
        </a:p>
      </dgm:t>
    </dgm:pt>
    <dgm:pt modelId="{5EAC1F9B-DF11-4630-8B8D-E1E513BB014E}" type="sibTrans" cxnId="{77559BC6-7FD8-411A-96A4-2554199F7C4E}">
      <dgm:prSet/>
      <dgm:spPr/>
      <dgm:t>
        <a:bodyPr/>
        <a:lstStyle/>
        <a:p>
          <a:endParaRPr lang="ru-RU"/>
        </a:p>
      </dgm:t>
    </dgm:pt>
    <dgm:pt modelId="{245FEFD3-7D56-435C-8D48-3124EF36059E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организация отдыха и оздоровления – 29,5</a:t>
          </a:r>
          <a:endParaRPr lang="ru-RU" dirty="0">
            <a:latin typeface="Bookman Old Style" panose="02050604050505020204" pitchFamily="18" charset="0"/>
          </a:endParaRPr>
        </a:p>
      </dgm:t>
    </dgm:pt>
    <dgm:pt modelId="{C0281D39-AD24-41D6-8D48-3B88EA125726}" type="parTrans" cxnId="{6D769736-239F-483E-8B35-67715964166E}">
      <dgm:prSet/>
      <dgm:spPr/>
      <dgm:t>
        <a:bodyPr/>
        <a:lstStyle/>
        <a:p>
          <a:endParaRPr lang="ru-RU"/>
        </a:p>
      </dgm:t>
    </dgm:pt>
    <dgm:pt modelId="{E7B83A4D-6789-44A0-A26E-AC0226D785BE}" type="sibTrans" cxnId="{6D769736-239F-483E-8B35-67715964166E}">
      <dgm:prSet/>
      <dgm:spPr/>
      <dgm:t>
        <a:bodyPr/>
        <a:lstStyle/>
        <a:p>
          <a:endParaRPr lang="ru-RU"/>
        </a:p>
      </dgm:t>
    </dgm:pt>
    <dgm:pt modelId="{89A83219-2D3B-4DD1-A465-52CF87C5BFB3}" type="pres">
      <dgm:prSet presAssocID="{359CFF1D-41EE-4B84-8631-9406975BB8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45E76E-8138-49DC-8EA5-83F9C238A98C}" type="pres">
      <dgm:prSet presAssocID="{C5C974CB-CAD6-45D0-A1CA-B035ADCE9CCA}" presName="roof" presStyleLbl="dkBgShp" presStyleIdx="0" presStyleCnt="2" custScaleX="95501" custScaleY="77788"/>
      <dgm:spPr/>
      <dgm:t>
        <a:bodyPr/>
        <a:lstStyle/>
        <a:p>
          <a:endParaRPr lang="ru-RU"/>
        </a:p>
      </dgm:t>
    </dgm:pt>
    <dgm:pt modelId="{3E2FDEAA-4804-49F1-90C5-224BAC4725E0}" type="pres">
      <dgm:prSet presAssocID="{C5C974CB-CAD6-45D0-A1CA-B035ADCE9CCA}" presName="pillars" presStyleCnt="0"/>
      <dgm:spPr/>
      <dgm:t>
        <a:bodyPr/>
        <a:lstStyle/>
        <a:p>
          <a:endParaRPr lang="ru-RU"/>
        </a:p>
      </dgm:t>
    </dgm:pt>
    <dgm:pt modelId="{5091DF13-72A3-48F7-AE6E-B4B7F84501BF}" type="pres">
      <dgm:prSet presAssocID="{C5C974CB-CAD6-45D0-A1CA-B035ADCE9CC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425F-2332-41AF-A21F-E6106B20F5DF}" type="pres">
      <dgm:prSet presAssocID="{3EFA5C3D-E5FA-4338-9D8F-3290298F289F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900EB-E140-40A1-94C4-42196A2BC31E}" type="pres">
      <dgm:prSet presAssocID="{D1EEFAAD-ADB4-40BF-BC94-1EABEA90DAB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4DBF-D23E-45FA-B2D6-FF2EA7355AD7}" type="pres">
      <dgm:prSet presAssocID="{91A53FCB-F54B-480A-8C66-3498E0AA256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EA2ED-0411-410F-AE9F-6F8C7C449C10}" type="pres">
      <dgm:prSet presAssocID="{245FEFD3-7D56-435C-8D48-3124EF36059E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1BA86-8576-406A-92B8-8A6688942AD5}" type="pres">
      <dgm:prSet presAssocID="{C5C974CB-CAD6-45D0-A1CA-B035ADCE9CCA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05748E76-888B-4BD8-A8CF-8603CB20A738}" type="presOf" srcId="{3EFA5C3D-E5FA-4338-9D8F-3290298F289F}" destId="{63D8425F-2332-41AF-A21F-E6106B20F5DF}" srcOrd="0" destOrd="0" presId="urn:microsoft.com/office/officeart/2005/8/layout/hList3"/>
    <dgm:cxn modelId="{4B004385-DDEB-4841-AC02-73CB4CCE3919}" srcId="{DE37494E-B3B9-4996-BCC4-985AD59AC35C}" destId="{58527997-FF2A-43DB-B615-2B80E8647CEB}" srcOrd="1" destOrd="0" parTransId="{2DE0BAC3-FBB7-4971-B18E-95D263DE3ADE}" sibTransId="{667BE5CF-319D-4B06-9AD5-80F463D4835A}"/>
    <dgm:cxn modelId="{7862F319-C675-424D-8C34-ABD75FF56936}" srcId="{DE37494E-B3B9-4996-BCC4-985AD59AC35C}" destId="{7787145D-30DC-4309-B74E-51B25BD07992}" srcOrd="0" destOrd="0" parTransId="{7ECCC9ED-8B87-418B-9101-CB404844FBA5}" sibTransId="{E9D7AE5C-9748-43BA-81D2-C95EFEC6246B}"/>
    <dgm:cxn modelId="{77559BC6-7FD8-411A-96A4-2554199F7C4E}" srcId="{C5C974CB-CAD6-45D0-A1CA-B035ADCE9CCA}" destId="{91A53FCB-F54B-480A-8C66-3498E0AA2565}" srcOrd="3" destOrd="0" parTransId="{A5849C9F-08FE-43C8-A4FE-611364C5D302}" sibTransId="{5EAC1F9B-DF11-4630-8B8D-E1E513BB014E}"/>
    <dgm:cxn modelId="{0CBAE422-2D4F-4731-AEDF-D262ADB88B58}" srcId="{C5C974CB-CAD6-45D0-A1CA-B035ADCE9CCA}" destId="{3EFA5C3D-E5FA-4338-9D8F-3290298F289F}" srcOrd="1" destOrd="0" parTransId="{A61DDFEB-586F-4C3B-9554-C473FB8A3601}" sibTransId="{8B5C4786-A9CB-4A9B-9DB8-1ECEE2C4C45B}"/>
    <dgm:cxn modelId="{6E2BF83D-63C5-43AB-9738-154933F50469}" type="presOf" srcId="{D1EEFAAD-ADB4-40BF-BC94-1EABEA90DAB0}" destId="{C99900EB-E140-40A1-94C4-42196A2BC31E}" srcOrd="0" destOrd="0" presId="urn:microsoft.com/office/officeart/2005/8/layout/hList3"/>
    <dgm:cxn modelId="{6AA9C71D-031A-45CA-828D-D9881EC47F3F}" type="presOf" srcId="{AA5B032F-0530-45A1-B3A1-95BAC32821AA}" destId="{5091DF13-72A3-48F7-AE6E-B4B7F84501BF}" srcOrd="0" destOrd="0" presId="urn:microsoft.com/office/officeart/2005/8/layout/hList3"/>
    <dgm:cxn modelId="{3904BF6F-DE6D-436B-B87C-1DE15DB82FD1}" srcId="{359CFF1D-41EE-4B84-8631-9406975BB8E5}" destId="{C5C974CB-CAD6-45D0-A1CA-B035ADCE9CCA}" srcOrd="0" destOrd="0" parTransId="{D6D2B876-282A-4EC0-AC02-5CBB94195D4F}" sibTransId="{B39CD65C-28DF-4065-9165-D116BDEE2EB3}"/>
    <dgm:cxn modelId="{CDA2421B-33A6-4395-8BE5-804F444315D5}" type="presOf" srcId="{245FEFD3-7D56-435C-8D48-3124EF36059E}" destId="{3F6EA2ED-0411-410F-AE9F-6F8C7C449C10}" srcOrd="0" destOrd="0" presId="urn:microsoft.com/office/officeart/2005/8/layout/hList3"/>
    <dgm:cxn modelId="{9A5352BB-C6D9-40A7-9A86-ABBB611EF5E5}" srcId="{C5C974CB-CAD6-45D0-A1CA-B035ADCE9CCA}" destId="{AA5B032F-0530-45A1-B3A1-95BAC32821AA}" srcOrd="0" destOrd="0" parTransId="{EC05D447-C8E1-4BA6-AFE5-AF7F64A4CE3A}" sibTransId="{F804546E-0A5D-4A30-B0FD-38AFD4A67A40}"/>
    <dgm:cxn modelId="{02351EC1-65D9-43E1-85DA-525F4501F7B2}" type="presOf" srcId="{C5C974CB-CAD6-45D0-A1CA-B035ADCE9CCA}" destId="{7245E76E-8138-49DC-8EA5-83F9C238A98C}" srcOrd="0" destOrd="0" presId="urn:microsoft.com/office/officeart/2005/8/layout/hList3"/>
    <dgm:cxn modelId="{1E963A2D-30BF-4F8E-AB58-FC7117AD2487}" type="presOf" srcId="{359CFF1D-41EE-4B84-8631-9406975BB8E5}" destId="{89A83219-2D3B-4DD1-A465-52CF87C5BFB3}" srcOrd="0" destOrd="0" presId="urn:microsoft.com/office/officeart/2005/8/layout/hList3"/>
    <dgm:cxn modelId="{D29CC314-1793-40AB-B388-E8AC303C6337}" type="presOf" srcId="{91A53FCB-F54B-480A-8C66-3498E0AA2565}" destId="{D7444DBF-D23E-45FA-B2D6-FF2EA7355AD7}" srcOrd="0" destOrd="0" presId="urn:microsoft.com/office/officeart/2005/8/layout/hList3"/>
    <dgm:cxn modelId="{0D97B36F-9FD3-499A-BD8B-A4BE1B458A5B}" srcId="{C5C974CB-CAD6-45D0-A1CA-B035ADCE9CCA}" destId="{D1EEFAAD-ADB4-40BF-BC94-1EABEA90DAB0}" srcOrd="2" destOrd="0" parTransId="{E4285CFE-26FA-4573-87C7-E930238A07E3}" sibTransId="{0A6576AD-B969-473C-8F13-9788AA5B1E1B}"/>
    <dgm:cxn modelId="{12CE468F-8721-4D28-B6AC-6C77CEBF39E4}" srcId="{359CFF1D-41EE-4B84-8631-9406975BB8E5}" destId="{DE37494E-B3B9-4996-BCC4-985AD59AC35C}" srcOrd="1" destOrd="0" parTransId="{94F1CA07-4AF5-48AD-B092-DD2379AEC9BB}" sibTransId="{5815E9DC-F2F1-4C4E-82E2-F30E3B2D1ED5}"/>
    <dgm:cxn modelId="{6D769736-239F-483E-8B35-67715964166E}" srcId="{C5C974CB-CAD6-45D0-A1CA-B035ADCE9CCA}" destId="{245FEFD3-7D56-435C-8D48-3124EF36059E}" srcOrd="4" destOrd="0" parTransId="{C0281D39-AD24-41D6-8D48-3B88EA125726}" sibTransId="{E7B83A4D-6789-44A0-A26E-AC0226D785BE}"/>
    <dgm:cxn modelId="{15B4BCE6-5534-4B0B-AE3C-8B278A912505}" type="presParOf" srcId="{89A83219-2D3B-4DD1-A465-52CF87C5BFB3}" destId="{7245E76E-8138-49DC-8EA5-83F9C238A98C}" srcOrd="0" destOrd="0" presId="urn:microsoft.com/office/officeart/2005/8/layout/hList3"/>
    <dgm:cxn modelId="{F2D66AFB-648E-4222-BAB2-3DD65824603D}" type="presParOf" srcId="{89A83219-2D3B-4DD1-A465-52CF87C5BFB3}" destId="{3E2FDEAA-4804-49F1-90C5-224BAC4725E0}" srcOrd="1" destOrd="0" presId="urn:microsoft.com/office/officeart/2005/8/layout/hList3"/>
    <dgm:cxn modelId="{51A513BB-05F6-4BDD-936E-5FAA0625E3F3}" type="presParOf" srcId="{3E2FDEAA-4804-49F1-90C5-224BAC4725E0}" destId="{5091DF13-72A3-48F7-AE6E-B4B7F84501BF}" srcOrd="0" destOrd="0" presId="urn:microsoft.com/office/officeart/2005/8/layout/hList3"/>
    <dgm:cxn modelId="{ABD71951-E0A6-49E2-8F7B-A0B6D8C8FEC4}" type="presParOf" srcId="{3E2FDEAA-4804-49F1-90C5-224BAC4725E0}" destId="{63D8425F-2332-41AF-A21F-E6106B20F5DF}" srcOrd="1" destOrd="0" presId="urn:microsoft.com/office/officeart/2005/8/layout/hList3"/>
    <dgm:cxn modelId="{F84C4C18-4295-43D7-B171-5C71D65FC7B6}" type="presParOf" srcId="{3E2FDEAA-4804-49F1-90C5-224BAC4725E0}" destId="{C99900EB-E140-40A1-94C4-42196A2BC31E}" srcOrd="2" destOrd="0" presId="urn:microsoft.com/office/officeart/2005/8/layout/hList3"/>
    <dgm:cxn modelId="{44420F3B-DA70-4945-85D5-0E3C18AC24CB}" type="presParOf" srcId="{3E2FDEAA-4804-49F1-90C5-224BAC4725E0}" destId="{D7444DBF-D23E-45FA-B2D6-FF2EA7355AD7}" srcOrd="3" destOrd="0" presId="urn:microsoft.com/office/officeart/2005/8/layout/hList3"/>
    <dgm:cxn modelId="{C5FBB7DE-6CBF-44D2-A090-F37F9D99EDD4}" type="presParOf" srcId="{3E2FDEAA-4804-49F1-90C5-224BAC4725E0}" destId="{3F6EA2ED-0411-410F-AE9F-6F8C7C449C10}" srcOrd="4" destOrd="0" presId="urn:microsoft.com/office/officeart/2005/8/layout/hList3"/>
    <dgm:cxn modelId="{C7D32786-6B53-4264-A29D-3B44F5B44C62}" type="presParOf" srcId="{89A83219-2D3B-4DD1-A465-52CF87C5BFB3}" destId="{0921BA86-8576-406A-92B8-8A6688942AD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02C53A-4D6C-4157-B96B-500DFBE752BF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30DC3B-5B49-4269-A7F6-9C29F999C9D9}">
      <dgm:prSet phldrT="[Текст]" custT="1"/>
      <dgm:spPr/>
      <dgm:t>
        <a:bodyPr/>
        <a:lstStyle/>
        <a:p>
          <a:r>
            <a:rPr lang="ru-RU" sz="1150" b="1" dirty="0" smtClean="0">
              <a:latin typeface="Bookman Old Style" panose="02050604050505020204" pitchFamily="18" charset="0"/>
            </a:rPr>
            <a:t>Социально ориентированные некоммерческие организации </a:t>
          </a:r>
          <a:endParaRPr lang="ru-RU" sz="1150" b="1" dirty="0">
            <a:latin typeface="Bookman Old Style" panose="02050604050505020204" pitchFamily="18" charset="0"/>
          </a:endParaRPr>
        </a:p>
      </dgm:t>
    </dgm:pt>
    <dgm:pt modelId="{7BA16F06-E724-4551-94C7-969BF8AE41AD}" type="parTrans" cxnId="{D9923B5F-BC70-4380-9068-367B3067FEA0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F7F9235E-6A9C-4E1E-989A-679B516E79B4}" type="sibTrans" cxnId="{D9923B5F-BC70-4380-9068-367B3067FEA0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1F726FF8-3A40-4062-A837-4B3ABFEBFC80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субсидии на поддержку деятельности – 1,5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46CDA5A2-002F-48CF-AA3D-1CA218F3F8B3}" type="parTrans" cxnId="{67694CD6-F64A-4040-B75E-A62B17EC7730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32F25C2C-09E7-4291-809C-F2E85688C421}" type="sibTrans" cxnId="{67694CD6-F64A-4040-B75E-A62B17EC7730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1D96C18D-CDBE-4587-9858-9687294E1C31}">
      <dgm:prSet phldrT="[Текст]" custT="1"/>
      <dgm:spPr/>
      <dgm:t>
        <a:bodyPr/>
        <a:lstStyle/>
        <a:p>
          <a:r>
            <a:rPr lang="ru-RU" sz="1100" b="1" dirty="0" smtClean="0">
              <a:latin typeface="Bookman Old Style" panose="02050604050505020204" pitchFamily="18" charset="0"/>
            </a:rPr>
            <a:t>Органы территориального общественного самоуправления</a:t>
          </a:r>
          <a:endParaRPr lang="ru-RU" sz="1100" b="1" dirty="0">
            <a:latin typeface="Bookman Old Style" panose="02050604050505020204" pitchFamily="18" charset="0"/>
          </a:endParaRPr>
        </a:p>
      </dgm:t>
    </dgm:pt>
    <dgm:pt modelId="{CB1509ED-867F-4D27-99CA-0B9FA90455FB}" type="parTrans" cxnId="{F1BE4A78-8E4B-4B1E-8A46-5DE0BD5467E1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6FB0C4D0-E071-476E-9E80-24F789EA4C20}" type="sibTrans" cxnId="{F1BE4A78-8E4B-4B1E-8A46-5DE0BD5467E1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62845E3D-C51D-484F-814B-F4A8E4F19C83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выплаты председателям уличных комитетов – 0,3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175D8996-D860-446A-952D-38F43B839307}" type="parTrans" cxnId="{02529A7D-0698-4148-B120-0D487EA05C3B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883F294C-3BA2-48DC-AF05-3CB064511704}" type="sibTrans" cxnId="{02529A7D-0698-4148-B120-0D487EA05C3B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713D1ACB-5020-408B-A79C-4080D7A10EE4}">
      <dgm:prSet phldrT="[Текст]" custT="1"/>
      <dgm:spPr/>
      <dgm:t>
        <a:bodyPr/>
        <a:lstStyle/>
        <a:p>
          <a:r>
            <a:rPr lang="ru-RU" sz="1200" b="1" dirty="0" smtClean="0">
              <a:latin typeface="Bookman Old Style" panose="02050604050505020204" pitchFamily="18" charset="0"/>
            </a:rPr>
            <a:t>Субъекты малого и среднего </a:t>
          </a:r>
          <a:r>
            <a:rPr lang="ru-RU" sz="1200" b="1" dirty="0" err="1" smtClean="0">
              <a:latin typeface="Bookman Old Style" panose="02050604050505020204" pitchFamily="18" charset="0"/>
            </a:rPr>
            <a:t>предпринима-тельства</a:t>
          </a:r>
          <a:endParaRPr lang="ru-RU" sz="1200" b="1" dirty="0">
            <a:latin typeface="Bookman Old Style" panose="02050604050505020204" pitchFamily="18" charset="0"/>
          </a:endParaRPr>
        </a:p>
      </dgm:t>
    </dgm:pt>
    <dgm:pt modelId="{06770DC8-942E-4AB3-B8A2-8949ADA69052}" type="parTrans" cxnId="{CAB0E431-FBCA-4E32-A1A7-96B96B1CE686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0A3F1453-2465-48AF-B82A-5DB2790BB232}" type="sibTrans" cxnId="{CAB0E431-FBCA-4E32-A1A7-96B96B1CE686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9D591878-CCF9-4EB7-98C6-22FA667D7561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субсидия </a:t>
          </a:r>
          <a:r>
            <a:rPr lang="ru-RU" sz="1200" dirty="0" err="1" smtClean="0">
              <a:latin typeface="Bookman Old Style" panose="02050604050505020204" pitchFamily="18" charset="0"/>
            </a:rPr>
            <a:t>Асбестовскому</a:t>
          </a:r>
          <a:r>
            <a:rPr lang="ru-RU" sz="1200" dirty="0" smtClean="0">
              <a:latin typeface="Bookman Old Style" panose="02050604050505020204" pitchFamily="18" charset="0"/>
            </a:rPr>
            <a:t> муниципальному Фонду поддержки малого предпринимательства – 0,6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D5336A5C-A416-4990-81DB-67C3441FDA0F}" type="parTrans" cxnId="{B7DDAC12-1576-454A-B33B-23BE52B2C497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F7BE03ED-F228-4033-A878-25848F771470}" type="sibTrans" cxnId="{B7DDAC12-1576-454A-B33B-23BE52B2C497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A5775226-6D67-481A-B830-308C45E2023F}" type="pres">
      <dgm:prSet presAssocID="{8602C53A-4D6C-4157-B96B-500DFBE752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B6EDB6-4B02-421E-B2DC-D7DB333D5E70}" type="pres">
      <dgm:prSet presAssocID="{6230DC3B-5B49-4269-A7F6-9C29F999C9D9}" presName="linNode" presStyleCnt="0"/>
      <dgm:spPr/>
      <dgm:t>
        <a:bodyPr/>
        <a:lstStyle/>
        <a:p>
          <a:endParaRPr lang="ru-RU"/>
        </a:p>
      </dgm:t>
    </dgm:pt>
    <dgm:pt modelId="{7981EF30-E352-4AC9-8FDD-18D37A53D7E7}" type="pres">
      <dgm:prSet presAssocID="{6230DC3B-5B49-4269-A7F6-9C29F999C9D9}" presName="parentText" presStyleLbl="node1" presStyleIdx="0" presStyleCnt="3" custScaleX="95195" custScaleY="58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288C3-9E56-46B9-9256-790A1EEADCC6}" type="pres">
      <dgm:prSet presAssocID="{6230DC3B-5B49-4269-A7F6-9C29F999C9D9}" presName="descendantText" presStyleLbl="alignAccFollowNode1" presStyleIdx="0" presStyleCnt="3" custScaleY="6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5AAEE-D426-47C8-BE73-8FEACFD80DE9}" type="pres">
      <dgm:prSet presAssocID="{F7F9235E-6A9C-4E1E-989A-679B516E79B4}" presName="sp" presStyleCnt="0"/>
      <dgm:spPr/>
      <dgm:t>
        <a:bodyPr/>
        <a:lstStyle/>
        <a:p>
          <a:endParaRPr lang="ru-RU"/>
        </a:p>
      </dgm:t>
    </dgm:pt>
    <dgm:pt modelId="{EE34374B-74DD-4C82-A034-9E47DA6EFAD3}" type="pres">
      <dgm:prSet presAssocID="{713D1ACB-5020-408B-A79C-4080D7A10EE4}" presName="linNode" presStyleCnt="0"/>
      <dgm:spPr/>
      <dgm:t>
        <a:bodyPr/>
        <a:lstStyle/>
        <a:p>
          <a:endParaRPr lang="ru-RU"/>
        </a:p>
      </dgm:t>
    </dgm:pt>
    <dgm:pt modelId="{2880C5ED-8466-48DE-897F-E56C72ADBE77}" type="pres">
      <dgm:prSet presAssocID="{713D1ACB-5020-408B-A79C-4080D7A10EE4}" presName="parentText" presStyleLbl="node1" presStyleIdx="1" presStyleCnt="3" custScaleX="95195" custScaleY="45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811A5-6830-42F2-ACBA-B9AD774AF7E8}" type="pres">
      <dgm:prSet presAssocID="{713D1ACB-5020-408B-A79C-4080D7A10EE4}" presName="descendantText" presStyleLbl="alignAccFollowNode1" presStyleIdx="1" presStyleCnt="3" custScaleY="64394" custLinFactNeighborX="0" custLinFactNeighborY="3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14964-66EE-4D81-91F8-A6A4756F7C0C}" type="pres">
      <dgm:prSet presAssocID="{0A3F1453-2465-48AF-B82A-5DB2790BB232}" presName="sp" presStyleCnt="0"/>
      <dgm:spPr/>
      <dgm:t>
        <a:bodyPr/>
        <a:lstStyle/>
        <a:p>
          <a:endParaRPr lang="ru-RU"/>
        </a:p>
      </dgm:t>
    </dgm:pt>
    <dgm:pt modelId="{F6FC7BC7-902E-42B4-97CD-A0527DCAC6C1}" type="pres">
      <dgm:prSet presAssocID="{1D96C18D-CDBE-4587-9858-9687294E1C31}" presName="linNode" presStyleCnt="0"/>
      <dgm:spPr/>
      <dgm:t>
        <a:bodyPr/>
        <a:lstStyle/>
        <a:p>
          <a:endParaRPr lang="ru-RU"/>
        </a:p>
      </dgm:t>
    </dgm:pt>
    <dgm:pt modelId="{10385C6D-5886-4B26-9A5B-E58BCFECCDAE}" type="pres">
      <dgm:prSet presAssocID="{1D96C18D-CDBE-4587-9858-9687294E1C31}" presName="parentText" presStyleLbl="node1" presStyleIdx="2" presStyleCnt="3" custScaleX="92417" custScaleY="61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5A54F-D475-4BE3-B472-45A172E2D316}" type="pres">
      <dgm:prSet presAssocID="{1D96C18D-CDBE-4587-9858-9687294E1C31}" presName="descendantText" presStyleLbl="alignAccFollowNode1" presStyleIdx="2" presStyleCnt="3" custScaleY="41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6320B-EEF2-4B8E-A449-0BE5841C617E}" type="presOf" srcId="{6230DC3B-5B49-4269-A7F6-9C29F999C9D9}" destId="{7981EF30-E352-4AC9-8FDD-18D37A53D7E7}" srcOrd="0" destOrd="0" presId="urn:microsoft.com/office/officeart/2005/8/layout/vList5"/>
    <dgm:cxn modelId="{02529A7D-0698-4148-B120-0D487EA05C3B}" srcId="{1D96C18D-CDBE-4587-9858-9687294E1C31}" destId="{62845E3D-C51D-484F-814B-F4A8E4F19C83}" srcOrd="0" destOrd="0" parTransId="{175D8996-D860-446A-952D-38F43B839307}" sibTransId="{883F294C-3BA2-48DC-AF05-3CB064511704}"/>
    <dgm:cxn modelId="{67694CD6-F64A-4040-B75E-A62B17EC7730}" srcId="{6230DC3B-5B49-4269-A7F6-9C29F999C9D9}" destId="{1F726FF8-3A40-4062-A837-4B3ABFEBFC80}" srcOrd="0" destOrd="0" parTransId="{46CDA5A2-002F-48CF-AA3D-1CA218F3F8B3}" sibTransId="{32F25C2C-09E7-4291-809C-F2E85688C421}"/>
    <dgm:cxn modelId="{C5658AD0-EEB6-4829-A91B-12E8AAB45AE0}" type="presOf" srcId="{8602C53A-4D6C-4157-B96B-500DFBE752BF}" destId="{A5775226-6D67-481A-B830-308C45E2023F}" srcOrd="0" destOrd="0" presId="urn:microsoft.com/office/officeart/2005/8/layout/vList5"/>
    <dgm:cxn modelId="{F1BE4A78-8E4B-4B1E-8A46-5DE0BD5467E1}" srcId="{8602C53A-4D6C-4157-B96B-500DFBE752BF}" destId="{1D96C18D-CDBE-4587-9858-9687294E1C31}" srcOrd="2" destOrd="0" parTransId="{CB1509ED-867F-4D27-99CA-0B9FA90455FB}" sibTransId="{6FB0C4D0-E071-476E-9E80-24F789EA4C20}"/>
    <dgm:cxn modelId="{CAB0E431-FBCA-4E32-A1A7-96B96B1CE686}" srcId="{8602C53A-4D6C-4157-B96B-500DFBE752BF}" destId="{713D1ACB-5020-408B-A79C-4080D7A10EE4}" srcOrd="1" destOrd="0" parTransId="{06770DC8-942E-4AB3-B8A2-8949ADA69052}" sibTransId="{0A3F1453-2465-48AF-B82A-5DB2790BB232}"/>
    <dgm:cxn modelId="{D32B9C7B-99BA-4EF5-B78E-EA0933771E6F}" type="presOf" srcId="{9D591878-CCF9-4EB7-98C6-22FA667D7561}" destId="{24D811A5-6830-42F2-ACBA-B9AD774AF7E8}" srcOrd="0" destOrd="0" presId="urn:microsoft.com/office/officeart/2005/8/layout/vList5"/>
    <dgm:cxn modelId="{36994E2B-C3DB-4566-BF51-147AC8A0B86F}" type="presOf" srcId="{1F726FF8-3A40-4062-A837-4B3ABFEBFC80}" destId="{A63288C3-9E56-46B9-9256-790A1EEADCC6}" srcOrd="0" destOrd="0" presId="urn:microsoft.com/office/officeart/2005/8/layout/vList5"/>
    <dgm:cxn modelId="{1A0B1235-8F07-4C3A-AA60-4ADDE94600EB}" type="presOf" srcId="{713D1ACB-5020-408B-A79C-4080D7A10EE4}" destId="{2880C5ED-8466-48DE-897F-E56C72ADBE77}" srcOrd="0" destOrd="0" presId="urn:microsoft.com/office/officeart/2005/8/layout/vList5"/>
    <dgm:cxn modelId="{D9923B5F-BC70-4380-9068-367B3067FEA0}" srcId="{8602C53A-4D6C-4157-B96B-500DFBE752BF}" destId="{6230DC3B-5B49-4269-A7F6-9C29F999C9D9}" srcOrd="0" destOrd="0" parTransId="{7BA16F06-E724-4551-94C7-969BF8AE41AD}" sibTransId="{F7F9235E-6A9C-4E1E-989A-679B516E79B4}"/>
    <dgm:cxn modelId="{A14818DE-29F4-47B4-A5AE-C74B6A6587E0}" type="presOf" srcId="{62845E3D-C51D-484F-814B-F4A8E4F19C83}" destId="{F655A54F-D475-4BE3-B472-45A172E2D316}" srcOrd="0" destOrd="0" presId="urn:microsoft.com/office/officeart/2005/8/layout/vList5"/>
    <dgm:cxn modelId="{CC013FC7-DFAD-4E69-ABE1-FCA2859EBD72}" type="presOf" srcId="{1D96C18D-CDBE-4587-9858-9687294E1C31}" destId="{10385C6D-5886-4B26-9A5B-E58BCFECCDAE}" srcOrd="0" destOrd="0" presId="urn:microsoft.com/office/officeart/2005/8/layout/vList5"/>
    <dgm:cxn modelId="{B7DDAC12-1576-454A-B33B-23BE52B2C497}" srcId="{713D1ACB-5020-408B-A79C-4080D7A10EE4}" destId="{9D591878-CCF9-4EB7-98C6-22FA667D7561}" srcOrd="0" destOrd="0" parTransId="{D5336A5C-A416-4990-81DB-67C3441FDA0F}" sibTransId="{F7BE03ED-F228-4033-A878-25848F771470}"/>
    <dgm:cxn modelId="{FA9C5B46-9FF6-4E48-B168-6EAD41B3BEFC}" type="presParOf" srcId="{A5775226-6D67-481A-B830-308C45E2023F}" destId="{CEB6EDB6-4B02-421E-B2DC-D7DB333D5E70}" srcOrd="0" destOrd="0" presId="urn:microsoft.com/office/officeart/2005/8/layout/vList5"/>
    <dgm:cxn modelId="{B228EF88-BBDB-4BF7-A11D-49BF01E43521}" type="presParOf" srcId="{CEB6EDB6-4B02-421E-B2DC-D7DB333D5E70}" destId="{7981EF30-E352-4AC9-8FDD-18D37A53D7E7}" srcOrd="0" destOrd="0" presId="urn:microsoft.com/office/officeart/2005/8/layout/vList5"/>
    <dgm:cxn modelId="{91832BDA-3836-4729-9EC6-73228DEC2210}" type="presParOf" srcId="{CEB6EDB6-4B02-421E-B2DC-D7DB333D5E70}" destId="{A63288C3-9E56-46B9-9256-790A1EEADCC6}" srcOrd="1" destOrd="0" presId="urn:microsoft.com/office/officeart/2005/8/layout/vList5"/>
    <dgm:cxn modelId="{F5DBEAFD-311F-4813-BE9A-5D4D6CA5FD79}" type="presParOf" srcId="{A5775226-6D67-481A-B830-308C45E2023F}" destId="{46A5AAEE-D426-47C8-BE73-8FEACFD80DE9}" srcOrd="1" destOrd="0" presId="urn:microsoft.com/office/officeart/2005/8/layout/vList5"/>
    <dgm:cxn modelId="{8FB6EFCF-7CF4-4005-BFB9-65F4814E7050}" type="presParOf" srcId="{A5775226-6D67-481A-B830-308C45E2023F}" destId="{EE34374B-74DD-4C82-A034-9E47DA6EFAD3}" srcOrd="2" destOrd="0" presId="urn:microsoft.com/office/officeart/2005/8/layout/vList5"/>
    <dgm:cxn modelId="{1E8A1B62-3A70-4D6F-8DF1-0431A4C8423B}" type="presParOf" srcId="{EE34374B-74DD-4C82-A034-9E47DA6EFAD3}" destId="{2880C5ED-8466-48DE-897F-E56C72ADBE77}" srcOrd="0" destOrd="0" presId="urn:microsoft.com/office/officeart/2005/8/layout/vList5"/>
    <dgm:cxn modelId="{7713D743-FDF6-45B5-A211-D314DBBFAAED}" type="presParOf" srcId="{EE34374B-74DD-4C82-A034-9E47DA6EFAD3}" destId="{24D811A5-6830-42F2-ACBA-B9AD774AF7E8}" srcOrd="1" destOrd="0" presId="urn:microsoft.com/office/officeart/2005/8/layout/vList5"/>
    <dgm:cxn modelId="{CF6ABFFE-E0D6-49BB-95A2-101D2DED5764}" type="presParOf" srcId="{A5775226-6D67-481A-B830-308C45E2023F}" destId="{5F214964-66EE-4D81-91F8-A6A4756F7C0C}" srcOrd="3" destOrd="0" presId="urn:microsoft.com/office/officeart/2005/8/layout/vList5"/>
    <dgm:cxn modelId="{0F108857-325A-4C74-9AF3-EA0F853EDDED}" type="presParOf" srcId="{A5775226-6D67-481A-B830-308C45E2023F}" destId="{F6FC7BC7-902E-42B4-97CD-A0527DCAC6C1}" srcOrd="4" destOrd="0" presId="urn:microsoft.com/office/officeart/2005/8/layout/vList5"/>
    <dgm:cxn modelId="{65327CDE-7C6D-466C-9769-850CF7B13037}" type="presParOf" srcId="{F6FC7BC7-902E-42B4-97CD-A0527DCAC6C1}" destId="{10385C6D-5886-4B26-9A5B-E58BCFECCDAE}" srcOrd="0" destOrd="0" presId="urn:microsoft.com/office/officeart/2005/8/layout/vList5"/>
    <dgm:cxn modelId="{C390BF98-E137-4B9B-8193-1943C8248E01}" type="presParOf" srcId="{F6FC7BC7-902E-42B4-97CD-A0527DCAC6C1}" destId="{F655A54F-D475-4BE3-B472-45A172E2D3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DCA819-571F-4007-8BEB-A750156B4B8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7242251-1134-4B3D-A4C9-2A761E6DDECB}">
      <dgm:prSet phldrT="[Текст]" custT="1"/>
      <dgm:spPr/>
      <dgm:t>
        <a:bodyPr/>
        <a:lstStyle/>
        <a:p>
          <a:pPr algn="ctr"/>
          <a:r>
            <a:rPr lang="ru-RU" sz="1500" b="1" dirty="0" smtClean="0">
              <a:latin typeface="Bookman Old Style" panose="02050604050505020204" pitchFamily="18" charset="0"/>
            </a:rPr>
            <a:t>Отдельные категории граждан</a:t>
          </a:r>
          <a:endParaRPr lang="ru-RU" sz="1500" b="1" dirty="0">
            <a:latin typeface="Bookman Old Style" panose="02050604050505020204" pitchFamily="18" charset="0"/>
          </a:endParaRPr>
        </a:p>
      </dgm:t>
    </dgm:pt>
    <dgm:pt modelId="{C6CEA365-DD95-46B6-977D-82C45E25C0A3}" type="parTrans" cxnId="{2EA5449E-DB5C-4692-A423-3B0BD6BC44B2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56591C06-1750-49B1-B96C-B28121A54180}" type="sibTrans" cxnId="{2EA5449E-DB5C-4692-A423-3B0BD6BC44B2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8C81F069-CBF6-47FA-95E8-3BCBC83C9798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субсидии на оплату ЖКУ – 165,0 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555EA7A7-80BB-40F8-AF37-3B9CFFDEBA06}" type="parTrans" cxnId="{AE440BCC-C411-4443-8EDF-F18A3F18BDAE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9D16EA12-8E6A-40E4-AAF6-CA1212F9DD68}" type="sibTrans" cxnId="{AE440BCC-C411-4443-8EDF-F18A3F18BDAE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83466973-E0F0-43E0-8C03-A5C3CC44298B}">
      <dgm:prSet phldrT="[Текст]" custT="1"/>
      <dgm:spPr/>
      <dgm:t>
        <a:bodyPr/>
        <a:lstStyle/>
        <a:p>
          <a:pPr algn="ctr"/>
          <a:r>
            <a:rPr lang="ru-RU" sz="1500" b="1" dirty="0" smtClean="0">
              <a:latin typeface="Bookman Old Style" panose="02050604050505020204" pitchFamily="18" charset="0"/>
            </a:rPr>
            <a:t>Почетные граждане города Асбест</a:t>
          </a:r>
          <a:r>
            <a:rPr lang="ru-RU" sz="1400" b="1" dirty="0" smtClean="0">
              <a:latin typeface="Bookman Old Style" panose="02050604050505020204" pitchFamily="18" charset="0"/>
            </a:rPr>
            <a:t>а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094089C3-7B18-49C5-BECA-D9C9499824A8}" type="parTrans" cxnId="{8E9A83C5-4D5F-4996-B351-FAD8FE1F2CF6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99CAD338-EE9F-4CD9-B941-7E37203861B1}" type="sibTrans" cxnId="{8E9A83C5-4D5F-4996-B351-FAD8FE1F2CF6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81C9B608-5652-4678-B984-DB471E859C1F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выплаты молодым семьям на приобретение жилья – 1,9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C0D40749-B1A7-461A-8259-CDB1F7161DD2}" type="parTrans" cxnId="{F975A3FD-3CCB-4807-BBDB-444B9B565907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95BB7FCA-8E52-4589-A202-AAFC46CA37E8}" type="sibTrans" cxnId="{F975A3FD-3CCB-4807-BBDB-444B9B565907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A7FC4087-D313-4062-B4D0-C47FDF368206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возмещение стоимости банных услуг – 1,4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BE2B01AE-BE0C-483D-BF73-8EE6C559A85B}" type="parTrans" cxnId="{5DD647EC-A3EB-429B-85C9-2506C937352E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1B41DD1B-D7D5-42EC-809D-D8D6F6B3F04E}" type="sibTrans" cxnId="{5DD647EC-A3EB-429B-85C9-2506C937352E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B5F221E8-7B32-4F34-BB74-3F838203D261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единовременная выплата (в размере 10,0 тыс. рублей на одного получателя) – 0,04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8DB710EF-B737-4FC4-99A1-7792D9A59AC6}" type="parTrans" cxnId="{8E5D0DF0-F9A1-4942-A3D2-F9564BF52E1E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0E184C61-F6B4-4B10-B8B6-016134128F22}" type="sibTrans" cxnId="{8E5D0DF0-F9A1-4942-A3D2-F9564BF52E1E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A8816938-5F03-4DD8-9C19-64D3738908D1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компенсация стоимости ЖКУ – 0,6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1069E137-BE7F-4F20-92C5-862B21DE315C}" type="parTrans" cxnId="{37DD3D7A-E51D-4EAC-A6CB-DA1336B2A843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C412B5C3-70E2-4195-98A3-E3E79E57EAB5}" type="sibTrans" cxnId="{37DD3D7A-E51D-4EAC-A6CB-DA1336B2A843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7D9B1FA2-0381-447D-8DD2-9D8F1C4C53E9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единовременная выплата на установку памятника в случае смерти почетного гражданина (в размере 12,0 тыс. рублей) – 0,012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FCA97DBD-481A-4DDB-9500-1E783A2CDE57}" type="parTrans" cxnId="{CFAA5F51-5DA0-4878-9A54-4C40C7147E36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0040D456-380F-4C33-9BC0-E957DB1B9DC6}" type="sibTrans" cxnId="{CFAA5F51-5DA0-4878-9A54-4C40C7147E36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FD94801C-87C8-440A-958E-2E51FECC5B13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компенсация проезда работникам образовательных учреждений, находящихся в сельской местности – 0,06 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708955F1-6F11-4B61-A428-851DB8CB8603}" type="parTrans" cxnId="{D1172304-2A8F-4B1D-A923-BC804D4AAD81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93A876B0-79C8-4B2A-A485-63C227CEC68C}" type="sibTrans" cxnId="{D1172304-2A8F-4B1D-A923-BC804D4AAD81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78C96243-9781-48C7-8E04-D52DF9956DD8}" type="pres">
      <dgm:prSet presAssocID="{CFDCA819-571F-4007-8BEB-A750156B4B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17720-D744-410E-8683-E9A4EEFEA40D}" type="pres">
      <dgm:prSet presAssocID="{97242251-1134-4B3D-A4C9-2A761E6DDECB}" presName="parentText" presStyleLbl="node1" presStyleIdx="0" presStyleCnt="2" custScaleY="50818" custLinFactNeighborX="-1710" custLinFactNeighborY="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09F2E-779B-409D-B94D-0B89463AA32C}" type="pres">
      <dgm:prSet presAssocID="{97242251-1134-4B3D-A4C9-2A761E6DDEC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5A96C-7FCC-4667-BC27-C3C47574084C}" type="pres">
      <dgm:prSet presAssocID="{83466973-E0F0-43E0-8C03-A5C3CC44298B}" presName="parentText" presStyleLbl="node1" presStyleIdx="1" presStyleCnt="2" custScaleY="56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59776-31B3-423D-9C77-8AC31615439F}" type="pres">
      <dgm:prSet presAssocID="{83466973-E0F0-43E0-8C03-A5C3CC44298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04C72-5DA8-45A8-B905-C7AEE269C441}" type="presOf" srcId="{A7FC4087-D313-4062-B4D0-C47FDF368206}" destId="{31709F2E-779B-409D-B94D-0B89463AA32C}" srcOrd="0" destOrd="2" presId="urn:microsoft.com/office/officeart/2005/8/layout/vList2"/>
    <dgm:cxn modelId="{F5F64B0C-9197-41EE-9846-F56213A19DB4}" type="presOf" srcId="{B5F221E8-7B32-4F34-BB74-3F838203D261}" destId="{99459776-31B3-423D-9C77-8AC31615439F}" srcOrd="0" destOrd="0" presId="urn:microsoft.com/office/officeart/2005/8/layout/vList2"/>
    <dgm:cxn modelId="{AE440BCC-C411-4443-8EDF-F18A3F18BDAE}" srcId="{97242251-1134-4B3D-A4C9-2A761E6DDECB}" destId="{8C81F069-CBF6-47FA-95E8-3BCBC83C9798}" srcOrd="0" destOrd="0" parTransId="{555EA7A7-80BB-40F8-AF37-3B9CFFDEBA06}" sibTransId="{9D16EA12-8E6A-40E4-AAF6-CA1212F9DD68}"/>
    <dgm:cxn modelId="{8E5D0DF0-F9A1-4942-A3D2-F9564BF52E1E}" srcId="{83466973-E0F0-43E0-8C03-A5C3CC44298B}" destId="{B5F221E8-7B32-4F34-BB74-3F838203D261}" srcOrd="0" destOrd="0" parTransId="{8DB710EF-B737-4FC4-99A1-7792D9A59AC6}" sibTransId="{0E184C61-F6B4-4B10-B8B6-016134128F22}"/>
    <dgm:cxn modelId="{2EA5449E-DB5C-4692-A423-3B0BD6BC44B2}" srcId="{CFDCA819-571F-4007-8BEB-A750156B4B8C}" destId="{97242251-1134-4B3D-A4C9-2A761E6DDECB}" srcOrd="0" destOrd="0" parTransId="{C6CEA365-DD95-46B6-977D-82C45E25C0A3}" sibTransId="{56591C06-1750-49B1-B96C-B28121A54180}"/>
    <dgm:cxn modelId="{37DD3D7A-E51D-4EAC-A6CB-DA1336B2A843}" srcId="{83466973-E0F0-43E0-8C03-A5C3CC44298B}" destId="{A8816938-5F03-4DD8-9C19-64D3738908D1}" srcOrd="1" destOrd="0" parTransId="{1069E137-BE7F-4F20-92C5-862B21DE315C}" sibTransId="{C412B5C3-70E2-4195-98A3-E3E79E57EAB5}"/>
    <dgm:cxn modelId="{BF07D8B8-491C-4B29-90DA-BD6ED0218324}" type="presOf" srcId="{FD94801C-87C8-440A-958E-2E51FECC5B13}" destId="{31709F2E-779B-409D-B94D-0B89463AA32C}" srcOrd="0" destOrd="3" presId="urn:microsoft.com/office/officeart/2005/8/layout/vList2"/>
    <dgm:cxn modelId="{23F8C682-0BEE-4F55-BA26-38A9FB170EC4}" type="presOf" srcId="{CFDCA819-571F-4007-8BEB-A750156B4B8C}" destId="{78C96243-9781-48C7-8E04-D52DF9956DD8}" srcOrd="0" destOrd="0" presId="urn:microsoft.com/office/officeart/2005/8/layout/vList2"/>
    <dgm:cxn modelId="{8E9A83C5-4D5F-4996-B351-FAD8FE1F2CF6}" srcId="{CFDCA819-571F-4007-8BEB-A750156B4B8C}" destId="{83466973-E0F0-43E0-8C03-A5C3CC44298B}" srcOrd="1" destOrd="0" parTransId="{094089C3-7B18-49C5-BECA-D9C9499824A8}" sibTransId="{99CAD338-EE9F-4CD9-B941-7E37203861B1}"/>
    <dgm:cxn modelId="{43175926-C76A-4276-9AE0-80100D012E48}" type="presOf" srcId="{7D9B1FA2-0381-447D-8DD2-9D8F1C4C53E9}" destId="{99459776-31B3-423D-9C77-8AC31615439F}" srcOrd="0" destOrd="2" presId="urn:microsoft.com/office/officeart/2005/8/layout/vList2"/>
    <dgm:cxn modelId="{3A4934A7-30B9-4185-A0D5-71474BAB7408}" type="presOf" srcId="{81C9B608-5652-4678-B984-DB471E859C1F}" destId="{31709F2E-779B-409D-B94D-0B89463AA32C}" srcOrd="0" destOrd="1" presId="urn:microsoft.com/office/officeart/2005/8/layout/vList2"/>
    <dgm:cxn modelId="{AE90F1CC-6D89-4EEC-B64E-57B3437D3E30}" type="presOf" srcId="{83466973-E0F0-43E0-8C03-A5C3CC44298B}" destId="{5845A96C-7FCC-4667-BC27-C3C47574084C}" srcOrd="0" destOrd="0" presId="urn:microsoft.com/office/officeart/2005/8/layout/vList2"/>
    <dgm:cxn modelId="{ED00BC40-5D65-4E98-B7BB-008692BCFE0C}" type="presOf" srcId="{97242251-1134-4B3D-A4C9-2A761E6DDECB}" destId="{41117720-D744-410E-8683-E9A4EEFEA40D}" srcOrd="0" destOrd="0" presId="urn:microsoft.com/office/officeart/2005/8/layout/vList2"/>
    <dgm:cxn modelId="{79E8273C-220D-40A6-A144-E66898F8ECCA}" type="presOf" srcId="{A8816938-5F03-4DD8-9C19-64D3738908D1}" destId="{99459776-31B3-423D-9C77-8AC31615439F}" srcOrd="0" destOrd="1" presId="urn:microsoft.com/office/officeart/2005/8/layout/vList2"/>
    <dgm:cxn modelId="{D1172304-2A8F-4B1D-A923-BC804D4AAD81}" srcId="{97242251-1134-4B3D-A4C9-2A761E6DDECB}" destId="{FD94801C-87C8-440A-958E-2E51FECC5B13}" srcOrd="3" destOrd="0" parTransId="{708955F1-6F11-4B61-A428-851DB8CB8603}" sibTransId="{93A876B0-79C8-4B2A-A485-63C227CEC68C}"/>
    <dgm:cxn modelId="{CFAA5F51-5DA0-4878-9A54-4C40C7147E36}" srcId="{83466973-E0F0-43E0-8C03-A5C3CC44298B}" destId="{7D9B1FA2-0381-447D-8DD2-9D8F1C4C53E9}" srcOrd="2" destOrd="0" parTransId="{FCA97DBD-481A-4DDB-9500-1E783A2CDE57}" sibTransId="{0040D456-380F-4C33-9BC0-E957DB1B9DC6}"/>
    <dgm:cxn modelId="{5DD647EC-A3EB-429B-85C9-2506C937352E}" srcId="{97242251-1134-4B3D-A4C9-2A761E6DDECB}" destId="{A7FC4087-D313-4062-B4D0-C47FDF368206}" srcOrd="2" destOrd="0" parTransId="{BE2B01AE-BE0C-483D-BF73-8EE6C559A85B}" sibTransId="{1B41DD1B-D7D5-42EC-809D-D8D6F6B3F04E}"/>
    <dgm:cxn modelId="{F975A3FD-3CCB-4807-BBDB-444B9B565907}" srcId="{97242251-1134-4B3D-A4C9-2A761E6DDECB}" destId="{81C9B608-5652-4678-B984-DB471E859C1F}" srcOrd="1" destOrd="0" parTransId="{C0D40749-B1A7-461A-8259-CDB1F7161DD2}" sibTransId="{95BB7FCA-8E52-4589-A202-AAFC46CA37E8}"/>
    <dgm:cxn modelId="{F661CCDC-D826-4439-B7D4-3E245B06E51F}" type="presOf" srcId="{8C81F069-CBF6-47FA-95E8-3BCBC83C9798}" destId="{31709F2E-779B-409D-B94D-0B89463AA32C}" srcOrd="0" destOrd="0" presId="urn:microsoft.com/office/officeart/2005/8/layout/vList2"/>
    <dgm:cxn modelId="{C1080EF8-FDD5-43EC-B68F-CEA0AA23D77B}" type="presParOf" srcId="{78C96243-9781-48C7-8E04-D52DF9956DD8}" destId="{41117720-D744-410E-8683-E9A4EEFEA40D}" srcOrd="0" destOrd="0" presId="urn:microsoft.com/office/officeart/2005/8/layout/vList2"/>
    <dgm:cxn modelId="{4D2AFB9E-8CBF-42A1-B750-2740C450EE0B}" type="presParOf" srcId="{78C96243-9781-48C7-8E04-D52DF9956DD8}" destId="{31709F2E-779B-409D-B94D-0B89463AA32C}" srcOrd="1" destOrd="0" presId="urn:microsoft.com/office/officeart/2005/8/layout/vList2"/>
    <dgm:cxn modelId="{7F1A3484-0C39-48E5-8D4E-D8CA95347737}" type="presParOf" srcId="{78C96243-9781-48C7-8E04-D52DF9956DD8}" destId="{5845A96C-7FCC-4667-BC27-C3C47574084C}" srcOrd="2" destOrd="0" presId="urn:microsoft.com/office/officeart/2005/8/layout/vList2"/>
    <dgm:cxn modelId="{CE085353-ED66-4F42-9F38-00D28AAD3BE2}" type="presParOf" srcId="{78C96243-9781-48C7-8E04-D52DF9956DD8}" destId="{99459776-31B3-423D-9C77-8AC3161543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35127E-2685-4854-9FBF-0EF5C2CDF9F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2CA894C-2872-461D-BCD2-645DA1EBB4E6}">
      <dgm:prSet phldrT="[Текст]" custT="1"/>
      <dgm:spPr/>
      <dgm:t>
        <a:bodyPr/>
        <a:lstStyle/>
        <a:p>
          <a:r>
            <a:rPr lang="ru-RU" sz="2200" dirty="0" smtClean="0"/>
            <a:t>Главные распорядители средств бюджета Асбестовского городского округа</a:t>
          </a:r>
          <a:endParaRPr lang="ru-RU" sz="2200" dirty="0"/>
        </a:p>
      </dgm:t>
    </dgm:pt>
    <dgm:pt modelId="{E51966FE-C7CB-4608-A3A3-6E689576468D}" type="parTrans" cxnId="{032ADF32-F335-4BD4-8C46-B29093F78FC8}">
      <dgm:prSet/>
      <dgm:spPr/>
      <dgm:t>
        <a:bodyPr/>
        <a:lstStyle/>
        <a:p>
          <a:endParaRPr lang="ru-RU"/>
        </a:p>
      </dgm:t>
    </dgm:pt>
    <dgm:pt modelId="{62284605-57A8-4960-AF93-986BDE5BC061}" type="sibTrans" cxnId="{032ADF32-F335-4BD4-8C46-B29093F78FC8}">
      <dgm:prSet/>
      <dgm:spPr/>
      <dgm:t>
        <a:bodyPr/>
        <a:lstStyle/>
        <a:p>
          <a:endParaRPr lang="ru-RU"/>
        </a:p>
      </dgm:t>
    </dgm:pt>
    <dgm:pt modelId="{AF14B467-2D01-4300-A806-E52B998CE082}">
      <dgm:prSet phldrT="[Текст]"/>
      <dgm:spPr/>
      <dgm:t>
        <a:bodyPr/>
        <a:lstStyle/>
        <a:p>
          <a:r>
            <a:rPr lang="ru-RU" b="1" dirty="0" smtClean="0"/>
            <a:t>1 515,9</a:t>
          </a:r>
          <a:endParaRPr lang="ru-RU" b="1" dirty="0"/>
        </a:p>
      </dgm:t>
    </dgm:pt>
    <dgm:pt modelId="{03FA5319-EC6F-495F-9822-A78B8D832415}" type="parTrans" cxnId="{747C18E5-1F95-486E-911F-0407669AA0BE}">
      <dgm:prSet/>
      <dgm:spPr/>
      <dgm:t>
        <a:bodyPr/>
        <a:lstStyle/>
        <a:p>
          <a:endParaRPr lang="ru-RU"/>
        </a:p>
      </dgm:t>
    </dgm:pt>
    <dgm:pt modelId="{7C999EFE-EA25-408B-9EDD-A2FBFEB9A570}" type="sibTrans" cxnId="{747C18E5-1F95-486E-911F-0407669AA0BE}">
      <dgm:prSet/>
      <dgm:spPr/>
      <dgm:t>
        <a:bodyPr/>
        <a:lstStyle/>
        <a:p>
          <a:endParaRPr lang="ru-RU"/>
        </a:p>
      </dgm:t>
    </dgm:pt>
    <dgm:pt modelId="{0B16A7CC-6442-4B76-870D-AC3094DCC94B}">
      <dgm:prSet phldrT="[Текст]"/>
      <dgm:spPr/>
      <dgm:t>
        <a:bodyPr/>
        <a:lstStyle/>
        <a:p>
          <a:r>
            <a:rPr lang="ru-RU" b="1" dirty="0" smtClean="0"/>
            <a:t>8,8</a:t>
          </a:r>
          <a:endParaRPr lang="ru-RU" b="1" dirty="0"/>
        </a:p>
      </dgm:t>
    </dgm:pt>
    <dgm:pt modelId="{E88EB7A9-2644-4680-909F-AAB0C63A7ED5}" type="parTrans" cxnId="{B0981BC8-2049-4170-B7DA-7C567AB23241}">
      <dgm:prSet/>
      <dgm:spPr/>
      <dgm:t>
        <a:bodyPr/>
        <a:lstStyle/>
        <a:p>
          <a:endParaRPr lang="ru-RU"/>
        </a:p>
      </dgm:t>
    </dgm:pt>
    <dgm:pt modelId="{4AB15E82-265A-4402-996D-E37F4067A4A4}" type="sibTrans" cxnId="{B0981BC8-2049-4170-B7DA-7C567AB23241}">
      <dgm:prSet/>
      <dgm:spPr/>
      <dgm:t>
        <a:bodyPr/>
        <a:lstStyle/>
        <a:p>
          <a:endParaRPr lang="ru-RU"/>
        </a:p>
      </dgm:t>
    </dgm:pt>
    <dgm:pt modelId="{227735B2-64F7-4F26-A6D1-A029751371DE}">
      <dgm:prSet phldrT="[Текст]"/>
      <dgm:spPr/>
      <dgm:t>
        <a:bodyPr/>
        <a:lstStyle/>
        <a:p>
          <a:r>
            <a:rPr lang="ru-RU" b="1" dirty="0" smtClean="0"/>
            <a:t>8,3</a:t>
          </a:r>
          <a:endParaRPr lang="ru-RU" b="1" dirty="0"/>
        </a:p>
      </dgm:t>
    </dgm:pt>
    <dgm:pt modelId="{1416CEF9-E2C5-439B-8C02-FA298E993D3F}" type="parTrans" cxnId="{BA8A1923-C2C2-4476-BD5D-310386E677C2}">
      <dgm:prSet/>
      <dgm:spPr/>
      <dgm:t>
        <a:bodyPr/>
        <a:lstStyle/>
        <a:p>
          <a:endParaRPr lang="ru-RU"/>
        </a:p>
      </dgm:t>
    </dgm:pt>
    <dgm:pt modelId="{F0F75485-B240-4410-8B75-256087C69DFD}" type="sibTrans" cxnId="{BA8A1923-C2C2-4476-BD5D-310386E677C2}">
      <dgm:prSet/>
      <dgm:spPr/>
      <dgm:t>
        <a:bodyPr/>
        <a:lstStyle/>
        <a:p>
          <a:endParaRPr lang="ru-RU"/>
        </a:p>
      </dgm:t>
    </dgm:pt>
    <dgm:pt modelId="{574C1719-B695-4685-ADD1-E0DFB9D6DDBE}">
      <dgm:prSet/>
      <dgm:spPr/>
      <dgm:t>
        <a:bodyPr/>
        <a:lstStyle/>
        <a:p>
          <a:r>
            <a:rPr lang="ru-RU" b="1" dirty="0" smtClean="0"/>
            <a:t>1 197,2</a:t>
          </a:r>
          <a:endParaRPr lang="ru-RU" b="1" dirty="0"/>
        </a:p>
      </dgm:t>
    </dgm:pt>
    <dgm:pt modelId="{D12378C9-5059-4730-8933-6DDB252D5D7F}" type="parTrans" cxnId="{E46C3372-3E0C-4DBF-B0BC-20965440ADD9}">
      <dgm:prSet/>
      <dgm:spPr/>
      <dgm:t>
        <a:bodyPr/>
        <a:lstStyle/>
        <a:p>
          <a:endParaRPr lang="ru-RU"/>
        </a:p>
      </dgm:t>
    </dgm:pt>
    <dgm:pt modelId="{3DF0305A-D8C8-4121-B51C-702472743DA0}" type="sibTrans" cxnId="{E46C3372-3E0C-4DBF-B0BC-20965440ADD9}">
      <dgm:prSet/>
      <dgm:spPr/>
      <dgm:t>
        <a:bodyPr/>
        <a:lstStyle/>
        <a:p>
          <a:endParaRPr lang="ru-RU"/>
        </a:p>
      </dgm:t>
    </dgm:pt>
    <dgm:pt modelId="{4D677B9F-0427-4C53-804B-722B4323808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Администрация Асбестовского городского округа </a:t>
          </a:r>
        </a:p>
      </dgm:t>
    </dgm:pt>
    <dgm:pt modelId="{7E347D5A-7DC7-43AF-9F22-86E29C78BD60}" type="parTrans" cxnId="{EDB298E2-52BD-44ED-8DBB-043309896496}">
      <dgm:prSet/>
      <dgm:spPr/>
      <dgm:t>
        <a:bodyPr/>
        <a:lstStyle/>
        <a:p>
          <a:endParaRPr lang="ru-RU"/>
        </a:p>
      </dgm:t>
    </dgm:pt>
    <dgm:pt modelId="{449D0D22-BBF9-4933-AC90-9FAB03FB6FFE}" type="sibTrans" cxnId="{EDB298E2-52BD-44ED-8DBB-043309896496}">
      <dgm:prSet/>
      <dgm:spPr/>
      <dgm:t>
        <a:bodyPr/>
        <a:lstStyle/>
        <a:p>
          <a:endParaRPr lang="ru-RU"/>
        </a:p>
      </dgm:t>
    </dgm:pt>
    <dgm:pt modelId="{77EB5951-BF31-4CB4-8FB5-BBC0053E01B6}">
      <dgm:prSet/>
      <dgm:spPr/>
      <dgm:t>
        <a:bodyPr/>
        <a:lstStyle/>
        <a:p>
          <a:r>
            <a:rPr lang="ru-RU" b="0" dirty="0" smtClean="0"/>
            <a:t>Управление образованием Асбестовского городского округа</a:t>
          </a:r>
          <a:endParaRPr lang="ru-RU" b="0" dirty="0"/>
        </a:p>
      </dgm:t>
    </dgm:pt>
    <dgm:pt modelId="{82708873-4204-4501-A6BF-B2214F59ECCB}" type="parTrans" cxnId="{747744D8-5C78-440C-9A3F-4C75ABDC1D25}">
      <dgm:prSet/>
      <dgm:spPr/>
      <dgm:t>
        <a:bodyPr/>
        <a:lstStyle/>
        <a:p>
          <a:endParaRPr lang="ru-RU"/>
        </a:p>
      </dgm:t>
    </dgm:pt>
    <dgm:pt modelId="{27CA0590-CFE0-49BA-BB8A-5F549F101AB8}" type="sibTrans" cxnId="{747744D8-5C78-440C-9A3F-4C75ABDC1D25}">
      <dgm:prSet/>
      <dgm:spPr/>
      <dgm:t>
        <a:bodyPr/>
        <a:lstStyle/>
        <a:p>
          <a:endParaRPr lang="ru-RU"/>
        </a:p>
      </dgm:t>
    </dgm:pt>
    <dgm:pt modelId="{6FD80C11-2CC1-47E6-8C38-01CFFADC6F79}">
      <dgm:prSet/>
      <dgm:spPr/>
      <dgm:t>
        <a:bodyPr/>
        <a:lstStyle/>
        <a:p>
          <a:r>
            <a:rPr lang="ru-RU" dirty="0" smtClean="0"/>
            <a:t>Дума Асбестовского городского округа</a:t>
          </a:r>
          <a:endParaRPr lang="ru-RU" dirty="0"/>
        </a:p>
      </dgm:t>
    </dgm:pt>
    <dgm:pt modelId="{EF7ACC82-1C7C-4E86-8773-183178E64A01}" type="parTrans" cxnId="{DED9F528-FE1C-4EF0-995D-5A0B4202F00C}">
      <dgm:prSet/>
      <dgm:spPr/>
      <dgm:t>
        <a:bodyPr/>
        <a:lstStyle/>
        <a:p>
          <a:endParaRPr lang="ru-RU"/>
        </a:p>
      </dgm:t>
    </dgm:pt>
    <dgm:pt modelId="{FB1A3B51-6C77-4F0D-BF15-E83FCD98CEA7}" type="sibTrans" cxnId="{DED9F528-FE1C-4EF0-995D-5A0B4202F00C}">
      <dgm:prSet/>
      <dgm:spPr/>
      <dgm:t>
        <a:bodyPr/>
        <a:lstStyle/>
        <a:p>
          <a:endParaRPr lang="ru-RU"/>
        </a:p>
      </dgm:t>
    </dgm:pt>
    <dgm:pt modelId="{F46813A1-FE94-4CC9-A566-863A797FB87A}">
      <dgm:prSet/>
      <dgm:spPr/>
      <dgm:t>
        <a:bodyPr/>
        <a:lstStyle/>
        <a:p>
          <a:r>
            <a:rPr lang="ru-RU" b="0" dirty="0" smtClean="0"/>
            <a:t>Счетная палата Асбестовского городского округа</a:t>
          </a:r>
          <a:endParaRPr lang="ru-RU" b="0" dirty="0"/>
        </a:p>
      </dgm:t>
    </dgm:pt>
    <dgm:pt modelId="{096D9AF8-2972-4E4C-AF0C-22BACA62A0CC}" type="parTrans" cxnId="{CBA7BAEF-BA95-4AA6-A7A7-5F38469BB080}">
      <dgm:prSet/>
      <dgm:spPr/>
      <dgm:t>
        <a:bodyPr/>
        <a:lstStyle/>
        <a:p>
          <a:endParaRPr lang="ru-RU"/>
        </a:p>
      </dgm:t>
    </dgm:pt>
    <dgm:pt modelId="{F249CEEE-3169-4112-9B52-ADC23A15989E}" type="sibTrans" cxnId="{CBA7BAEF-BA95-4AA6-A7A7-5F38469BB080}">
      <dgm:prSet/>
      <dgm:spPr/>
      <dgm:t>
        <a:bodyPr/>
        <a:lstStyle/>
        <a:p>
          <a:endParaRPr lang="ru-RU"/>
        </a:p>
      </dgm:t>
    </dgm:pt>
    <dgm:pt modelId="{C1B0B768-2A93-4845-A570-45A8AFCE242B}" type="pres">
      <dgm:prSet presAssocID="{4F35127E-2685-4854-9FBF-0EF5C2CDF9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F22ADF-C889-42F1-B8C6-9C3B4C3415A0}" type="pres">
      <dgm:prSet presAssocID="{B2CA894C-2872-461D-BCD2-645DA1EBB4E6}" presName="root1" presStyleCnt="0"/>
      <dgm:spPr/>
      <dgm:t>
        <a:bodyPr/>
        <a:lstStyle/>
        <a:p>
          <a:endParaRPr lang="ru-RU"/>
        </a:p>
      </dgm:t>
    </dgm:pt>
    <dgm:pt modelId="{B601E610-8540-459A-A7BC-FB125B373A6D}" type="pres">
      <dgm:prSet presAssocID="{B2CA894C-2872-461D-BCD2-645DA1EBB4E6}" presName="LevelOneTextNode" presStyleLbl="node0" presStyleIdx="0" presStyleCnt="1" custScaleY="170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D0C95-9D93-440D-9126-ED56897B2230}" type="pres">
      <dgm:prSet presAssocID="{B2CA894C-2872-461D-BCD2-645DA1EBB4E6}" presName="level2hierChild" presStyleCnt="0"/>
      <dgm:spPr/>
      <dgm:t>
        <a:bodyPr/>
        <a:lstStyle/>
        <a:p>
          <a:endParaRPr lang="ru-RU"/>
        </a:p>
      </dgm:t>
    </dgm:pt>
    <dgm:pt modelId="{B0975890-7E3B-4600-BEF5-58204D786042}" type="pres">
      <dgm:prSet presAssocID="{7E347D5A-7DC7-43AF-9F22-86E29C78BD6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4D2EA83-ABE2-4DDA-A508-6371B5AC0879}" type="pres">
      <dgm:prSet presAssocID="{7E347D5A-7DC7-43AF-9F22-86E29C78BD6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3172863-DBC9-4761-8BD9-FD3D65BBF36D}" type="pres">
      <dgm:prSet presAssocID="{4D677B9F-0427-4C53-804B-722B43238088}" presName="root2" presStyleCnt="0"/>
      <dgm:spPr/>
      <dgm:t>
        <a:bodyPr/>
        <a:lstStyle/>
        <a:p>
          <a:endParaRPr lang="ru-RU"/>
        </a:p>
      </dgm:t>
    </dgm:pt>
    <dgm:pt modelId="{C97E370E-8AF6-4F02-8065-EDDA008CBEC3}" type="pres">
      <dgm:prSet presAssocID="{4D677B9F-0427-4C53-804B-722B4323808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513295-87DA-4D8A-ABB1-64F5EEBE7A08}" type="pres">
      <dgm:prSet presAssocID="{4D677B9F-0427-4C53-804B-722B43238088}" presName="level3hierChild" presStyleCnt="0"/>
      <dgm:spPr/>
      <dgm:t>
        <a:bodyPr/>
        <a:lstStyle/>
        <a:p>
          <a:endParaRPr lang="ru-RU"/>
        </a:p>
      </dgm:t>
    </dgm:pt>
    <dgm:pt modelId="{1973D27E-2A3D-40E1-A7EE-7FF87376A940}" type="pres">
      <dgm:prSet presAssocID="{D12378C9-5059-4730-8933-6DDB252D5D7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B2C1C1DD-38AE-4C8C-BADB-414AD9C41D1B}" type="pres">
      <dgm:prSet presAssocID="{D12378C9-5059-4730-8933-6DDB252D5D7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8AA2F0DE-D509-4DF8-9061-E8447E759044}" type="pres">
      <dgm:prSet presAssocID="{574C1719-B695-4685-ADD1-E0DFB9D6DDBE}" presName="root2" presStyleCnt="0"/>
      <dgm:spPr/>
      <dgm:t>
        <a:bodyPr/>
        <a:lstStyle/>
        <a:p>
          <a:endParaRPr lang="ru-RU"/>
        </a:p>
      </dgm:t>
    </dgm:pt>
    <dgm:pt modelId="{A3637B21-AB15-43CD-AF89-368322F6BA41}" type="pres">
      <dgm:prSet presAssocID="{574C1719-B695-4685-ADD1-E0DFB9D6DDB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547BAD-C4C2-47DC-9DFE-7A329CB72A38}" type="pres">
      <dgm:prSet presAssocID="{574C1719-B695-4685-ADD1-E0DFB9D6DDBE}" presName="level3hierChild" presStyleCnt="0"/>
      <dgm:spPr/>
      <dgm:t>
        <a:bodyPr/>
        <a:lstStyle/>
        <a:p>
          <a:endParaRPr lang="ru-RU"/>
        </a:p>
      </dgm:t>
    </dgm:pt>
    <dgm:pt modelId="{5C907E16-57F8-4F76-855F-6871E9A9164A}" type="pres">
      <dgm:prSet presAssocID="{82708873-4204-4501-A6BF-B2214F59ECC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3101545-5E11-4067-A313-AF6DCA5BE3B2}" type="pres">
      <dgm:prSet presAssocID="{82708873-4204-4501-A6BF-B2214F59ECC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8143ED2-0916-4B9D-A263-5AA020B6DD0A}" type="pres">
      <dgm:prSet presAssocID="{77EB5951-BF31-4CB4-8FB5-BBC0053E01B6}" presName="root2" presStyleCnt="0"/>
      <dgm:spPr/>
      <dgm:t>
        <a:bodyPr/>
        <a:lstStyle/>
        <a:p>
          <a:endParaRPr lang="ru-RU"/>
        </a:p>
      </dgm:t>
    </dgm:pt>
    <dgm:pt modelId="{B232EAAE-AE7B-4E03-AA7C-68413706C760}" type="pres">
      <dgm:prSet presAssocID="{77EB5951-BF31-4CB4-8FB5-BBC0053E01B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1C0957-D3F9-49EE-B24A-EE7E7CFC84D4}" type="pres">
      <dgm:prSet presAssocID="{77EB5951-BF31-4CB4-8FB5-BBC0053E01B6}" presName="level3hierChild" presStyleCnt="0"/>
      <dgm:spPr/>
      <dgm:t>
        <a:bodyPr/>
        <a:lstStyle/>
        <a:p>
          <a:endParaRPr lang="ru-RU"/>
        </a:p>
      </dgm:t>
    </dgm:pt>
    <dgm:pt modelId="{8AC192E6-5C46-4E9F-8FCC-B03636ABE7E4}" type="pres">
      <dgm:prSet presAssocID="{03FA5319-EC6F-495F-9822-A78B8D832415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9342165D-9D99-40B6-9012-D58261295352}" type="pres">
      <dgm:prSet presAssocID="{03FA5319-EC6F-495F-9822-A78B8D832415}" presName="connTx" presStyleLbl="parChTrans1D3" presStyleIdx="1" presStyleCnt="4"/>
      <dgm:spPr/>
      <dgm:t>
        <a:bodyPr/>
        <a:lstStyle/>
        <a:p>
          <a:endParaRPr lang="ru-RU"/>
        </a:p>
      </dgm:t>
    </dgm:pt>
    <dgm:pt modelId="{F7721AD2-58A5-4C17-A91D-C07FA9BE2F92}" type="pres">
      <dgm:prSet presAssocID="{AF14B467-2D01-4300-A806-E52B998CE082}" presName="root2" presStyleCnt="0"/>
      <dgm:spPr/>
      <dgm:t>
        <a:bodyPr/>
        <a:lstStyle/>
        <a:p>
          <a:endParaRPr lang="ru-RU"/>
        </a:p>
      </dgm:t>
    </dgm:pt>
    <dgm:pt modelId="{C29CDF43-D2AD-49CC-B6B2-54887545755F}" type="pres">
      <dgm:prSet presAssocID="{AF14B467-2D01-4300-A806-E52B998CE08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F229E-AD02-4492-9D97-E3CD0EC2649F}" type="pres">
      <dgm:prSet presAssocID="{AF14B467-2D01-4300-A806-E52B998CE082}" presName="level3hierChild" presStyleCnt="0"/>
      <dgm:spPr/>
      <dgm:t>
        <a:bodyPr/>
        <a:lstStyle/>
        <a:p>
          <a:endParaRPr lang="ru-RU"/>
        </a:p>
      </dgm:t>
    </dgm:pt>
    <dgm:pt modelId="{61EC4314-0302-4503-BE5D-4937C8FC5246}" type="pres">
      <dgm:prSet presAssocID="{EF7ACC82-1C7C-4E86-8773-183178E64A0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9E1775D-7987-45ED-95D1-DDF2159BB76C}" type="pres">
      <dgm:prSet presAssocID="{EF7ACC82-1C7C-4E86-8773-183178E64A0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6DF0BE2-2C4D-4628-B03C-A1834FBE4548}" type="pres">
      <dgm:prSet presAssocID="{6FD80C11-2CC1-47E6-8C38-01CFFADC6F79}" presName="root2" presStyleCnt="0"/>
      <dgm:spPr/>
      <dgm:t>
        <a:bodyPr/>
        <a:lstStyle/>
        <a:p>
          <a:endParaRPr lang="ru-RU"/>
        </a:p>
      </dgm:t>
    </dgm:pt>
    <dgm:pt modelId="{B2AB9D0B-5513-4790-9E90-726DCDF9EE89}" type="pres">
      <dgm:prSet presAssocID="{6FD80C11-2CC1-47E6-8C38-01CFFADC6F7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1DEA63-7EE8-4B12-81CF-87ABF2F2FA98}" type="pres">
      <dgm:prSet presAssocID="{6FD80C11-2CC1-47E6-8C38-01CFFADC6F79}" presName="level3hierChild" presStyleCnt="0"/>
      <dgm:spPr/>
      <dgm:t>
        <a:bodyPr/>
        <a:lstStyle/>
        <a:p>
          <a:endParaRPr lang="ru-RU"/>
        </a:p>
      </dgm:t>
    </dgm:pt>
    <dgm:pt modelId="{6DA48EBC-A70F-4ACA-862A-D8D5374A22C2}" type="pres">
      <dgm:prSet presAssocID="{E88EB7A9-2644-4680-909F-AAB0C63A7ED5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157D73C4-CAD0-4920-924F-B9EEFF393E8A}" type="pres">
      <dgm:prSet presAssocID="{E88EB7A9-2644-4680-909F-AAB0C63A7ED5}" presName="connTx" presStyleLbl="parChTrans1D3" presStyleIdx="2" presStyleCnt="4"/>
      <dgm:spPr/>
      <dgm:t>
        <a:bodyPr/>
        <a:lstStyle/>
        <a:p>
          <a:endParaRPr lang="ru-RU"/>
        </a:p>
      </dgm:t>
    </dgm:pt>
    <dgm:pt modelId="{D48A7725-2CDA-46AE-9A34-3CD8AF593017}" type="pres">
      <dgm:prSet presAssocID="{0B16A7CC-6442-4B76-870D-AC3094DCC94B}" presName="root2" presStyleCnt="0"/>
      <dgm:spPr/>
      <dgm:t>
        <a:bodyPr/>
        <a:lstStyle/>
        <a:p>
          <a:endParaRPr lang="ru-RU"/>
        </a:p>
      </dgm:t>
    </dgm:pt>
    <dgm:pt modelId="{DAFA68AC-930F-4D34-B4C8-8E95682BF76C}" type="pres">
      <dgm:prSet presAssocID="{0B16A7CC-6442-4B76-870D-AC3094DCC94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FA00D3-C77D-4065-8726-256BB32625AC}" type="pres">
      <dgm:prSet presAssocID="{0B16A7CC-6442-4B76-870D-AC3094DCC94B}" presName="level3hierChild" presStyleCnt="0"/>
      <dgm:spPr/>
      <dgm:t>
        <a:bodyPr/>
        <a:lstStyle/>
        <a:p>
          <a:endParaRPr lang="ru-RU"/>
        </a:p>
      </dgm:t>
    </dgm:pt>
    <dgm:pt modelId="{C4887934-7CD3-4EC3-9644-886C9E8CBEC8}" type="pres">
      <dgm:prSet presAssocID="{096D9AF8-2972-4E4C-AF0C-22BACA62A0C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5B39ACB-1A3F-4095-AA60-AB69929F7322}" type="pres">
      <dgm:prSet presAssocID="{096D9AF8-2972-4E4C-AF0C-22BACA62A0C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BF53B01-054A-413A-A39D-F8568FAC6F30}" type="pres">
      <dgm:prSet presAssocID="{F46813A1-FE94-4CC9-A566-863A797FB87A}" presName="root2" presStyleCnt="0"/>
      <dgm:spPr/>
      <dgm:t>
        <a:bodyPr/>
        <a:lstStyle/>
        <a:p>
          <a:endParaRPr lang="ru-RU"/>
        </a:p>
      </dgm:t>
    </dgm:pt>
    <dgm:pt modelId="{E879933E-D0EB-4004-A6D0-0EE5F6607FE8}" type="pres">
      <dgm:prSet presAssocID="{F46813A1-FE94-4CC9-A566-863A797FB87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CF7DB-E0F3-467F-96FD-435E877E211E}" type="pres">
      <dgm:prSet presAssocID="{F46813A1-FE94-4CC9-A566-863A797FB87A}" presName="level3hierChild" presStyleCnt="0"/>
      <dgm:spPr/>
      <dgm:t>
        <a:bodyPr/>
        <a:lstStyle/>
        <a:p>
          <a:endParaRPr lang="ru-RU"/>
        </a:p>
      </dgm:t>
    </dgm:pt>
    <dgm:pt modelId="{C8270E4F-6CFF-41DB-8444-6471929B788E}" type="pres">
      <dgm:prSet presAssocID="{1416CEF9-E2C5-439B-8C02-FA298E993D3F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89BE0752-7018-4DBB-AD07-B625722B81D8}" type="pres">
      <dgm:prSet presAssocID="{1416CEF9-E2C5-439B-8C02-FA298E993D3F}" presName="connTx" presStyleLbl="parChTrans1D3" presStyleIdx="3" presStyleCnt="4"/>
      <dgm:spPr/>
      <dgm:t>
        <a:bodyPr/>
        <a:lstStyle/>
        <a:p>
          <a:endParaRPr lang="ru-RU"/>
        </a:p>
      </dgm:t>
    </dgm:pt>
    <dgm:pt modelId="{EFFFE0F8-EA93-484A-9908-6D68B5C189EA}" type="pres">
      <dgm:prSet presAssocID="{227735B2-64F7-4F26-A6D1-A029751371DE}" presName="root2" presStyleCnt="0"/>
      <dgm:spPr/>
      <dgm:t>
        <a:bodyPr/>
        <a:lstStyle/>
        <a:p>
          <a:endParaRPr lang="ru-RU"/>
        </a:p>
      </dgm:t>
    </dgm:pt>
    <dgm:pt modelId="{32C33C44-0E51-41D7-BA17-C58939615EF3}" type="pres">
      <dgm:prSet presAssocID="{227735B2-64F7-4F26-A6D1-A029751371D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EEAF3-78CF-487D-B232-1860EE065E23}" type="pres">
      <dgm:prSet presAssocID="{227735B2-64F7-4F26-A6D1-A029751371DE}" presName="level3hierChild" presStyleCnt="0"/>
      <dgm:spPr/>
      <dgm:t>
        <a:bodyPr/>
        <a:lstStyle/>
        <a:p>
          <a:endParaRPr lang="ru-RU"/>
        </a:p>
      </dgm:t>
    </dgm:pt>
  </dgm:ptLst>
  <dgm:cxnLst>
    <dgm:cxn modelId="{CBA7BAEF-BA95-4AA6-A7A7-5F38469BB080}" srcId="{B2CA894C-2872-461D-BCD2-645DA1EBB4E6}" destId="{F46813A1-FE94-4CC9-A566-863A797FB87A}" srcOrd="3" destOrd="0" parTransId="{096D9AF8-2972-4E4C-AF0C-22BACA62A0CC}" sibTransId="{F249CEEE-3169-4112-9B52-ADC23A15989E}"/>
    <dgm:cxn modelId="{F9F68335-F314-4198-A503-1DB07F9BD96F}" type="presOf" srcId="{096D9AF8-2972-4E4C-AF0C-22BACA62A0CC}" destId="{55B39ACB-1A3F-4095-AA60-AB69929F7322}" srcOrd="1" destOrd="0" presId="urn:microsoft.com/office/officeart/2005/8/layout/hierarchy2"/>
    <dgm:cxn modelId="{3ACA8625-9229-4B6D-959C-734740301B8B}" type="presOf" srcId="{574C1719-B695-4685-ADD1-E0DFB9D6DDBE}" destId="{A3637B21-AB15-43CD-AF89-368322F6BA41}" srcOrd="0" destOrd="0" presId="urn:microsoft.com/office/officeart/2005/8/layout/hierarchy2"/>
    <dgm:cxn modelId="{E4CE1099-DCBB-430C-81AF-7B250A6AE82A}" type="presOf" srcId="{E88EB7A9-2644-4680-909F-AAB0C63A7ED5}" destId="{6DA48EBC-A70F-4ACA-862A-D8D5374A22C2}" srcOrd="0" destOrd="0" presId="urn:microsoft.com/office/officeart/2005/8/layout/hierarchy2"/>
    <dgm:cxn modelId="{91F8D1A9-B48A-4A0E-A160-BF35CA1A45C2}" type="presOf" srcId="{03FA5319-EC6F-495F-9822-A78B8D832415}" destId="{9342165D-9D99-40B6-9012-D58261295352}" srcOrd="1" destOrd="0" presId="urn:microsoft.com/office/officeart/2005/8/layout/hierarchy2"/>
    <dgm:cxn modelId="{F86029EE-BE44-4C3E-8631-592F269F75F1}" type="presOf" srcId="{7E347D5A-7DC7-43AF-9F22-86E29C78BD60}" destId="{B0975890-7E3B-4600-BEF5-58204D786042}" srcOrd="0" destOrd="0" presId="urn:microsoft.com/office/officeart/2005/8/layout/hierarchy2"/>
    <dgm:cxn modelId="{0F355B64-FDBD-4F08-B800-0773AE0C7095}" type="presOf" srcId="{E88EB7A9-2644-4680-909F-AAB0C63A7ED5}" destId="{157D73C4-CAD0-4920-924F-B9EEFF393E8A}" srcOrd="1" destOrd="0" presId="urn:microsoft.com/office/officeart/2005/8/layout/hierarchy2"/>
    <dgm:cxn modelId="{66441E73-58A4-4AD2-98F7-4A7E89AAD3C2}" type="presOf" srcId="{F46813A1-FE94-4CC9-A566-863A797FB87A}" destId="{E879933E-D0EB-4004-A6D0-0EE5F6607FE8}" srcOrd="0" destOrd="0" presId="urn:microsoft.com/office/officeart/2005/8/layout/hierarchy2"/>
    <dgm:cxn modelId="{87EEB65B-24E0-4774-885D-8408D6556218}" type="presOf" srcId="{0B16A7CC-6442-4B76-870D-AC3094DCC94B}" destId="{DAFA68AC-930F-4D34-B4C8-8E95682BF76C}" srcOrd="0" destOrd="0" presId="urn:microsoft.com/office/officeart/2005/8/layout/hierarchy2"/>
    <dgm:cxn modelId="{EDB298E2-52BD-44ED-8DBB-043309896496}" srcId="{B2CA894C-2872-461D-BCD2-645DA1EBB4E6}" destId="{4D677B9F-0427-4C53-804B-722B43238088}" srcOrd="0" destOrd="0" parTransId="{7E347D5A-7DC7-43AF-9F22-86E29C78BD60}" sibTransId="{449D0D22-BBF9-4933-AC90-9FAB03FB6FFE}"/>
    <dgm:cxn modelId="{BCC64BF2-60CF-4159-AA29-440AA3C43BF8}" type="presOf" srcId="{77EB5951-BF31-4CB4-8FB5-BBC0053E01B6}" destId="{B232EAAE-AE7B-4E03-AA7C-68413706C760}" srcOrd="0" destOrd="0" presId="urn:microsoft.com/office/officeart/2005/8/layout/hierarchy2"/>
    <dgm:cxn modelId="{8E9B452F-4F51-498C-AEFA-269FA502A9EC}" type="presOf" srcId="{B2CA894C-2872-461D-BCD2-645DA1EBB4E6}" destId="{B601E610-8540-459A-A7BC-FB125B373A6D}" srcOrd="0" destOrd="0" presId="urn:microsoft.com/office/officeart/2005/8/layout/hierarchy2"/>
    <dgm:cxn modelId="{D667E695-AE1A-4712-B255-2A51CFC3DF12}" type="presOf" srcId="{4F35127E-2685-4854-9FBF-0EF5C2CDF9FB}" destId="{C1B0B768-2A93-4845-A570-45A8AFCE242B}" srcOrd="0" destOrd="0" presId="urn:microsoft.com/office/officeart/2005/8/layout/hierarchy2"/>
    <dgm:cxn modelId="{BA8A1923-C2C2-4476-BD5D-310386E677C2}" srcId="{F46813A1-FE94-4CC9-A566-863A797FB87A}" destId="{227735B2-64F7-4F26-A6D1-A029751371DE}" srcOrd="0" destOrd="0" parTransId="{1416CEF9-E2C5-439B-8C02-FA298E993D3F}" sibTransId="{F0F75485-B240-4410-8B75-256087C69DFD}"/>
    <dgm:cxn modelId="{9F7C01AC-14EF-4FDD-ACF5-AE8E95CAF1D4}" type="presOf" srcId="{096D9AF8-2972-4E4C-AF0C-22BACA62A0CC}" destId="{C4887934-7CD3-4EC3-9644-886C9E8CBEC8}" srcOrd="0" destOrd="0" presId="urn:microsoft.com/office/officeart/2005/8/layout/hierarchy2"/>
    <dgm:cxn modelId="{747744D8-5C78-440C-9A3F-4C75ABDC1D25}" srcId="{B2CA894C-2872-461D-BCD2-645DA1EBB4E6}" destId="{77EB5951-BF31-4CB4-8FB5-BBC0053E01B6}" srcOrd="1" destOrd="0" parTransId="{82708873-4204-4501-A6BF-B2214F59ECCB}" sibTransId="{27CA0590-CFE0-49BA-BB8A-5F549F101AB8}"/>
    <dgm:cxn modelId="{C2D68F88-2B37-464E-9EDB-98E81458B340}" type="presOf" srcId="{1416CEF9-E2C5-439B-8C02-FA298E993D3F}" destId="{89BE0752-7018-4DBB-AD07-B625722B81D8}" srcOrd="1" destOrd="0" presId="urn:microsoft.com/office/officeart/2005/8/layout/hierarchy2"/>
    <dgm:cxn modelId="{0103C99C-B815-435D-B9F0-A39AEDD33200}" type="presOf" srcId="{AF14B467-2D01-4300-A806-E52B998CE082}" destId="{C29CDF43-D2AD-49CC-B6B2-54887545755F}" srcOrd="0" destOrd="0" presId="urn:microsoft.com/office/officeart/2005/8/layout/hierarchy2"/>
    <dgm:cxn modelId="{E46C3372-3E0C-4DBF-B0BC-20965440ADD9}" srcId="{4D677B9F-0427-4C53-804B-722B43238088}" destId="{574C1719-B695-4685-ADD1-E0DFB9D6DDBE}" srcOrd="0" destOrd="0" parTransId="{D12378C9-5059-4730-8933-6DDB252D5D7F}" sibTransId="{3DF0305A-D8C8-4121-B51C-702472743DA0}"/>
    <dgm:cxn modelId="{B0981BC8-2049-4170-B7DA-7C567AB23241}" srcId="{6FD80C11-2CC1-47E6-8C38-01CFFADC6F79}" destId="{0B16A7CC-6442-4B76-870D-AC3094DCC94B}" srcOrd="0" destOrd="0" parTransId="{E88EB7A9-2644-4680-909F-AAB0C63A7ED5}" sibTransId="{4AB15E82-265A-4402-996D-E37F4067A4A4}"/>
    <dgm:cxn modelId="{231100A1-3836-49C9-B950-CDCE48D18C2B}" type="presOf" srcId="{EF7ACC82-1C7C-4E86-8773-183178E64A01}" destId="{61EC4314-0302-4503-BE5D-4937C8FC5246}" srcOrd="0" destOrd="0" presId="urn:microsoft.com/office/officeart/2005/8/layout/hierarchy2"/>
    <dgm:cxn modelId="{6D492434-22DF-40CD-9D4A-20AB0B1943EF}" type="presOf" srcId="{EF7ACC82-1C7C-4E86-8773-183178E64A01}" destId="{99E1775D-7987-45ED-95D1-DDF2159BB76C}" srcOrd="1" destOrd="0" presId="urn:microsoft.com/office/officeart/2005/8/layout/hierarchy2"/>
    <dgm:cxn modelId="{19183DD5-F3FE-49A7-BDBB-F719D09BA0FA}" type="presOf" srcId="{D12378C9-5059-4730-8933-6DDB252D5D7F}" destId="{B2C1C1DD-38AE-4C8C-BADB-414AD9C41D1B}" srcOrd="1" destOrd="0" presId="urn:microsoft.com/office/officeart/2005/8/layout/hierarchy2"/>
    <dgm:cxn modelId="{45AC6DEF-8B44-45B5-A872-FCE82E8D89D1}" type="presOf" srcId="{D12378C9-5059-4730-8933-6DDB252D5D7F}" destId="{1973D27E-2A3D-40E1-A7EE-7FF87376A940}" srcOrd="0" destOrd="0" presId="urn:microsoft.com/office/officeart/2005/8/layout/hierarchy2"/>
    <dgm:cxn modelId="{875F6698-9F18-439A-9D22-8B46C2039657}" type="presOf" srcId="{82708873-4204-4501-A6BF-B2214F59ECCB}" destId="{5C907E16-57F8-4F76-855F-6871E9A9164A}" srcOrd="0" destOrd="0" presId="urn:microsoft.com/office/officeart/2005/8/layout/hierarchy2"/>
    <dgm:cxn modelId="{D81E4B1B-9CB1-4D72-BBD6-C01D6A0C3539}" type="presOf" srcId="{03FA5319-EC6F-495F-9822-A78B8D832415}" destId="{8AC192E6-5C46-4E9F-8FCC-B03636ABE7E4}" srcOrd="0" destOrd="0" presId="urn:microsoft.com/office/officeart/2005/8/layout/hierarchy2"/>
    <dgm:cxn modelId="{1BC1CDD1-3BF6-4477-9E49-D25D721D3A5B}" type="presOf" srcId="{227735B2-64F7-4F26-A6D1-A029751371DE}" destId="{32C33C44-0E51-41D7-BA17-C58939615EF3}" srcOrd="0" destOrd="0" presId="urn:microsoft.com/office/officeart/2005/8/layout/hierarchy2"/>
    <dgm:cxn modelId="{FCEFC53D-675D-44A6-B66A-27C0BFB79D17}" type="presOf" srcId="{6FD80C11-2CC1-47E6-8C38-01CFFADC6F79}" destId="{B2AB9D0B-5513-4790-9E90-726DCDF9EE89}" srcOrd="0" destOrd="0" presId="urn:microsoft.com/office/officeart/2005/8/layout/hierarchy2"/>
    <dgm:cxn modelId="{21477754-B5D8-4FD8-8F42-F6219ABEBFAE}" type="presOf" srcId="{82708873-4204-4501-A6BF-B2214F59ECCB}" destId="{F3101545-5E11-4067-A313-AF6DCA5BE3B2}" srcOrd="1" destOrd="0" presId="urn:microsoft.com/office/officeart/2005/8/layout/hierarchy2"/>
    <dgm:cxn modelId="{747C18E5-1F95-486E-911F-0407669AA0BE}" srcId="{77EB5951-BF31-4CB4-8FB5-BBC0053E01B6}" destId="{AF14B467-2D01-4300-A806-E52B998CE082}" srcOrd="0" destOrd="0" parTransId="{03FA5319-EC6F-495F-9822-A78B8D832415}" sibTransId="{7C999EFE-EA25-408B-9EDD-A2FBFEB9A570}"/>
    <dgm:cxn modelId="{CDDBE22E-7CDB-4484-9DBF-B7BCD8914F4D}" type="presOf" srcId="{4D677B9F-0427-4C53-804B-722B43238088}" destId="{C97E370E-8AF6-4F02-8065-EDDA008CBEC3}" srcOrd="0" destOrd="0" presId="urn:microsoft.com/office/officeart/2005/8/layout/hierarchy2"/>
    <dgm:cxn modelId="{DED9F528-FE1C-4EF0-995D-5A0B4202F00C}" srcId="{B2CA894C-2872-461D-BCD2-645DA1EBB4E6}" destId="{6FD80C11-2CC1-47E6-8C38-01CFFADC6F79}" srcOrd="2" destOrd="0" parTransId="{EF7ACC82-1C7C-4E86-8773-183178E64A01}" sibTransId="{FB1A3B51-6C77-4F0D-BF15-E83FCD98CEA7}"/>
    <dgm:cxn modelId="{7FCBBC0C-E763-40D7-A875-958958F36ED4}" type="presOf" srcId="{7E347D5A-7DC7-43AF-9F22-86E29C78BD60}" destId="{44D2EA83-ABE2-4DDA-A508-6371B5AC0879}" srcOrd="1" destOrd="0" presId="urn:microsoft.com/office/officeart/2005/8/layout/hierarchy2"/>
    <dgm:cxn modelId="{1C366397-91E7-4415-B1D9-662FF1CB802C}" type="presOf" srcId="{1416CEF9-E2C5-439B-8C02-FA298E993D3F}" destId="{C8270E4F-6CFF-41DB-8444-6471929B788E}" srcOrd="0" destOrd="0" presId="urn:microsoft.com/office/officeart/2005/8/layout/hierarchy2"/>
    <dgm:cxn modelId="{032ADF32-F335-4BD4-8C46-B29093F78FC8}" srcId="{4F35127E-2685-4854-9FBF-0EF5C2CDF9FB}" destId="{B2CA894C-2872-461D-BCD2-645DA1EBB4E6}" srcOrd="0" destOrd="0" parTransId="{E51966FE-C7CB-4608-A3A3-6E689576468D}" sibTransId="{62284605-57A8-4960-AF93-986BDE5BC061}"/>
    <dgm:cxn modelId="{67BA9751-5A2B-4310-922C-E2160674816C}" type="presParOf" srcId="{C1B0B768-2A93-4845-A570-45A8AFCE242B}" destId="{6FF22ADF-C889-42F1-B8C6-9C3B4C3415A0}" srcOrd="0" destOrd="0" presId="urn:microsoft.com/office/officeart/2005/8/layout/hierarchy2"/>
    <dgm:cxn modelId="{4426AABD-5D93-47CD-B279-3325C1802482}" type="presParOf" srcId="{6FF22ADF-C889-42F1-B8C6-9C3B4C3415A0}" destId="{B601E610-8540-459A-A7BC-FB125B373A6D}" srcOrd="0" destOrd="0" presId="urn:microsoft.com/office/officeart/2005/8/layout/hierarchy2"/>
    <dgm:cxn modelId="{00F545EA-916B-4DEF-8401-7129DF093BEC}" type="presParOf" srcId="{6FF22ADF-C889-42F1-B8C6-9C3B4C3415A0}" destId="{D71D0C95-9D93-440D-9126-ED56897B2230}" srcOrd="1" destOrd="0" presId="urn:microsoft.com/office/officeart/2005/8/layout/hierarchy2"/>
    <dgm:cxn modelId="{F920117B-62B1-45D2-BDEA-0120FC70D12F}" type="presParOf" srcId="{D71D0C95-9D93-440D-9126-ED56897B2230}" destId="{B0975890-7E3B-4600-BEF5-58204D786042}" srcOrd="0" destOrd="0" presId="urn:microsoft.com/office/officeart/2005/8/layout/hierarchy2"/>
    <dgm:cxn modelId="{09D2376D-7550-48D7-8E70-B5E60145FE95}" type="presParOf" srcId="{B0975890-7E3B-4600-BEF5-58204D786042}" destId="{44D2EA83-ABE2-4DDA-A508-6371B5AC0879}" srcOrd="0" destOrd="0" presId="urn:microsoft.com/office/officeart/2005/8/layout/hierarchy2"/>
    <dgm:cxn modelId="{8FC78C34-928E-4B81-B823-AC3D03CA0375}" type="presParOf" srcId="{D71D0C95-9D93-440D-9126-ED56897B2230}" destId="{E3172863-DBC9-4761-8BD9-FD3D65BBF36D}" srcOrd="1" destOrd="0" presId="urn:microsoft.com/office/officeart/2005/8/layout/hierarchy2"/>
    <dgm:cxn modelId="{B1B0A506-73CA-4145-A5C3-3276528527E9}" type="presParOf" srcId="{E3172863-DBC9-4761-8BD9-FD3D65BBF36D}" destId="{C97E370E-8AF6-4F02-8065-EDDA008CBEC3}" srcOrd="0" destOrd="0" presId="urn:microsoft.com/office/officeart/2005/8/layout/hierarchy2"/>
    <dgm:cxn modelId="{5D3137A4-1CD7-42FF-A7CC-7D0937A95DE2}" type="presParOf" srcId="{E3172863-DBC9-4761-8BD9-FD3D65BBF36D}" destId="{78513295-87DA-4D8A-ABB1-64F5EEBE7A08}" srcOrd="1" destOrd="0" presId="urn:microsoft.com/office/officeart/2005/8/layout/hierarchy2"/>
    <dgm:cxn modelId="{BC63A0AC-8208-4F8E-B5D4-7443B14E6A53}" type="presParOf" srcId="{78513295-87DA-4D8A-ABB1-64F5EEBE7A08}" destId="{1973D27E-2A3D-40E1-A7EE-7FF87376A940}" srcOrd="0" destOrd="0" presId="urn:microsoft.com/office/officeart/2005/8/layout/hierarchy2"/>
    <dgm:cxn modelId="{986FF35D-9949-4DC3-8477-43CF72953FD2}" type="presParOf" srcId="{1973D27E-2A3D-40E1-A7EE-7FF87376A940}" destId="{B2C1C1DD-38AE-4C8C-BADB-414AD9C41D1B}" srcOrd="0" destOrd="0" presId="urn:microsoft.com/office/officeart/2005/8/layout/hierarchy2"/>
    <dgm:cxn modelId="{F608D1BA-4E5B-4556-9986-F9BD12E748C4}" type="presParOf" srcId="{78513295-87DA-4D8A-ABB1-64F5EEBE7A08}" destId="{8AA2F0DE-D509-4DF8-9061-E8447E759044}" srcOrd="1" destOrd="0" presId="urn:microsoft.com/office/officeart/2005/8/layout/hierarchy2"/>
    <dgm:cxn modelId="{5B27EBF8-B766-426D-ADFF-39DF6BE92102}" type="presParOf" srcId="{8AA2F0DE-D509-4DF8-9061-E8447E759044}" destId="{A3637B21-AB15-43CD-AF89-368322F6BA41}" srcOrd="0" destOrd="0" presId="urn:microsoft.com/office/officeart/2005/8/layout/hierarchy2"/>
    <dgm:cxn modelId="{0C114255-DBEE-4D79-B8C1-B6880BBD695C}" type="presParOf" srcId="{8AA2F0DE-D509-4DF8-9061-E8447E759044}" destId="{25547BAD-C4C2-47DC-9DFE-7A329CB72A38}" srcOrd="1" destOrd="0" presId="urn:microsoft.com/office/officeart/2005/8/layout/hierarchy2"/>
    <dgm:cxn modelId="{328FAE92-4BD1-4A36-9BEE-65BC076AB01A}" type="presParOf" srcId="{D71D0C95-9D93-440D-9126-ED56897B2230}" destId="{5C907E16-57F8-4F76-855F-6871E9A9164A}" srcOrd="2" destOrd="0" presId="urn:microsoft.com/office/officeart/2005/8/layout/hierarchy2"/>
    <dgm:cxn modelId="{8A14044E-2548-49A2-97C5-42BD7F5F8B70}" type="presParOf" srcId="{5C907E16-57F8-4F76-855F-6871E9A9164A}" destId="{F3101545-5E11-4067-A313-AF6DCA5BE3B2}" srcOrd="0" destOrd="0" presId="urn:microsoft.com/office/officeart/2005/8/layout/hierarchy2"/>
    <dgm:cxn modelId="{91EBD649-5A97-4D06-A474-BE28F19CEA86}" type="presParOf" srcId="{D71D0C95-9D93-440D-9126-ED56897B2230}" destId="{D8143ED2-0916-4B9D-A263-5AA020B6DD0A}" srcOrd="3" destOrd="0" presId="urn:microsoft.com/office/officeart/2005/8/layout/hierarchy2"/>
    <dgm:cxn modelId="{FDD65A1B-7BF2-4CA6-BF2A-A6E459DDC414}" type="presParOf" srcId="{D8143ED2-0916-4B9D-A263-5AA020B6DD0A}" destId="{B232EAAE-AE7B-4E03-AA7C-68413706C760}" srcOrd="0" destOrd="0" presId="urn:microsoft.com/office/officeart/2005/8/layout/hierarchy2"/>
    <dgm:cxn modelId="{50F66B61-A2D0-4F6F-BAD9-D3F48BF75DD7}" type="presParOf" srcId="{D8143ED2-0916-4B9D-A263-5AA020B6DD0A}" destId="{D11C0957-D3F9-49EE-B24A-EE7E7CFC84D4}" srcOrd="1" destOrd="0" presId="urn:microsoft.com/office/officeart/2005/8/layout/hierarchy2"/>
    <dgm:cxn modelId="{4A39AC0E-2468-403D-A74D-6B09C4C892B6}" type="presParOf" srcId="{D11C0957-D3F9-49EE-B24A-EE7E7CFC84D4}" destId="{8AC192E6-5C46-4E9F-8FCC-B03636ABE7E4}" srcOrd="0" destOrd="0" presId="urn:microsoft.com/office/officeart/2005/8/layout/hierarchy2"/>
    <dgm:cxn modelId="{E0B4CB55-74C0-4454-A16E-12AD3302F84B}" type="presParOf" srcId="{8AC192E6-5C46-4E9F-8FCC-B03636ABE7E4}" destId="{9342165D-9D99-40B6-9012-D58261295352}" srcOrd="0" destOrd="0" presId="urn:microsoft.com/office/officeart/2005/8/layout/hierarchy2"/>
    <dgm:cxn modelId="{F1F59140-89C1-4F59-BDEF-371A746E8E6F}" type="presParOf" srcId="{D11C0957-D3F9-49EE-B24A-EE7E7CFC84D4}" destId="{F7721AD2-58A5-4C17-A91D-C07FA9BE2F92}" srcOrd="1" destOrd="0" presId="urn:microsoft.com/office/officeart/2005/8/layout/hierarchy2"/>
    <dgm:cxn modelId="{02D7D93A-1B54-48FE-BB11-84F4AFBF1467}" type="presParOf" srcId="{F7721AD2-58A5-4C17-A91D-C07FA9BE2F92}" destId="{C29CDF43-D2AD-49CC-B6B2-54887545755F}" srcOrd="0" destOrd="0" presId="urn:microsoft.com/office/officeart/2005/8/layout/hierarchy2"/>
    <dgm:cxn modelId="{C95E01FA-72D3-4C2D-A8F4-92E6BF60B94F}" type="presParOf" srcId="{F7721AD2-58A5-4C17-A91D-C07FA9BE2F92}" destId="{6B7F229E-AD02-4492-9D97-E3CD0EC2649F}" srcOrd="1" destOrd="0" presId="urn:microsoft.com/office/officeart/2005/8/layout/hierarchy2"/>
    <dgm:cxn modelId="{1A587C48-0C49-4223-A51D-EC066E058DDD}" type="presParOf" srcId="{D71D0C95-9D93-440D-9126-ED56897B2230}" destId="{61EC4314-0302-4503-BE5D-4937C8FC5246}" srcOrd="4" destOrd="0" presId="urn:microsoft.com/office/officeart/2005/8/layout/hierarchy2"/>
    <dgm:cxn modelId="{A71C2713-DFEE-45C8-B779-55F841E6564A}" type="presParOf" srcId="{61EC4314-0302-4503-BE5D-4937C8FC5246}" destId="{99E1775D-7987-45ED-95D1-DDF2159BB76C}" srcOrd="0" destOrd="0" presId="urn:microsoft.com/office/officeart/2005/8/layout/hierarchy2"/>
    <dgm:cxn modelId="{CA394836-328C-47DC-BCB1-3AFEB2CDA5AB}" type="presParOf" srcId="{D71D0C95-9D93-440D-9126-ED56897B2230}" destId="{E6DF0BE2-2C4D-4628-B03C-A1834FBE4548}" srcOrd="5" destOrd="0" presId="urn:microsoft.com/office/officeart/2005/8/layout/hierarchy2"/>
    <dgm:cxn modelId="{47A1B366-606E-4410-9B0C-CEE2F9EB34DB}" type="presParOf" srcId="{E6DF0BE2-2C4D-4628-B03C-A1834FBE4548}" destId="{B2AB9D0B-5513-4790-9E90-726DCDF9EE89}" srcOrd="0" destOrd="0" presId="urn:microsoft.com/office/officeart/2005/8/layout/hierarchy2"/>
    <dgm:cxn modelId="{97567CB3-79B0-450C-95F3-FBF135FF6A78}" type="presParOf" srcId="{E6DF0BE2-2C4D-4628-B03C-A1834FBE4548}" destId="{741DEA63-7EE8-4B12-81CF-87ABF2F2FA98}" srcOrd="1" destOrd="0" presId="urn:microsoft.com/office/officeart/2005/8/layout/hierarchy2"/>
    <dgm:cxn modelId="{35D2D187-D516-438F-A8E0-557F5ABF58BB}" type="presParOf" srcId="{741DEA63-7EE8-4B12-81CF-87ABF2F2FA98}" destId="{6DA48EBC-A70F-4ACA-862A-D8D5374A22C2}" srcOrd="0" destOrd="0" presId="urn:microsoft.com/office/officeart/2005/8/layout/hierarchy2"/>
    <dgm:cxn modelId="{191CD8A7-4248-4473-BB4E-DBBEFE03DCE5}" type="presParOf" srcId="{6DA48EBC-A70F-4ACA-862A-D8D5374A22C2}" destId="{157D73C4-CAD0-4920-924F-B9EEFF393E8A}" srcOrd="0" destOrd="0" presId="urn:microsoft.com/office/officeart/2005/8/layout/hierarchy2"/>
    <dgm:cxn modelId="{0E29514D-FA34-4A9A-9C4C-2B5D1C729DCF}" type="presParOf" srcId="{741DEA63-7EE8-4B12-81CF-87ABF2F2FA98}" destId="{D48A7725-2CDA-46AE-9A34-3CD8AF593017}" srcOrd="1" destOrd="0" presId="urn:microsoft.com/office/officeart/2005/8/layout/hierarchy2"/>
    <dgm:cxn modelId="{23F2EA22-074A-4418-903B-84B488C5F0A0}" type="presParOf" srcId="{D48A7725-2CDA-46AE-9A34-3CD8AF593017}" destId="{DAFA68AC-930F-4D34-B4C8-8E95682BF76C}" srcOrd="0" destOrd="0" presId="urn:microsoft.com/office/officeart/2005/8/layout/hierarchy2"/>
    <dgm:cxn modelId="{6637D21F-9EF2-43EB-93FE-EC403990A8D2}" type="presParOf" srcId="{D48A7725-2CDA-46AE-9A34-3CD8AF593017}" destId="{10FA00D3-C77D-4065-8726-256BB32625AC}" srcOrd="1" destOrd="0" presId="urn:microsoft.com/office/officeart/2005/8/layout/hierarchy2"/>
    <dgm:cxn modelId="{06029B82-0708-48DC-A53E-3AAE17B8003F}" type="presParOf" srcId="{D71D0C95-9D93-440D-9126-ED56897B2230}" destId="{C4887934-7CD3-4EC3-9644-886C9E8CBEC8}" srcOrd="6" destOrd="0" presId="urn:microsoft.com/office/officeart/2005/8/layout/hierarchy2"/>
    <dgm:cxn modelId="{9FE6DADE-C76A-4042-ABAE-BA86864522D5}" type="presParOf" srcId="{C4887934-7CD3-4EC3-9644-886C9E8CBEC8}" destId="{55B39ACB-1A3F-4095-AA60-AB69929F7322}" srcOrd="0" destOrd="0" presId="urn:microsoft.com/office/officeart/2005/8/layout/hierarchy2"/>
    <dgm:cxn modelId="{F87A09CF-AD91-4DFC-9BBB-E7F85F409E7A}" type="presParOf" srcId="{D71D0C95-9D93-440D-9126-ED56897B2230}" destId="{3BF53B01-054A-413A-A39D-F8568FAC6F30}" srcOrd="7" destOrd="0" presId="urn:microsoft.com/office/officeart/2005/8/layout/hierarchy2"/>
    <dgm:cxn modelId="{F0B9940E-ECA3-4D18-BE76-234C82D707CD}" type="presParOf" srcId="{3BF53B01-054A-413A-A39D-F8568FAC6F30}" destId="{E879933E-D0EB-4004-A6D0-0EE5F6607FE8}" srcOrd="0" destOrd="0" presId="urn:microsoft.com/office/officeart/2005/8/layout/hierarchy2"/>
    <dgm:cxn modelId="{F73190E1-AF0D-47FD-8E29-EB12EAA04039}" type="presParOf" srcId="{3BF53B01-054A-413A-A39D-F8568FAC6F30}" destId="{202CF7DB-E0F3-467F-96FD-435E877E211E}" srcOrd="1" destOrd="0" presId="urn:microsoft.com/office/officeart/2005/8/layout/hierarchy2"/>
    <dgm:cxn modelId="{226080C2-6372-433C-B07A-4D064C3E5F4D}" type="presParOf" srcId="{202CF7DB-E0F3-467F-96FD-435E877E211E}" destId="{C8270E4F-6CFF-41DB-8444-6471929B788E}" srcOrd="0" destOrd="0" presId="urn:microsoft.com/office/officeart/2005/8/layout/hierarchy2"/>
    <dgm:cxn modelId="{4E7AA8E5-410C-4B32-AB23-F3DA9D8991F0}" type="presParOf" srcId="{C8270E4F-6CFF-41DB-8444-6471929B788E}" destId="{89BE0752-7018-4DBB-AD07-B625722B81D8}" srcOrd="0" destOrd="0" presId="urn:microsoft.com/office/officeart/2005/8/layout/hierarchy2"/>
    <dgm:cxn modelId="{6F380615-9CDE-43FF-A997-D2FE788DBE5F}" type="presParOf" srcId="{202CF7DB-E0F3-467F-96FD-435E877E211E}" destId="{EFFFE0F8-EA93-484A-9908-6D68B5C189EA}" srcOrd="1" destOrd="0" presId="urn:microsoft.com/office/officeart/2005/8/layout/hierarchy2"/>
    <dgm:cxn modelId="{B214359B-895F-4702-BD56-7CCDA5FF8A70}" type="presParOf" srcId="{EFFFE0F8-EA93-484A-9908-6D68B5C189EA}" destId="{32C33C44-0E51-41D7-BA17-C58939615EF3}" srcOrd="0" destOrd="0" presId="urn:microsoft.com/office/officeart/2005/8/layout/hierarchy2"/>
    <dgm:cxn modelId="{57C9C8FA-66C7-4FDE-B27E-36CC094471EE}" type="presParOf" srcId="{EFFFE0F8-EA93-484A-9908-6D68B5C189EA}" destId="{466EEAF3-78CF-487D-B232-1860EE065E2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1C55DB-17E5-42C4-A710-3737CCE037E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F3F0FB-C0D8-4F5C-B64B-EFDB8816DBD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0B52828C-A6CB-4784-9363-872E5CCD8C67}" type="parTrans" cxnId="{6E97197C-E8AA-4960-AD14-EF0AC2304D01}">
      <dgm:prSet/>
      <dgm:spPr/>
      <dgm:t>
        <a:bodyPr/>
        <a:lstStyle/>
        <a:p>
          <a:endParaRPr lang="ru-RU"/>
        </a:p>
      </dgm:t>
    </dgm:pt>
    <dgm:pt modelId="{59F3B902-C901-412B-85AB-977F3B7CCE2C}" type="sibTrans" cxnId="{6E97197C-E8AA-4960-AD14-EF0AC2304D01}">
      <dgm:prSet/>
      <dgm:spPr/>
      <dgm:t>
        <a:bodyPr/>
        <a:lstStyle/>
        <a:p>
          <a:endParaRPr lang="ru-RU"/>
        </a:p>
      </dgm:t>
    </dgm:pt>
    <dgm:pt modelId="{D080E064-B18E-484B-99A2-35EFF98D90B0}">
      <dgm:prSet phldrT="[Текст]" custT="1"/>
      <dgm:spPr/>
      <dgm:t>
        <a:bodyPr/>
        <a:lstStyle/>
        <a:p>
          <a:r>
            <a:rPr lang="ru-RU" sz="1200" b="1" dirty="0" smtClean="0">
              <a:latin typeface="Bookman Old Style" panose="02050604050505020204" pitchFamily="18" charset="0"/>
            </a:rPr>
            <a:t>СОДЕРЖАНИЕ АВТОМОБИЛЬНЫХ ДОРОГ</a:t>
          </a:r>
        </a:p>
        <a:p>
          <a:r>
            <a:rPr lang="ru-RU" sz="1200" b="1" dirty="0" smtClean="0">
              <a:latin typeface="Bookman Old Style" panose="02050604050505020204" pitchFamily="18" charset="0"/>
            </a:rPr>
            <a:t>2023 год -  37,7 млн. рублей</a:t>
          </a:r>
        </a:p>
        <a:p>
          <a:r>
            <a:rPr lang="ru-RU" sz="1200" b="1" dirty="0" smtClean="0">
              <a:latin typeface="Bookman Old Style" panose="02050604050505020204" pitchFamily="18" charset="0"/>
            </a:rPr>
            <a:t>2024 год -  78,5 млн. рублей</a:t>
          </a:r>
        </a:p>
        <a:p>
          <a:r>
            <a:rPr lang="ru-RU" sz="1200" b="1" dirty="0" smtClean="0">
              <a:latin typeface="Bookman Old Style" panose="02050604050505020204" pitchFamily="18" charset="0"/>
            </a:rPr>
            <a:t>2025 год - 44,4 млн. рублей</a:t>
          </a:r>
        </a:p>
      </dgm:t>
    </dgm:pt>
    <dgm:pt modelId="{1AB4FD03-6501-494C-BB75-0AB9A3D89B0A}" type="parTrans" cxnId="{53C519B0-E4ED-4C83-92CC-B49BACCDE3C8}">
      <dgm:prSet/>
      <dgm:spPr/>
      <dgm:t>
        <a:bodyPr/>
        <a:lstStyle/>
        <a:p>
          <a:endParaRPr lang="ru-RU"/>
        </a:p>
      </dgm:t>
    </dgm:pt>
    <dgm:pt modelId="{585A185A-7225-43ED-A375-159F6697B92A}" type="sibTrans" cxnId="{53C519B0-E4ED-4C83-92CC-B49BACCDE3C8}">
      <dgm:prSet/>
      <dgm:spPr/>
      <dgm:t>
        <a:bodyPr/>
        <a:lstStyle/>
        <a:p>
          <a:endParaRPr lang="ru-RU"/>
        </a:p>
      </dgm:t>
    </dgm:pt>
    <dgm:pt modelId="{496D804E-E294-4141-81BF-017C572CFBEB}">
      <dgm:prSet custT="1"/>
      <dgm:spPr/>
      <dgm:t>
        <a:bodyPr/>
        <a:lstStyle/>
        <a:p>
          <a:r>
            <a:rPr lang="ru-RU" sz="1200" b="1" dirty="0" smtClean="0">
              <a:latin typeface="Bookman Old Style" panose="02050604050505020204" pitchFamily="18" charset="0"/>
            </a:rPr>
            <a:t>РЕМОНТ АВТОМОБИЛЬНЫХ ДОРОГ </a:t>
          </a:r>
          <a:br>
            <a:rPr lang="ru-RU" sz="1200" b="1" dirty="0" smtClean="0">
              <a:latin typeface="Bookman Old Style" panose="02050604050505020204" pitchFamily="18" charset="0"/>
            </a:rPr>
          </a:br>
          <a:r>
            <a:rPr lang="ru-RU" sz="1200" b="1" dirty="0" smtClean="0">
              <a:latin typeface="Bookman Old Style" panose="02050604050505020204" pitchFamily="18" charset="0"/>
            </a:rPr>
            <a:t>2023 год -  87,8 млн. рублей</a:t>
          </a:r>
          <a:br>
            <a:rPr lang="ru-RU" sz="1200" b="1" dirty="0" smtClean="0">
              <a:latin typeface="Bookman Old Style" panose="02050604050505020204" pitchFamily="18" charset="0"/>
            </a:rPr>
          </a:br>
          <a:r>
            <a:rPr lang="ru-RU" sz="1200" b="1" dirty="0" smtClean="0">
              <a:latin typeface="Bookman Old Style" panose="02050604050505020204" pitchFamily="18" charset="0"/>
            </a:rPr>
            <a:t>2024 год -  94,6 млн. рублей</a:t>
          </a:r>
          <a:br>
            <a:rPr lang="ru-RU" sz="1200" b="1" dirty="0" smtClean="0">
              <a:latin typeface="Bookman Old Style" panose="02050604050505020204" pitchFamily="18" charset="0"/>
            </a:rPr>
          </a:br>
          <a:r>
            <a:rPr lang="ru-RU" sz="1200" b="1" dirty="0" smtClean="0">
              <a:latin typeface="Bookman Old Style" panose="02050604050505020204" pitchFamily="18" charset="0"/>
            </a:rPr>
            <a:t>2025 год - 104,1 млн. рублей</a:t>
          </a:r>
          <a:endParaRPr lang="ru-RU" sz="1200" b="1" dirty="0">
            <a:latin typeface="Bookman Old Style" panose="02050604050505020204" pitchFamily="18" charset="0"/>
          </a:endParaRPr>
        </a:p>
      </dgm:t>
    </dgm:pt>
    <dgm:pt modelId="{A50E02A9-7D39-45E9-BCD7-3EA8B5D46A7E}" type="parTrans" cxnId="{DA100F5D-028F-457E-AE5B-5B7CBD7244F6}">
      <dgm:prSet/>
      <dgm:spPr/>
      <dgm:t>
        <a:bodyPr/>
        <a:lstStyle/>
        <a:p>
          <a:endParaRPr lang="ru-RU"/>
        </a:p>
      </dgm:t>
    </dgm:pt>
    <dgm:pt modelId="{660DA48D-48C5-4013-B57C-A55DDA00DBD3}" type="sibTrans" cxnId="{DA100F5D-028F-457E-AE5B-5B7CBD7244F6}">
      <dgm:prSet/>
      <dgm:spPr/>
      <dgm:t>
        <a:bodyPr/>
        <a:lstStyle/>
        <a:p>
          <a:endParaRPr lang="ru-RU"/>
        </a:p>
      </dgm:t>
    </dgm:pt>
    <dgm:pt modelId="{9D012E0E-1AFD-4628-8599-472B8AAAA13B}">
      <dgm:prSet phldrT="[Текст]" custT="1"/>
      <dgm:spPr/>
      <dgm:t>
        <a:bodyPr/>
        <a:lstStyle/>
        <a:p>
          <a:r>
            <a:rPr lang="ru-RU" sz="1200" b="1" dirty="0" smtClean="0">
              <a:latin typeface="Bookman Old Style" panose="02050604050505020204" pitchFamily="18" charset="0"/>
            </a:rPr>
            <a:t>РАСХОДЫ В СФЕРЕ БЕЗОПАСНОСТИ ДОРОЖНОГО ДВИЖЕНИЯ (установка и содержание технических средств регулирования дорожного движения) –</a:t>
          </a:r>
        </a:p>
        <a:p>
          <a:r>
            <a:rPr lang="ru-RU" sz="1200" b="1" dirty="0" smtClean="0">
              <a:latin typeface="Bookman Old Style" panose="02050604050505020204" pitchFamily="18" charset="0"/>
            </a:rPr>
            <a:t>2023 </a:t>
          </a:r>
          <a:r>
            <a:rPr lang="ru-RU" sz="1200" b="1" smtClean="0">
              <a:latin typeface="Bookman Old Style" panose="02050604050505020204" pitchFamily="18" charset="0"/>
            </a:rPr>
            <a:t>год – 18,7 </a:t>
          </a:r>
          <a:r>
            <a:rPr lang="ru-RU" sz="1200" b="1" dirty="0" smtClean="0">
              <a:latin typeface="Bookman Old Style" panose="02050604050505020204" pitchFamily="18" charset="0"/>
            </a:rPr>
            <a:t>млн. рублей</a:t>
          </a:r>
          <a:br>
            <a:rPr lang="ru-RU" sz="1200" b="1" dirty="0" smtClean="0">
              <a:latin typeface="Bookman Old Style" panose="02050604050505020204" pitchFamily="18" charset="0"/>
            </a:rPr>
          </a:br>
          <a:r>
            <a:rPr lang="ru-RU" sz="1200" b="1" dirty="0" smtClean="0">
              <a:latin typeface="Bookman Old Style" panose="02050604050505020204" pitchFamily="18" charset="0"/>
            </a:rPr>
            <a:t>2024 год – 22,7 млн. рублей</a:t>
          </a:r>
          <a:br>
            <a:rPr lang="ru-RU" sz="1200" b="1" dirty="0" smtClean="0">
              <a:latin typeface="Bookman Old Style" panose="02050604050505020204" pitchFamily="18" charset="0"/>
            </a:rPr>
          </a:br>
          <a:r>
            <a:rPr lang="ru-RU" sz="1200" b="1" dirty="0" smtClean="0">
              <a:latin typeface="Bookman Old Style" panose="02050604050505020204" pitchFamily="18" charset="0"/>
            </a:rPr>
            <a:t>2025 год – 21,3 млн. рублей</a:t>
          </a:r>
          <a:br>
            <a:rPr lang="ru-RU" sz="1200" b="1" dirty="0" smtClean="0">
              <a:latin typeface="Bookman Old Style" panose="02050604050505020204" pitchFamily="18" charset="0"/>
            </a:rPr>
          </a:br>
          <a:endParaRPr lang="ru-RU" sz="1200" dirty="0">
            <a:latin typeface="Bookman Old Style" panose="02050604050505020204" pitchFamily="18" charset="0"/>
          </a:endParaRPr>
        </a:p>
      </dgm:t>
    </dgm:pt>
    <dgm:pt modelId="{B71CE7E9-B0CC-4558-BE10-9F55F0AFA2B0}" type="parTrans" cxnId="{17B6D56E-511B-41B7-8B8E-10F2FF72B775}">
      <dgm:prSet/>
      <dgm:spPr/>
      <dgm:t>
        <a:bodyPr/>
        <a:lstStyle/>
        <a:p>
          <a:endParaRPr lang="ru-RU"/>
        </a:p>
      </dgm:t>
    </dgm:pt>
    <dgm:pt modelId="{C37E10F8-954E-441C-AC0E-C669F6105353}" type="sibTrans" cxnId="{17B6D56E-511B-41B7-8B8E-10F2FF72B775}">
      <dgm:prSet/>
      <dgm:spPr/>
      <dgm:t>
        <a:bodyPr/>
        <a:lstStyle/>
        <a:p>
          <a:endParaRPr lang="ru-RU"/>
        </a:p>
      </dgm:t>
    </dgm:pt>
    <dgm:pt modelId="{C6A0A7F0-A042-4F43-86BD-4EF4523B766C}" type="pres">
      <dgm:prSet presAssocID="{001C55DB-17E5-42C4-A710-3737CCE037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2F765E-C7A0-4FF7-8AF3-4F333172718E}" type="pres">
      <dgm:prSet presAssocID="{60F3F0FB-C0D8-4F5C-B64B-EFDB8816DBDE}" presName="root" presStyleCnt="0"/>
      <dgm:spPr/>
    </dgm:pt>
    <dgm:pt modelId="{AB797C1E-B383-4938-85F6-4EAEC872DE07}" type="pres">
      <dgm:prSet presAssocID="{60F3F0FB-C0D8-4F5C-B64B-EFDB8816DBDE}" presName="rootComposite" presStyleCnt="0"/>
      <dgm:spPr/>
    </dgm:pt>
    <dgm:pt modelId="{D847B421-241A-4253-A922-26950FE97BBD}" type="pres">
      <dgm:prSet presAssocID="{60F3F0FB-C0D8-4F5C-B64B-EFDB8816DBDE}" presName="rootText" presStyleLbl="node1" presStyleIdx="0" presStyleCnt="1" custScaleX="1525170" custScaleY="1283130" custLinFactX="700000" custLinFactY="131558" custLinFactNeighborX="763691" custLinFactNeighborY="200000"/>
      <dgm:spPr/>
      <dgm:t>
        <a:bodyPr/>
        <a:lstStyle/>
        <a:p>
          <a:endParaRPr lang="ru-RU"/>
        </a:p>
      </dgm:t>
    </dgm:pt>
    <dgm:pt modelId="{49C5FCA4-991A-4F5B-B1C3-0C07E4B3C784}" type="pres">
      <dgm:prSet presAssocID="{60F3F0FB-C0D8-4F5C-B64B-EFDB8816DBDE}" presName="rootConnector" presStyleLbl="node1" presStyleIdx="0" presStyleCnt="1"/>
      <dgm:spPr/>
      <dgm:t>
        <a:bodyPr/>
        <a:lstStyle/>
        <a:p>
          <a:endParaRPr lang="ru-RU"/>
        </a:p>
      </dgm:t>
    </dgm:pt>
    <dgm:pt modelId="{DCEDB159-2C24-4F57-AE63-89E2A9CDBDBA}" type="pres">
      <dgm:prSet presAssocID="{60F3F0FB-C0D8-4F5C-B64B-EFDB8816DBDE}" presName="childShape" presStyleCnt="0"/>
      <dgm:spPr/>
    </dgm:pt>
    <dgm:pt modelId="{D52D0589-0D5B-439E-A96F-08774073D2B5}" type="pres">
      <dgm:prSet presAssocID="{1AB4FD03-6501-494C-BB75-0AB9A3D89B0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17E93C5-587D-44B2-9631-71F9DBE67878}" type="pres">
      <dgm:prSet presAssocID="{D080E064-B18E-484B-99A2-35EFF98D90B0}" presName="childText" presStyleLbl="bgAcc1" presStyleIdx="0" presStyleCnt="3" custScaleX="2000000" custScaleY="1740111" custLinFactX="-709590" custLinFactY="-488787" custLinFactNeighborX="-800000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94B01-743D-46C6-96C5-DC3E0917AB65}" type="pres">
      <dgm:prSet presAssocID="{B71CE7E9-B0CC-4558-BE10-9F55F0AFA2B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D2201CF-C1A9-4FB3-801D-EAD33ED0DE65}" type="pres">
      <dgm:prSet presAssocID="{9D012E0E-1AFD-4628-8599-472B8AAAA13B}" presName="childText" presStyleLbl="bgAcc1" presStyleIdx="1" presStyleCnt="3" custScaleX="1979835" custScaleY="2000000" custLinFactX="900000" custLinFactY="200000" custLinFactNeighborX="904129" custLinFactNeighborY="295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9786D-9A6A-4038-A1EE-EB064967F129}" type="pres">
      <dgm:prSet presAssocID="{A50E02A9-7D39-45E9-BCD7-3EA8B5D46A7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6C28795-D0F2-46A8-AAD8-B297FF113567}" type="pres">
      <dgm:prSet presAssocID="{496D804E-E294-4141-81BF-017C572CFBEB}" presName="childText" presStyleLbl="bgAcc1" presStyleIdx="2" presStyleCnt="3" custScaleX="2000000" custScaleY="1637696" custLinFactX="-976100" custLinFactY="-400000" custLinFactNeighborX="-1000000" custLinFactNeighborY="-457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7197C-E8AA-4960-AD14-EF0AC2304D01}" srcId="{001C55DB-17E5-42C4-A710-3737CCE037E5}" destId="{60F3F0FB-C0D8-4F5C-B64B-EFDB8816DBDE}" srcOrd="0" destOrd="0" parTransId="{0B52828C-A6CB-4784-9363-872E5CCD8C67}" sibTransId="{59F3B902-C901-412B-85AB-977F3B7CCE2C}"/>
    <dgm:cxn modelId="{4CDD55FF-21E0-445A-B329-571806E9FCA1}" type="presOf" srcId="{496D804E-E294-4141-81BF-017C572CFBEB}" destId="{B6C28795-D0F2-46A8-AAD8-B297FF113567}" srcOrd="0" destOrd="0" presId="urn:microsoft.com/office/officeart/2005/8/layout/hierarchy3"/>
    <dgm:cxn modelId="{DCAB14FA-9422-4C36-A25F-C05229C252F9}" type="presOf" srcId="{B71CE7E9-B0CC-4558-BE10-9F55F0AFA2B0}" destId="{F1794B01-743D-46C6-96C5-DC3E0917AB65}" srcOrd="0" destOrd="0" presId="urn:microsoft.com/office/officeart/2005/8/layout/hierarchy3"/>
    <dgm:cxn modelId="{44C469C0-B01B-40F0-B189-178AE75A9346}" type="presOf" srcId="{D080E064-B18E-484B-99A2-35EFF98D90B0}" destId="{417E93C5-587D-44B2-9631-71F9DBE67878}" srcOrd="0" destOrd="0" presId="urn:microsoft.com/office/officeart/2005/8/layout/hierarchy3"/>
    <dgm:cxn modelId="{D287A308-3517-4FE3-8487-70FC811845A2}" type="presOf" srcId="{1AB4FD03-6501-494C-BB75-0AB9A3D89B0A}" destId="{D52D0589-0D5B-439E-A96F-08774073D2B5}" srcOrd="0" destOrd="0" presId="urn:microsoft.com/office/officeart/2005/8/layout/hierarchy3"/>
    <dgm:cxn modelId="{94881653-0854-4B11-BADC-75A07AA0F3A2}" type="presOf" srcId="{9D012E0E-1AFD-4628-8599-472B8AAAA13B}" destId="{7D2201CF-C1A9-4FB3-801D-EAD33ED0DE65}" srcOrd="0" destOrd="0" presId="urn:microsoft.com/office/officeart/2005/8/layout/hierarchy3"/>
    <dgm:cxn modelId="{2597BDD4-0382-4B4B-8196-2DC3BEA47B54}" type="presOf" srcId="{60F3F0FB-C0D8-4F5C-B64B-EFDB8816DBDE}" destId="{D847B421-241A-4253-A922-26950FE97BBD}" srcOrd="0" destOrd="0" presId="urn:microsoft.com/office/officeart/2005/8/layout/hierarchy3"/>
    <dgm:cxn modelId="{963E5684-8A46-4500-9AC1-6D3BA465153E}" type="presOf" srcId="{60F3F0FB-C0D8-4F5C-B64B-EFDB8816DBDE}" destId="{49C5FCA4-991A-4F5B-B1C3-0C07E4B3C784}" srcOrd="1" destOrd="0" presId="urn:microsoft.com/office/officeart/2005/8/layout/hierarchy3"/>
    <dgm:cxn modelId="{919644CD-27F2-4792-BBE0-B598F079B20A}" type="presOf" srcId="{001C55DB-17E5-42C4-A710-3737CCE037E5}" destId="{C6A0A7F0-A042-4F43-86BD-4EF4523B766C}" srcOrd="0" destOrd="0" presId="urn:microsoft.com/office/officeart/2005/8/layout/hierarchy3"/>
    <dgm:cxn modelId="{DA100F5D-028F-457E-AE5B-5B7CBD7244F6}" srcId="{60F3F0FB-C0D8-4F5C-B64B-EFDB8816DBDE}" destId="{496D804E-E294-4141-81BF-017C572CFBEB}" srcOrd="2" destOrd="0" parTransId="{A50E02A9-7D39-45E9-BCD7-3EA8B5D46A7E}" sibTransId="{660DA48D-48C5-4013-B57C-A55DDA00DBD3}"/>
    <dgm:cxn modelId="{53C519B0-E4ED-4C83-92CC-B49BACCDE3C8}" srcId="{60F3F0FB-C0D8-4F5C-B64B-EFDB8816DBDE}" destId="{D080E064-B18E-484B-99A2-35EFF98D90B0}" srcOrd="0" destOrd="0" parTransId="{1AB4FD03-6501-494C-BB75-0AB9A3D89B0A}" sibTransId="{585A185A-7225-43ED-A375-159F6697B92A}"/>
    <dgm:cxn modelId="{17B6D56E-511B-41B7-8B8E-10F2FF72B775}" srcId="{60F3F0FB-C0D8-4F5C-B64B-EFDB8816DBDE}" destId="{9D012E0E-1AFD-4628-8599-472B8AAAA13B}" srcOrd="1" destOrd="0" parTransId="{B71CE7E9-B0CC-4558-BE10-9F55F0AFA2B0}" sibTransId="{C37E10F8-954E-441C-AC0E-C669F6105353}"/>
    <dgm:cxn modelId="{6FD890E6-F5EA-4449-9517-A4BA48925C8C}" type="presOf" srcId="{A50E02A9-7D39-45E9-BCD7-3EA8B5D46A7E}" destId="{0C39786D-9A6A-4038-A1EE-EB064967F129}" srcOrd="0" destOrd="0" presId="urn:microsoft.com/office/officeart/2005/8/layout/hierarchy3"/>
    <dgm:cxn modelId="{5049562C-B6FC-4B33-99E1-7E59A97C7909}" type="presParOf" srcId="{C6A0A7F0-A042-4F43-86BD-4EF4523B766C}" destId="{5C2F765E-C7A0-4FF7-8AF3-4F333172718E}" srcOrd="0" destOrd="0" presId="urn:microsoft.com/office/officeart/2005/8/layout/hierarchy3"/>
    <dgm:cxn modelId="{17D132AF-39E0-45FE-8B2D-FBAFDD53CE1C}" type="presParOf" srcId="{5C2F765E-C7A0-4FF7-8AF3-4F333172718E}" destId="{AB797C1E-B383-4938-85F6-4EAEC872DE07}" srcOrd="0" destOrd="0" presId="urn:microsoft.com/office/officeart/2005/8/layout/hierarchy3"/>
    <dgm:cxn modelId="{5AC58807-0984-45CA-8ABB-84AAD34269B5}" type="presParOf" srcId="{AB797C1E-B383-4938-85F6-4EAEC872DE07}" destId="{D847B421-241A-4253-A922-26950FE97BBD}" srcOrd="0" destOrd="0" presId="urn:microsoft.com/office/officeart/2005/8/layout/hierarchy3"/>
    <dgm:cxn modelId="{5E5A2E08-009F-4B1F-A7FC-27B1C44E5076}" type="presParOf" srcId="{AB797C1E-B383-4938-85F6-4EAEC872DE07}" destId="{49C5FCA4-991A-4F5B-B1C3-0C07E4B3C784}" srcOrd="1" destOrd="0" presId="urn:microsoft.com/office/officeart/2005/8/layout/hierarchy3"/>
    <dgm:cxn modelId="{1AB7F9D8-1E8C-4E7E-8E55-75218933A50D}" type="presParOf" srcId="{5C2F765E-C7A0-4FF7-8AF3-4F333172718E}" destId="{DCEDB159-2C24-4F57-AE63-89E2A9CDBDBA}" srcOrd="1" destOrd="0" presId="urn:microsoft.com/office/officeart/2005/8/layout/hierarchy3"/>
    <dgm:cxn modelId="{E32F68FC-797D-4975-B24B-A4D5BD49B0A4}" type="presParOf" srcId="{DCEDB159-2C24-4F57-AE63-89E2A9CDBDBA}" destId="{D52D0589-0D5B-439E-A96F-08774073D2B5}" srcOrd="0" destOrd="0" presId="urn:microsoft.com/office/officeart/2005/8/layout/hierarchy3"/>
    <dgm:cxn modelId="{790B970F-4285-4E14-BB51-9711F4648ABF}" type="presParOf" srcId="{DCEDB159-2C24-4F57-AE63-89E2A9CDBDBA}" destId="{417E93C5-587D-44B2-9631-71F9DBE67878}" srcOrd="1" destOrd="0" presId="urn:microsoft.com/office/officeart/2005/8/layout/hierarchy3"/>
    <dgm:cxn modelId="{5DE64DE8-42FE-417A-B4F1-B012E1828B64}" type="presParOf" srcId="{DCEDB159-2C24-4F57-AE63-89E2A9CDBDBA}" destId="{F1794B01-743D-46C6-96C5-DC3E0917AB65}" srcOrd="2" destOrd="0" presId="urn:microsoft.com/office/officeart/2005/8/layout/hierarchy3"/>
    <dgm:cxn modelId="{D34D4863-5E9C-4206-8CA3-F2B536644A18}" type="presParOf" srcId="{DCEDB159-2C24-4F57-AE63-89E2A9CDBDBA}" destId="{7D2201CF-C1A9-4FB3-801D-EAD33ED0DE65}" srcOrd="3" destOrd="0" presId="urn:microsoft.com/office/officeart/2005/8/layout/hierarchy3"/>
    <dgm:cxn modelId="{45D3997A-105C-48E5-B548-E30044104A25}" type="presParOf" srcId="{DCEDB159-2C24-4F57-AE63-89E2A9CDBDBA}" destId="{0C39786D-9A6A-4038-A1EE-EB064967F129}" srcOrd="4" destOrd="0" presId="urn:microsoft.com/office/officeart/2005/8/layout/hierarchy3"/>
    <dgm:cxn modelId="{F3C752D0-57F9-4339-9DCC-999317CEE03F}" type="presParOf" srcId="{DCEDB159-2C24-4F57-AE63-89E2A9CDBDBA}" destId="{B6C28795-D0F2-46A8-AAD8-B297FF11356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D15D9-7982-4CA5-A3A4-384DBDCD0A19}">
      <dsp:nvSpPr>
        <dsp:cNvPr id="0" name=""/>
        <dsp:cNvSpPr/>
      </dsp:nvSpPr>
      <dsp:spPr>
        <a:xfrm>
          <a:off x="6228697" y="2"/>
          <a:ext cx="1524986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3</a:t>
          </a:r>
          <a:endParaRPr lang="ru-RU" sz="2200" kern="1200" dirty="0"/>
        </a:p>
      </dsp:txBody>
      <dsp:txXfrm>
        <a:off x="6228697" y="58077"/>
        <a:ext cx="1350762" cy="348447"/>
      </dsp:txXfrm>
    </dsp:sp>
    <dsp:sp modelId="{04D513D8-A6E3-4A51-90FD-4E32983AA0B0}">
      <dsp:nvSpPr>
        <dsp:cNvPr id="0" name=""/>
        <dsp:cNvSpPr/>
      </dsp:nvSpPr>
      <dsp:spPr>
        <a:xfrm>
          <a:off x="1706" y="2724"/>
          <a:ext cx="6248463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Вводная часть</a:t>
          </a:r>
          <a:endParaRPr lang="ru-RU" sz="1900" kern="1200" dirty="0"/>
        </a:p>
      </dsp:txBody>
      <dsp:txXfrm>
        <a:off x="24386" y="25404"/>
        <a:ext cx="6203103" cy="419237"/>
      </dsp:txXfrm>
    </dsp:sp>
    <dsp:sp modelId="{13BF77F2-B86D-4321-B7FE-BD1B7E08D753}">
      <dsp:nvSpPr>
        <dsp:cNvPr id="0" name=""/>
        <dsp:cNvSpPr/>
      </dsp:nvSpPr>
      <dsp:spPr>
        <a:xfrm>
          <a:off x="6242770" y="513782"/>
          <a:ext cx="1532547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9 </a:t>
          </a:r>
          <a:endParaRPr lang="ru-RU" sz="2200" kern="1200" dirty="0"/>
        </a:p>
      </dsp:txBody>
      <dsp:txXfrm>
        <a:off x="6242770" y="571857"/>
        <a:ext cx="1358323" cy="348447"/>
      </dsp:txXfrm>
    </dsp:sp>
    <dsp:sp modelId="{DE665482-3E71-4E44-B30F-8F6BB545326F}">
      <dsp:nvSpPr>
        <dsp:cNvPr id="0" name=""/>
        <dsp:cNvSpPr/>
      </dsp:nvSpPr>
      <dsp:spPr>
        <a:xfrm>
          <a:off x="1545" y="513782"/>
          <a:ext cx="6241225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Прогноз социально-экономического развития</a:t>
          </a:r>
          <a:endParaRPr lang="ru-RU" sz="1900" kern="1200" dirty="0"/>
        </a:p>
      </dsp:txBody>
      <dsp:txXfrm>
        <a:off x="24225" y="536462"/>
        <a:ext cx="6195865" cy="419237"/>
      </dsp:txXfrm>
    </dsp:sp>
    <dsp:sp modelId="{A9B5D913-2460-43E2-83EF-63E0FE833906}">
      <dsp:nvSpPr>
        <dsp:cNvPr id="0" name=""/>
        <dsp:cNvSpPr/>
      </dsp:nvSpPr>
      <dsp:spPr>
        <a:xfrm>
          <a:off x="6249433" y="1024839"/>
          <a:ext cx="1523195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12</a:t>
          </a:r>
          <a:endParaRPr lang="ru-RU" sz="2200" kern="1200" dirty="0"/>
        </a:p>
      </dsp:txBody>
      <dsp:txXfrm>
        <a:off x="6249433" y="1082914"/>
        <a:ext cx="1348971" cy="348447"/>
      </dsp:txXfrm>
    </dsp:sp>
    <dsp:sp modelId="{C8591E40-1794-4871-B417-5EB0CA44D219}">
      <dsp:nvSpPr>
        <dsp:cNvPr id="0" name=""/>
        <dsp:cNvSpPr/>
      </dsp:nvSpPr>
      <dsp:spPr>
        <a:xfrm>
          <a:off x="4235" y="1024839"/>
          <a:ext cx="6245197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Основные направления бюджетной и налоговой политики</a:t>
          </a:r>
          <a:endParaRPr lang="ru-RU" sz="1900" kern="1200" dirty="0"/>
        </a:p>
      </dsp:txBody>
      <dsp:txXfrm>
        <a:off x="26915" y="1047519"/>
        <a:ext cx="6199837" cy="419237"/>
      </dsp:txXfrm>
    </dsp:sp>
    <dsp:sp modelId="{4182B361-101C-4D5A-9FB5-4C1CE4EBA820}">
      <dsp:nvSpPr>
        <dsp:cNvPr id="0" name=""/>
        <dsp:cNvSpPr/>
      </dsp:nvSpPr>
      <dsp:spPr>
        <a:xfrm>
          <a:off x="6251255" y="1535896"/>
          <a:ext cx="1524234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13</a:t>
          </a:r>
          <a:endParaRPr lang="ru-RU" sz="2200" kern="1200" dirty="0"/>
        </a:p>
      </dsp:txBody>
      <dsp:txXfrm>
        <a:off x="6251255" y="1593971"/>
        <a:ext cx="1350010" cy="348447"/>
      </dsp:txXfrm>
    </dsp:sp>
    <dsp:sp modelId="{534637B8-3288-4D18-8C4C-E08F9F502334}">
      <dsp:nvSpPr>
        <dsp:cNvPr id="0" name=""/>
        <dsp:cNvSpPr/>
      </dsp:nvSpPr>
      <dsp:spPr>
        <a:xfrm>
          <a:off x="1373" y="1535896"/>
          <a:ext cx="6249881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Основные параметры бюджета </a:t>
          </a:r>
          <a:endParaRPr lang="ru-RU" sz="1900" kern="1200" dirty="0"/>
        </a:p>
      </dsp:txBody>
      <dsp:txXfrm>
        <a:off x="24053" y="1558576"/>
        <a:ext cx="6204521" cy="419237"/>
      </dsp:txXfrm>
    </dsp:sp>
    <dsp:sp modelId="{15AD3481-FECF-4448-B70D-B55CEEA81BC2}">
      <dsp:nvSpPr>
        <dsp:cNvPr id="0" name=""/>
        <dsp:cNvSpPr/>
      </dsp:nvSpPr>
      <dsp:spPr>
        <a:xfrm>
          <a:off x="6260569" y="2046953"/>
          <a:ext cx="1512843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14 </a:t>
          </a:r>
          <a:endParaRPr lang="ru-RU" sz="2200" kern="1200" dirty="0"/>
        </a:p>
      </dsp:txBody>
      <dsp:txXfrm>
        <a:off x="6260569" y="2105028"/>
        <a:ext cx="1338619" cy="348447"/>
      </dsp:txXfrm>
    </dsp:sp>
    <dsp:sp modelId="{0A3E0CEC-F1D9-4637-9A76-9AEB5F90C5B5}">
      <dsp:nvSpPr>
        <dsp:cNvPr id="0" name=""/>
        <dsp:cNvSpPr/>
      </dsp:nvSpPr>
      <dsp:spPr>
        <a:xfrm>
          <a:off x="758" y="2032676"/>
          <a:ext cx="6257118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Доходы бюджета </a:t>
          </a:r>
          <a:endParaRPr lang="ru-RU" sz="1900" kern="1200" dirty="0"/>
        </a:p>
      </dsp:txBody>
      <dsp:txXfrm>
        <a:off x="23438" y="2055356"/>
        <a:ext cx="6211758" cy="419237"/>
      </dsp:txXfrm>
    </dsp:sp>
    <dsp:sp modelId="{3B8611F3-252F-493C-A393-B432D500D984}">
      <dsp:nvSpPr>
        <dsp:cNvPr id="0" name=""/>
        <dsp:cNvSpPr/>
      </dsp:nvSpPr>
      <dsp:spPr>
        <a:xfrm>
          <a:off x="6278412" y="2558011"/>
          <a:ext cx="1494616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24 </a:t>
          </a:r>
          <a:endParaRPr lang="ru-RU" sz="2200" kern="1200" dirty="0"/>
        </a:p>
      </dsp:txBody>
      <dsp:txXfrm>
        <a:off x="6278412" y="2616086"/>
        <a:ext cx="1320392" cy="348447"/>
      </dsp:txXfrm>
    </dsp:sp>
    <dsp:sp modelId="{735FB7C5-F521-4FAF-A51A-CD7523C4738F}">
      <dsp:nvSpPr>
        <dsp:cNvPr id="0" name=""/>
        <dsp:cNvSpPr/>
      </dsp:nvSpPr>
      <dsp:spPr>
        <a:xfrm>
          <a:off x="3835" y="2558011"/>
          <a:ext cx="6274577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Расходы бюджета</a:t>
          </a:r>
          <a:endParaRPr lang="ru-RU" sz="1900" kern="1200" dirty="0"/>
        </a:p>
      </dsp:txBody>
      <dsp:txXfrm>
        <a:off x="26515" y="2580691"/>
        <a:ext cx="6229217" cy="419237"/>
      </dsp:txXfrm>
    </dsp:sp>
    <dsp:sp modelId="{4B56358F-3E10-4679-A971-9AA6CDDBFEB3}">
      <dsp:nvSpPr>
        <dsp:cNvPr id="0" name=""/>
        <dsp:cNvSpPr/>
      </dsp:nvSpPr>
      <dsp:spPr>
        <a:xfrm>
          <a:off x="6268346" y="3069068"/>
          <a:ext cx="1508286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65</a:t>
          </a:r>
          <a:endParaRPr lang="ru-RU" sz="2200" kern="1200" dirty="0"/>
        </a:p>
      </dsp:txBody>
      <dsp:txXfrm>
        <a:off x="6268346" y="3127143"/>
        <a:ext cx="1334062" cy="348447"/>
      </dsp:txXfrm>
    </dsp:sp>
    <dsp:sp modelId="{92E35474-CD38-4DD6-B6DD-4145FC3AE607}">
      <dsp:nvSpPr>
        <dsp:cNvPr id="0" name=""/>
        <dsp:cNvSpPr/>
      </dsp:nvSpPr>
      <dsp:spPr>
        <a:xfrm>
          <a:off x="230" y="3069068"/>
          <a:ext cx="6268116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Дефицит бюджета</a:t>
          </a:r>
          <a:endParaRPr lang="ru-RU" sz="1900" kern="1200" dirty="0"/>
        </a:p>
      </dsp:txBody>
      <dsp:txXfrm>
        <a:off x="22910" y="3091748"/>
        <a:ext cx="6222756" cy="419237"/>
      </dsp:txXfrm>
    </dsp:sp>
    <dsp:sp modelId="{5DAF59F6-7FE4-4A69-AA41-5A63E2E69B14}">
      <dsp:nvSpPr>
        <dsp:cNvPr id="0" name=""/>
        <dsp:cNvSpPr/>
      </dsp:nvSpPr>
      <dsp:spPr>
        <a:xfrm>
          <a:off x="6261127" y="3580125"/>
          <a:ext cx="1515121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66</a:t>
          </a:r>
          <a:endParaRPr lang="ru-RU" sz="2200" kern="1200" dirty="0"/>
        </a:p>
      </dsp:txBody>
      <dsp:txXfrm>
        <a:off x="6261127" y="3638200"/>
        <a:ext cx="1340897" cy="348447"/>
      </dsp:txXfrm>
    </dsp:sp>
    <dsp:sp modelId="{D02E2635-E493-4786-AD28-577D30217EC6}">
      <dsp:nvSpPr>
        <dsp:cNvPr id="0" name=""/>
        <dsp:cNvSpPr/>
      </dsp:nvSpPr>
      <dsp:spPr>
        <a:xfrm>
          <a:off x="615" y="3580125"/>
          <a:ext cx="6260512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Муниципальный долг</a:t>
          </a:r>
          <a:endParaRPr lang="ru-RU" sz="1900" kern="1200" dirty="0"/>
        </a:p>
      </dsp:txBody>
      <dsp:txXfrm>
        <a:off x="23295" y="3602805"/>
        <a:ext cx="6215152" cy="419237"/>
      </dsp:txXfrm>
    </dsp:sp>
    <dsp:sp modelId="{C1B6F5E5-BD8C-4286-8DC1-2BCD6081DECD}">
      <dsp:nvSpPr>
        <dsp:cNvPr id="0" name=""/>
        <dsp:cNvSpPr/>
      </dsp:nvSpPr>
      <dsp:spPr>
        <a:xfrm>
          <a:off x="6264236" y="4091183"/>
          <a:ext cx="1511601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67</a:t>
          </a:r>
          <a:endParaRPr lang="ru-RU" sz="2200" kern="1200" dirty="0"/>
        </a:p>
      </dsp:txBody>
      <dsp:txXfrm>
        <a:off x="6264236" y="4149258"/>
        <a:ext cx="1337377" cy="348447"/>
      </dsp:txXfrm>
    </dsp:sp>
    <dsp:sp modelId="{5CA2D869-C7A4-4FF3-893C-C74007D14CAA}">
      <dsp:nvSpPr>
        <dsp:cNvPr id="0" name=""/>
        <dsp:cNvSpPr/>
      </dsp:nvSpPr>
      <dsp:spPr>
        <a:xfrm>
          <a:off x="1025" y="4091183"/>
          <a:ext cx="6263211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Перечень публичных нормативных обязательств</a:t>
          </a:r>
          <a:endParaRPr lang="ru-RU" sz="1900" kern="1200" dirty="0"/>
        </a:p>
      </dsp:txBody>
      <dsp:txXfrm>
        <a:off x="23705" y="4113863"/>
        <a:ext cx="6217851" cy="419237"/>
      </dsp:txXfrm>
    </dsp:sp>
    <dsp:sp modelId="{96F4654A-B960-488C-9E4A-E1A70A34BA47}">
      <dsp:nvSpPr>
        <dsp:cNvPr id="0" name=""/>
        <dsp:cNvSpPr/>
      </dsp:nvSpPr>
      <dsp:spPr>
        <a:xfrm>
          <a:off x="6261742" y="4608512"/>
          <a:ext cx="1515121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68</a:t>
          </a:r>
          <a:endParaRPr lang="ru-RU" sz="2200" kern="1200" dirty="0"/>
        </a:p>
      </dsp:txBody>
      <dsp:txXfrm>
        <a:off x="6261742" y="4666587"/>
        <a:ext cx="1340897" cy="348447"/>
      </dsp:txXfrm>
    </dsp:sp>
    <dsp:sp modelId="{ABF994CA-8386-439A-A8D4-F51F956E9725}">
      <dsp:nvSpPr>
        <dsp:cNvPr id="0" name=""/>
        <dsp:cNvSpPr/>
      </dsp:nvSpPr>
      <dsp:spPr>
        <a:xfrm>
          <a:off x="0" y="4598853"/>
          <a:ext cx="6260512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Перечень объектов капитального строительства</a:t>
          </a:r>
          <a:endParaRPr lang="ru-RU" sz="1900" kern="1200" dirty="0"/>
        </a:p>
      </dsp:txBody>
      <dsp:txXfrm>
        <a:off x="22680" y="4621533"/>
        <a:ext cx="6215152" cy="419237"/>
      </dsp:txXfrm>
    </dsp:sp>
    <dsp:sp modelId="{1BC10BD5-C2D7-4AE7-8304-04FB7432E3E8}">
      <dsp:nvSpPr>
        <dsp:cNvPr id="0" name=""/>
        <dsp:cNvSpPr/>
      </dsp:nvSpPr>
      <dsp:spPr>
        <a:xfrm>
          <a:off x="6275133" y="5113297"/>
          <a:ext cx="1501451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стр. 69</a:t>
          </a:r>
          <a:endParaRPr lang="ru-RU" sz="2200" kern="1200" dirty="0"/>
        </a:p>
      </dsp:txBody>
      <dsp:txXfrm>
        <a:off x="6275133" y="5171372"/>
        <a:ext cx="1327227" cy="348447"/>
      </dsp:txXfrm>
    </dsp:sp>
    <dsp:sp modelId="{4EEFD2BE-DFED-47BA-A99D-3BCDEF66920D}">
      <dsp:nvSpPr>
        <dsp:cNvPr id="0" name=""/>
        <dsp:cNvSpPr/>
      </dsp:nvSpPr>
      <dsp:spPr>
        <a:xfrm>
          <a:off x="279" y="5113297"/>
          <a:ext cx="6274854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Муниципальный дорожный фонд</a:t>
          </a:r>
          <a:endParaRPr lang="ru-RU" sz="1900" kern="1200" dirty="0"/>
        </a:p>
      </dsp:txBody>
      <dsp:txXfrm>
        <a:off x="22959" y="5135977"/>
        <a:ext cx="6229494" cy="4192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918E8-6CB7-435E-BD11-3204B8ED5461}">
      <dsp:nvSpPr>
        <dsp:cNvPr id="0" name=""/>
        <dsp:cNvSpPr/>
      </dsp:nvSpPr>
      <dsp:spPr>
        <a:xfrm>
          <a:off x="2024464" y="301668"/>
          <a:ext cx="4282639" cy="4282639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Bookman Old Style" panose="02050604050505020204" pitchFamily="18" charset="0"/>
            </a:rPr>
            <a:t>Составление проекта бюджета на очередной год и плановый период</a:t>
          </a:r>
          <a:endParaRPr lang="ru-RU" sz="1100" kern="1200" dirty="0">
            <a:latin typeface="Bookman Old Style" panose="02050604050505020204" pitchFamily="18" charset="0"/>
          </a:endParaRPr>
        </a:p>
      </dsp:txBody>
      <dsp:txXfrm>
        <a:off x="4267751" y="848724"/>
        <a:ext cx="1121643" cy="866724"/>
      </dsp:txXfrm>
    </dsp:sp>
    <dsp:sp modelId="{C695438F-CAE6-4149-A4A8-EAE1D078B3E2}">
      <dsp:nvSpPr>
        <dsp:cNvPr id="0" name=""/>
        <dsp:cNvSpPr/>
      </dsp:nvSpPr>
      <dsp:spPr>
        <a:xfrm>
          <a:off x="2075447" y="389870"/>
          <a:ext cx="4282639" cy="4282639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  <a:endParaRPr lang="ru-RU" sz="1200" kern="1200" dirty="0">
            <a:latin typeface="Bookman Old Style" panose="02050604050505020204" pitchFamily="18" charset="0"/>
          </a:endParaRPr>
        </a:p>
      </dsp:txBody>
      <dsp:txXfrm>
        <a:off x="4981524" y="2123319"/>
        <a:ext cx="1172627" cy="841232"/>
      </dsp:txXfrm>
    </dsp:sp>
    <dsp:sp modelId="{DBA2B81E-213D-4D10-946B-0A84AE15DC44}">
      <dsp:nvSpPr>
        <dsp:cNvPr id="0" name=""/>
        <dsp:cNvSpPr/>
      </dsp:nvSpPr>
      <dsp:spPr>
        <a:xfrm>
          <a:off x="2024464" y="478072"/>
          <a:ext cx="4282639" cy="4282639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  <a:endParaRPr lang="ru-RU" sz="1200" b="0" kern="1200" dirty="0">
            <a:latin typeface="Bookman Old Style" panose="02050604050505020204" pitchFamily="18" charset="0"/>
          </a:endParaRPr>
        </a:p>
      </dsp:txBody>
      <dsp:txXfrm>
        <a:off x="4267751" y="3372422"/>
        <a:ext cx="1121643" cy="866724"/>
      </dsp:txXfrm>
    </dsp:sp>
    <dsp:sp modelId="{80CC4983-C678-4232-B4CF-24029FFFF053}">
      <dsp:nvSpPr>
        <dsp:cNvPr id="0" name=""/>
        <dsp:cNvSpPr/>
      </dsp:nvSpPr>
      <dsp:spPr>
        <a:xfrm>
          <a:off x="1922496" y="478072"/>
          <a:ext cx="4282639" cy="4282639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latin typeface="Bookman Old Style" panose="02050604050505020204" pitchFamily="18" charset="0"/>
            </a:rPr>
            <a:t>Исполнение бюджета в текущем году</a:t>
          </a:r>
          <a:endParaRPr lang="ru-RU" sz="1200" b="0" kern="1200" dirty="0">
            <a:latin typeface="Bookman Old Style" panose="02050604050505020204" pitchFamily="18" charset="0"/>
          </a:endParaRPr>
        </a:p>
      </dsp:txBody>
      <dsp:txXfrm>
        <a:off x="2840204" y="3372422"/>
        <a:ext cx="1121643" cy="866724"/>
      </dsp:txXfrm>
    </dsp:sp>
    <dsp:sp modelId="{A95510AF-AA50-453E-B684-901B928C2D05}">
      <dsp:nvSpPr>
        <dsp:cNvPr id="0" name=""/>
        <dsp:cNvSpPr/>
      </dsp:nvSpPr>
      <dsp:spPr>
        <a:xfrm>
          <a:off x="1871512" y="389870"/>
          <a:ext cx="4282639" cy="4282639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smtClean="0">
              <a:latin typeface="Bookman Old Style" panose="02050604050505020204" pitchFamily="18" charset="0"/>
            </a:rPr>
            <a:t>Формирование</a:t>
          </a:r>
          <a:r>
            <a:rPr lang="ru-RU" sz="1200" b="0" kern="1200" smtClean="0">
              <a:latin typeface="Bookman Old Style" panose="02050604050505020204" pitchFamily="18" charset="0"/>
            </a:rPr>
            <a:t> отчета об исполнении бюджета за отчетный год</a:t>
          </a:r>
          <a:endParaRPr lang="ru-RU" sz="1200" b="0" kern="1200" dirty="0">
            <a:latin typeface="Bookman Old Style" panose="02050604050505020204" pitchFamily="18" charset="0"/>
          </a:endParaRPr>
        </a:p>
      </dsp:txBody>
      <dsp:txXfrm>
        <a:off x="2075448" y="2123319"/>
        <a:ext cx="1172627" cy="841232"/>
      </dsp:txXfrm>
    </dsp:sp>
    <dsp:sp modelId="{F2D23F30-4D81-4718-94ED-BB1567307DDA}">
      <dsp:nvSpPr>
        <dsp:cNvPr id="0" name=""/>
        <dsp:cNvSpPr/>
      </dsp:nvSpPr>
      <dsp:spPr>
        <a:xfrm>
          <a:off x="1922496" y="301668"/>
          <a:ext cx="4282639" cy="4282639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latin typeface="Bookman Old Style" panose="02050604050505020204" pitchFamily="18" charset="0"/>
            </a:rPr>
            <a:t>Утверждение отчета об исполнении бюджета за отчетный год</a:t>
          </a:r>
          <a:endParaRPr lang="ru-RU" sz="1200" b="0" kern="1200" dirty="0">
            <a:latin typeface="Bookman Old Style" panose="02050604050505020204" pitchFamily="18" charset="0"/>
          </a:endParaRPr>
        </a:p>
      </dsp:txBody>
      <dsp:txXfrm>
        <a:off x="2840204" y="848724"/>
        <a:ext cx="1121643" cy="866724"/>
      </dsp:txXfrm>
    </dsp:sp>
    <dsp:sp modelId="{DBAEA000-3CC2-417A-A686-CA39872A021D}">
      <dsp:nvSpPr>
        <dsp:cNvPr id="0" name=""/>
        <dsp:cNvSpPr/>
      </dsp:nvSpPr>
      <dsp:spPr>
        <a:xfrm>
          <a:off x="1759192" y="36552"/>
          <a:ext cx="4812870" cy="481287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BFD355-DE2B-475A-BF94-D03B39C2FDED}">
      <dsp:nvSpPr>
        <dsp:cNvPr id="0" name=""/>
        <dsp:cNvSpPr/>
      </dsp:nvSpPr>
      <dsp:spPr>
        <a:xfrm>
          <a:off x="1800213" y="144006"/>
          <a:ext cx="4812870" cy="481287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4FFA5B-B534-480B-8346-B136E16D61DC}">
      <dsp:nvSpPr>
        <dsp:cNvPr id="0" name=""/>
        <dsp:cNvSpPr/>
      </dsp:nvSpPr>
      <dsp:spPr>
        <a:xfrm>
          <a:off x="1759192" y="212956"/>
          <a:ext cx="4812870" cy="481287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5FA197-BC48-484D-B8C1-8FB7A3A6A75F}">
      <dsp:nvSpPr>
        <dsp:cNvPr id="0" name=""/>
        <dsp:cNvSpPr/>
      </dsp:nvSpPr>
      <dsp:spPr>
        <a:xfrm>
          <a:off x="1657537" y="212956"/>
          <a:ext cx="4812870" cy="481287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99D1DF-39DA-44F0-84D3-C7DB1C858F0E}">
      <dsp:nvSpPr>
        <dsp:cNvPr id="0" name=""/>
        <dsp:cNvSpPr/>
      </dsp:nvSpPr>
      <dsp:spPr>
        <a:xfrm>
          <a:off x="1606553" y="124754"/>
          <a:ext cx="4812870" cy="481287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30CCDA-6331-4606-A0E3-9E3F6C84C20D}">
      <dsp:nvSpPr>
        <dsp:cNvPr id="0" name=""/>
        <dsp:cNvSpPr/>
      </dsp:nvSpPr>
      <dsp:spPr>
        <a:xfrm>
          <a:off x="1657537" y="36552"/>
          <a:ext cx="4812870" cy="481287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D52E-5136-4430-9A08-848D10D1BF52}">
      <dsp:nvSpPr>
        <dsp:cNvPr id="0" name=""/>
        <dsp:cNvSpPr/>
      </dsp:nvSpPr>
      <dsp:spPr>
        <a:xfrm>
          <a:off x="0" y="169167"/>
          <a:ext cx="8421655" cy="119301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</a:t>
          </a:r>
          <a:r>
            <a:rPr lang="ru-RU" sz="3200" kern="1200" dirty="0" smtClean="0">
              <a:solidFill>
                <a:schemeClr val="tx1"/>
              </a:solidFill>
            </a:rPr>
            <a:t>2 684,6           2 730,2            45,6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849921" y="169167"/>
        <a:ext cx="6571734" cy="1193011"/>
      </dsp:txXfrm>
    </dsp:sp>
    <dsp:sp modelId="{1BA047E9-373C-4162-9065-AA01C408EF91}">
      <dsp:nvSpPr>
        <dsp:cNvPr id="0" name=""/>
        <dsp:cNvSpPr/>
      </dsp:nvSpPr>
      <dsp:spPr>
        <a:xfrm>
          <a:off x="239338" y="332349"/>
          <a:ext cx="1486371" cy="89178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E0F21-3972-4F6D-A1BE-8300C9702AAA}">
      <dsp:nvSpPr>
        <dsp:cNvPr id="0" name=""/>
        <dsp:cNvSpPr/>
      </dsp:nvSpPr>
      <dsp:spPr>
        <a:xfrm>
          <a:off x="0" y="1440155"/>
          <a:ext cx="8421655" cy="124104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 </a:t>
          </a:r>
          <a:r>
            <a:rPr lang="ru-RU" sz="3200" kern="1200" dirty="0" smtClean="0">
              <a:solidFill>
                <a:schemeClr val="tx1"/>
              </a:solidFill>
            </a:rPr>
            <a:t>2 577,9            2 577,9            0,0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849921" y="1440155"/>
        <a:ext cx="6571734" cy="1241049"/>
      </dsp:txXfrm>
    </dsp:sp>
    <dsp:sp modelId="{6DBA2933-AEB0-454E-A5B7-2BB6DD8ACC55}">
      <dsp:nvSpPr>
        <dsp:cNvPr id="0" name=""/>
        <dsp:cNvSpPr/>
      </dsp:nvSpPr>
      <dsp:spPr>
        <a:xfrm>
          <a:off x="203605" y="1656185"/>
          <a:ext cx="1557837" cy="92399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56EE1-C79C-4207-B332-EB601DEE56ED}">
      <dsp:nvSpPr>
        <dsp:cNvPr id="0" name=""/>
        <dsp:cNvSpPr/>
      </dsp:nvSpPr>
      <dsp:spPr>
        <a:xfrm>
          <a:off x="0" y="2744989"/>
          <a:ext cx="8421655" cy="126587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</a:t>
          </a:r>
          <a:r>
            <a:rPr lang="ru-RU" sz="3200" kern="1200" dirty="0" smtClean="0">
              <a:solidFill>
                <a:schemeClr val="tx1"/>
              </a:solidFill>
            </a:rPr>
            <a:t>2 531,0            2 531,0            0,0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849921" y="2744989"/>
        <a:ext cx="6571734" cy="1265871"/>
      </dsp:txXfrm>
    </dsp:sp>
    <dsp:sp modelId="{F362E3D4-5B50-4AC4-BC8A-148C56390BAF}">
      <dsp:nvSpPr>
        <dsp:cNvPr id="0" name=""/>
        <dsp:cNvSpPr/>
      </dsp:nvSpPr>
      <dsp:spPr>
        <a:xfrm>
          <a:off x="289801" y="2979929"/>
          <a:ext cx="1435909" cy="8364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AE109-2515-43DD-8D4D-50F2BFE7F92D}">
      <dsp:nvSpPr>
        <dsp:cNvPr id="0" name=""/>
        <dsp:cNvSpPr/>
      </dsp:nvSpPr>
      <dsp:spPr>
        <a:xfrm>
          <a:off x="435" y="586962"/>
          <a:ext cx="1394965" cy="626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2021г. факт</a:t>
          </a:r>
          <a:br>
            <a:rPr lang="ru-RU" sz="1400" b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2 217,3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13572" y="586962"/>
        <a:ext cx="768691" cy="626274"/>
      </dsp:txXfrm>
    </dsp:sp>
    <dsp:sp modelId="{688BC793-1BD0-415A-83EE-7413235253F2}">
      <dsp:nvSpPr>
        <dsp:cNvPr id="0" name=""/>
        <dsp:cNvSpPr/>
      </dsp:nvSpPr>
      <dsp:spPr>
        <a:xfrm>
          <a:off x="1258679" y="574903"/>
          <a:ext cx="1448331" cy="626274"/>
        </a:xfrm>
        <a:prstGeom prst="chevr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  <a:t>2022г.  план</a:t>
          </a:r>
          <a:b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  <a:t>1968,3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571816" y="574903"/>
        <a:ext cx="822057" cy="626274"/>
      </dsp:txXfrm>
    </dsp:sp>
    <dsp:sp modelId="{4A128920-CCC2-44DC-A625-DCD6D948C719}">
      <dsp:nvSpPr>
        <dsp:cNvPr id="0" name=""/>
        <dsp:cNvSpPr/>
      </dsp:nvSpPr>
      <dsp:spPr>
        <a:xfrm>
          <a:off x="2619835" y="586962"/>
          <a:ext cx="1387140" cy="62627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  <a:t>2023г.  план</a:t>
          </a:r>
          <a:b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  <a:t>2 217,3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932972" y="586962"/>
        <a:ext cx="760866" cy="626274"/>
      </dsp:txXfrm>
    </dsp:sp>
    <dsp:sp modelId="{F5A3A7A0-DA4E-4E16-B67A-2976703F50F3}">
      <dsp:nvSpPr>
        <dsp:cNvPr id="0" name=""/>
        <dsp:cNvSpPr/>
      </dsp:nvSpPr>
      <dsp:spPr>
        <a:xfrm>
          <a:off x="3895028" y="586962"/>
          <a:ext cx="1420725" cy="626274"/>
        </a:xfrm>
        <a:prstGeom prst="chevr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  <a:t>2024г. план</a:t>
          </a:r>
          <a:b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  <a:t>2 577,9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208165" y="586962"/>
        <a:ext cx="794451" cy="626274"/>
      </dsp:txXfrm>
    </dsp:sp>
    <dsp:sp modelId="{8D7C5940-FBAF-42DA-AA43-E5EFF7775553}">
      <dsp:nvSpPr>
        <dsp:cNvPr id="0" name=""/>
        <dsp:cNvSpPr/>
      </dsp:nvSpPr>
      <dsp:spPr>
        <a:xfrm>
          <a:off x="5203805" y="586962"/>
          <a:ext cx="1383983" cy="62627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  <a:t>2025г. план</a:t>
          </a:r>
          <a:b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 smtClean="0">
              <a:solidFill>
                <a:schemeClr val="tx1"/>
              </a:solidFill>
              <a:latin typeface="Bookman Old Style" panose="02050604050505020204" pitchFamily="18" charset="0"/>
            </a:rPr>
            <a:t>2 531,0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516942" y="586962"/>
        <a:ext cx="757709" cy="626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0.22273</cdr:x>
      <cdr:y>0.19548</cdr:y>
    </cdr:from>
    <cdr:to>
      <cdr:x>0.33025</cdr:x>
      <cdr:y>0.39548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4111" y="8937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0.03614</cdr:y>
    </cdr:from>
    <cdr:to>
      <cdr:x>0.76669</cdr:x>
      <cdr:y>0.10463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13706"/>
          <a:ext cx="6459314" cy="4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0.12393</cdr:x>
      <cdr:y>0</cdr:y>
    </cdr:from>
    <cdr:to>
      <cdr:x>0.95386</cdr:x>
      <cdr:y>0.09036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44102" y="0"/>
          <a:ext cx="6992107" cy="53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 smtClean="0"/>
        </a:p>
        <a:p xmlns:a="http://schemas.openxmlformats.org/drawingml/2006/main">
          <a:endParaRPr lang="ru-RU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0.36667</cdr:x>
      <cdr:y>0.63647</cdr:y>
    </cdr:from>
    <cdr:to>
      <cdr:x>0.51061</cdr:x>
      <cdr:y>0.83647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8247" y="2909937"/>
          <a:ext cx="12241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0.32433</cdr:x>
      <cdr:y>0.21123</cdr:y>
    </cdr:from>
    <cdr:to>
      <cdr:x>0.41492</cdr:x>
      <cdr:y>0.41123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8207" y="965721"/>
          <a:ext cx="7703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0.3836</cdr:x>
      <cdr:y>0.11673</cdr:y>
    </cdr:from>
    <cdr:to>
      <cdr:x>0.50806</cdr:x>
      <cdr:y>0.37973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62263" y="533673"/>
          <a:ext cx="105841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0.77679</cdr:x>
      <cdr:y>0</cdr:y>
    </cdr:from>
    <cdr:to>
      <cdr:x>0.97321</cdr:x>
      <cdr:y>0.06931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6264696" y="0"/>
          <a:ext cx="158417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Bookman Old Style" panose="02050604050505020204" pitchFamily="18" charset="0"/>
            </a:rPr>
            <a:t>м</a:t>
          </a:r>
          <a:r>
            <a:rPr lang="ru-RU" dirty="0" smtClean="0">
              <a:latin typeface="Bookman Old Style" panose="02050604050505020204" pitchFamily="18" charset="0"/>
            </a:rPr>
            <a:t>лн. рублей</a:t>
          </a:r>
          <a:endParaRPr lang="ru-RU" dirty="0">
            <a:latin typeface="Bookman Old Style" panose="020506040505050202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0.35876</cdr:x>
      <cdr:y>0.0152</cdr:y>
    </cdr:from>
    <cdr:to>
      <cdr:x>0.51626</cdr:x>
      <cdr:y>0.07598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452" y="72008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Bookman Old Style" panose="02050604050505020204" pitchFamily="18" charset="0"/>
            </a:rPr>
            <a:t>м</a:t>
          </a:r>
          <a:r>
            <a:rPr lang="ru-RU" sz="1400" dirty="0" smtClean="0">
              <a:latin typeface="Bookman Old Style" panose="02050604050505020204" pitchFamily="18" charset="0"/>
            </a:rPr>
            <a:t>лн. руб.</a:t>
          </a:r>
          <a:endParaRPr lang="ru-RU" sz="1400" dirty="0">
            <a:latin typeface="Bookman Old Style" panose="020506040505050202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0.82133</cdr:x>
      <cdr:y>0.13463</cdr:y>
    </cdr:from>
    <cdr:to>
      <cdr:x>0.97374</cdr:x>
      <cdr:y>0.18591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84776" y="756084"/>
          <a:ext cx="1296162" cy="287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Bookman Old Style" panose="02050604050505020204" pitchFamily="18" charset="0"/>
            </a:rPr>
            <a:t>м</a:t>
          </a:r>
          <a:r>
            <a:rPr lang="ru-RU" sz="1400" dirty="0" smtClean="0">
              <a:latin typeface="Bookman Old Style" panose="02050604050505020204" pitchFamily="18" charset="0"/>
            </a:rPr>
            <a:t>лн. руб.</a:t>
          </a:r>
          <a:endParaRPr lang="ru-RU" sz="1400" dirty="0">
            <a:latin typeface="Bookman Old Style" panose="020506040505050202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0.09625</cdr:x>
      <cdr:y>0.54755</cdr:y>
    </cdr:from>
    <cdr:to>
      <cdr:x>0.2275</cdr:x>
      <cdr:y>0.63281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2774771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0.27125</cdr:x>
      <cdr:y>0.54755</cdr:y>
    </cdr:from>
    <cdr:to>
      <cdr:x>0.38499</cdr:x>
      <cdr:y>0.6186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2774771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0" dirty="0"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0.58624</cdr:x>
      <cdr:y>0.83174</cdr:y>
    </cdr:from>
    <cdr:to>
      <cdr:x>0.70874</cdr:x>
      <cdr:y>0.90279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4536" y="4214931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0.75249</cdr:x>
      <cdr:y>0.83174</cdr:y>
    </cdr:from>
    <cdr:to>
      <cdr:x>0.87499</cdr:x>
      <cdr:y>0.88858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4214931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0.75249</cdr:x>
      <cdr:y>0.83174</cdr:y>
    </cdr:from>
    <cdr:to>
      <cdr:x>0.88374</cdr:x>
      <cdr:y>0.88858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92688" y="4214931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 smtClean="0">
            <a:latin typeface="Bookman Old Style" panose="02050604050505020204" pitchFamily="18" charset="0"/>
          </a:endParaRPr>
        </a:p>
        <a:p xmlns:a="http://schemas.openxmlformats.org/drawingml/2006/main">
          <a:endParaRPr lang="ru-RU" sz="1800" dirty="0">
            <a:latin typeface="Bookman Old Style" panose="020506040505050202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0.88461</cdr:x>
      <cdr:y>0</cdr:y>
    </cdr:from>
    <cdr:to>
      <cdr:x>1</cdr:x>
      <cdr:y>0.07234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52783" y="-1169715"/>
          <a:ext cx="972153" cy="39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Bookman Old Style" panose="02050604050505020204" pitchFamily="18" charset="0"/>
            </a:rPr>
            <a:t>млн</a:t>
          </a:r>
          <a:r>
            <a:rPr lang="ru-RU" sz="1400" dirty="0" smtClean="0"/>
            <a:t>. </a:t>
          </a:r>
          <a:r>
            <a:rPr lang="ru-RU" sz="1400" dirty="0" smtClean="0">
              <a:latin typeface="Bookman Old Style" panose="02050604050505020204" pitchFamily="18" charset="0"/>
            </a:rPr>
            <a:t>руб</a:t>
          </a:r>
          <a:r>
            <a:rPr lang="ru-RU" sz="1400" dirty="0" smtClean="0"/>
            <a:t>.</a:t>
          </a:r>
          <a:endParaRPr lang="ru-RU" sz="14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0.75617</cdr:x>
      <cdr:y>0.8</cdr:y>
    </cdr:from>
    <cdr:to>
      <cdr:x>0.86369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30614" y="44221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0.44033</cdr:x>
      <cdr:y>0.00572</cdr:y>
    </cdr:from>
    <cdr:to>
      <cdr:x>0.64355</cdr:x>
      <cdr:y>0.06872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3852428" y="29618"/>
          <a:ext cx="1777966" cy="32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Bookman Old Style" panose="02050604050505020204" pitchFamily="18" charset="0"/>
            </a:rPr>
            <a:t>млн. рублей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FF451-DE79-4351-90B6-F5DEBC90919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EA4E-6F6B-4289-B142-F4A13D1FA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7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21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5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68E08-0BB9-4DC1-B67A-3A9C1B27241D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53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EA4E-6F6B-4289-B142-F4A13D1FA03A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EA4E-6F6B-4289-B142-F4A13D1FA03A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A58A-C9ED-402C-98A2-CE189A57B0CB}" type="datetime1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FA8-7A0A-4B8C-8A26-E11C9135BD07}" type="datetime1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08B-8113-45DE-8D51-73D18B8998C9}" type="datetime1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FCD9-25A3-4F5D-A6B7-F81A5753D9F2}" type="datetime1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D5F-BC43-4DC3-A82C-46058810E2D9}" type="datetime1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3E41-A00D-4DCF-AE06-2898220EDC90}" type="datetime1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7E5F-B39C-469D-9D20-56755B74BA8F}" type="datetime1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0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2191-D6AA-43CC-AC7A-3919F59B7988}" type="datetime1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1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28-EB5B-4BD0-BE2A-0A70A2DBDE26}" type="datetime1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D6E0-CD71-4E5B-9C55-210559CD57EF}" type="datetime1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0E30-0A43-4C70-BDA3-75D2CAE3B0B6}" type="datetime1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9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E66B-76F3-43B5-8421-D98562D66A22}" type="datetime1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chart" Target="../charts/chart19.xml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chart" Target="../charts/chart20.xml"/><Relationship Id="rId9" Type="http://schemas.microsoft.com/office/2007/relationships/diagramDrawing" Target="../diagrams/drawin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12" Type="http://schemas.openxmlformats.org/officeDocument/2006/relationships/image" Target="../media/image2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46.png"/><Relationship Id="rId5" Type="http://schemas.openxmlformats.org/officeDocument/2006/relationships/diagramLayout" Target="../diagrams/layout18.xml"/><Relationship Id="rId10" Type="http://schemas.openxmlformats.org/officeDocument/2006/relationships/image" Target="../media/image45.jpeg"/><Relationship Id="rId4" Type="http://schemas.openxmlformats.org/officeDocument/2006/relationships/diagramData" Target="../diagrams/data18.xml"/><Relationship Id="rId9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57.jpeg"/><Relationship Id="rId4" Type="http://schemas.openxmlformats.org/officeDocument/2006/relationships/diagramLayout" Target="../diagrams/layout23.xml"/><Relationship Id="rId9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Desktop\57642c8041dd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084" y="332656"/>
            <a:ext cx="4473188" cy="263650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68960"/>
            <a:ext cx="8280920" cy="18002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Aparajita" pitchFamily="34" charset="0"/>
              </a:rPr>
              <a:t>Бюджет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Aparajita" pitchFamily="34" charset="0"/>
              </a:rPr>
              <a:t>Асбестовского городского округа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Aparajita" pitchFamily="34" charset="0"/>
              </a:rPr>
              <a:t>на 2023 год и плановый период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Aparajita" pitchFamily="34" charset="0"/>
              </a:rPr>
              <a:t>2024 и 2025 годов</a:t>
            </a:r>
            <a:endParaRPr lang="ru-RU" sz="27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7" descr="gerb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46754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47227" y="4797152"/>
            <a:ext cx="6768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Утвержден решением Думы Асбестовского городского округа от </a:t>
            </a:r>
            <a:r>
              <a:rPr lang="ru-RU" dirty="0" smtClean="0">
                <a:latin typeface="Bookman Old Style" panose="02050604050505020204" pitchFamily="18" charset="0"/>
              </a:rPr>
              <a:t>26.12.2022 </a:t>
            </a:r>
            <a:r>
              <a:rPr lang="ru-RU" dirty="0">
                <a:latin typeface="Bookman Old Style" panose="02050604050505020204" pitchFamily="18" charset="0"/>
              </a:rPr>
              <a:t>№ </a:t>
            </a:r>
            <a:r>
              <a:rPr lang="ru-RU" dirty="0" smtClean="0">
                <a:latin typeface="Bookman Old Style" panose="02050604050505020204" pitchFamily="18" charset="0"/>
              </a:rPr>
              <a:t>6/1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Опубликован в специальном выпуске газеты «</a:t>
            </a:r>
            <a:r>
              <a:rPr lang="ru-RU" dirty="0" err="1">
                <a:latin typeface="Bookman Old Style" panose="02050604050505020204" pitchFamily="18" charset="0"/>
              </a:rPr>
              <a:t>Асбестовский</a:t>
            </a:r>
            <a:r>
              <a:rPr lang="ru-RU" dirty="0">
                <a:latin typeface="Bookman Old Style" panose="02050604050505020204" pitchFamily="18" charset="0"/>
              </a:rPr>
              <a:t> рабочий» «Муниципальный вестник» </a:t>
            </a: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от 27.12.2022 </a:t>
            </a:r>
            <a:r>
              <a:rPr lang="ru-RU" dirty="0">
                <a:latin typeface="Bookman Old Style" panose="02050604050505020204" pitchFamily="18" charset="0"/>
              </a:rPr>
              <a:t>№ </a:t>
            </a:r>
            <a:r>
              <a:rPr lang="ru-RU" dirty="0" smtClean="0">
                <a:latin typeface="Bookman Old Style" panose="02050604050505020204" pitchFamily="18" charset="0"/>
              </a:rPr>
              <a:t>15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1709"/>
              </p:ext>
            </p:extLst>
          </p:nvPr>
        </p:nvGraphicFramePr>
        <p:xfrm>
          <a:off x="107504" y="836714"/>
          <a:ext cx="4762872" cy="273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179513" y="116632"/>
            <a:ext cx="5232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6332" y="195635"/>
            <a:ext cx="8333704" cy="490066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  <a:endParaRPr lang="ru-RU" sz="25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9344715"/>
              </p:ext>
            </p:extLst>
          </p:nvPr>
        </p:nvGraphicFramePr>
        <p:xfrm>
          <a:off x="4847214" y="908720"/>
          <a:ext cx="4272136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41546589"/>
              </p:ext>
            </p:extLst>
          </p:nvPr>
        </p:nvGraphicFramePr>
        <p:xfrm>
          <a:off x="441153" y="3717032"/>
          <a:ext cx="44908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24005331"/>
              </p:ext>
            </p:extLst>
          </p:nvPr>
        </p:nvGraphicFramePr>
        <p:xfrm>
          <a:off x="4860033" y="3933056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051709"/>
              </p:ext>
            </p:extLst>
          </p:nvPr>
        </p:nvGraphicFramePr>
        <p:xfrm>
          <a:off x="107504" y="836714"/>
          <a:ext cx="4762872" cy="273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179513" y="116632"/>
            <a:ext cx="5232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6332" y="195635"/>
            <a:ext cx="8333704" cy="490066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  <a:endParaRPr lang="ru-RU" sz="25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95263"/>
              </p:ext>
            </p:extLst>
          </p:nvPr>
        </p:nvGraphicFramePr>
        <p:xfrm>
          <a:off x="4847214" y="908720"/>
          <a:ext cx="4272136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13507509"/>
              </p:ext>
            </p:extLst>
          </p:nvPr>
        </p:nvGraphicFramePr>
        <p:xfrm>
          <a:off x="441153" y="3717032"/>
          <a:ext cx="44908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21751327"/>
              </p:ext>
            </p:extLst>
          </p:nvPr>
        </p:nvGraphicFramePr>
        <p:xfrm>
          <a:off x="4860033" y="3933056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16632"/>
            <a:ext cx="7931224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Основные направления 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бюджетной и налоговой политики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8326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Bookman Old Style" panose="02050604050505020204" pitchFamily="18" charset="0"/>
              </a:rPr>
              <a:t>Основным приоритетом бюджетной политики является достижение пяти национальных целей развития Российской Федерации, определенных в Указе Президента Российской Федерации от 21.07.2020 № 474 и стратегических задач социально-экономического развития Свердловской области.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Bookman Old Style" panose="02050604050505020204" pitchFamily="18" charset="0"/>
              </a:rPr>
              <a:t>Исходя из национальных целей развития, </a:t>
            </a:r>
            <a:r>
              <a:rPr lang="ru-RU" sz="1200" b="1" i="1" dirty="0" smtClean="0">
                <a:latin typeface="Bookman Old Style" panose="02050604050505020204" pitchFamily="18" charset="0"/>
              </a:rPr>
              <a:t>основными направления бюджетной политики являются</a:t>
            </a:r>
            <a:r>
              <a:rPr lang="ru-RU" sz="1200" dirty="0" smtClean="0">
                <a:latin typeface="Bookman Old Style" panose="02050604050505020204" pitchFamily="18" charset="0"/>
              </a:rPr>
              <a:t>: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обеспечение сохранения населения, здоровья и благополучия людей;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содействие в развитие человеческого капитала;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обеспечение создания комфортной и безопасной среды проживания граждан;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рост уровня занятости в экономике, восстановление и развитие предпринимательства, повышение производительности труда;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цифровая трансформация ключевых отраслей экономики, социальной сферы и государственного управления.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i="1" dirty="0" smtClean="0">
                <a:latin typeface="Bookman Old Style" panose="02050604050505020204" pitchFamily="18" charset="0"/>
              </a:rPr>
              <a:t>Основными направлениями налоговой политики являются</a:t>
            </a:r>
            <a:r>
              <a:rPr lang="ru-RU" sz="1200" dirty="0" smtClean="0">
                <a:latin typeface="Bookman Old Style" panose="02050604050505020204" pitchFamily="18" charset="0"/>
              </a:rPr>
              <a:t>: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совершенствование налогового законодательства при установлении ставок местных налогов, размеров налоговых вычетов и предоставления дополнительных льгот в целях обеспечения комфортных экономических условий для ведения предпринимательской деятельности, включая малое и среднее предпринимательство и самозанятых граждан;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сохранение двухлетних налоговых каникул для впервые зарегистрированных индивидуальных предпринимателей, применяющих специальные налоговые режимы;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реализация эффективной и сбалансированной налоговой политики, обеспечивающей бюджетную, экономическую и социальную эффективность применения налоговых льгот, оценку совокупного бюджетного эффекта для стимулирующих налоговых расходов по налогам на прибыль и имущество организаций, а также достижение установленных индикаторов и целевых показателей, которые предусмотрены госпрограммами и стратегическими документами </a:t>
            </a:r>
            <a:r>
              <a:rPr lang="ru-RU" sz="1200" dirty="0">
                <a:latin typeface="Bookman Old Style" panose="02050604050505020204" pitchFamily="18" charset="0"/>
              </a:rPr>
              <a:t>Свердловской области </a:t>
            </a:r>
            <a:r>
              <a:rPr lang="ru-RU" sz="1200" dirty="0" smtClean="0">
                <a:latin typeface="Bookman Old Style" panose="02050604050505020204" pitchFamily="18" charset="0"/>
              </a:rPr>
              <a:t>и на которые оказывают влияние предоставленные налоговые льготы;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обеспечение поступлений налоговых и неналоговых доходов в объеме, необходимом для выполнения обязательств органами местного самоуправления;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координация совместной работы правоохранительных и контролирующих органов по выявлению налоговых правонарушений;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поддержание принципа постоянной инвентаризации налоговых поступлений и налоговых льгот;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 smtClean="0">
                <a:latin typeface="Bookman Old Style" panose="02050604050505020204" pitchFamily="18" charset="0"/>
              </a:rPr>
              <a:t>постоянная ревизия и оптимизация расходной нагрузки бюджета.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79513" y="116632"/>
            <a:ext cx="5232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6808" y="260648"/>
            <a:ext cx="85344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Основные параметры</a:t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бюджета Асбестовского городского округа </a:t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на 2023 год и плановый период 2024 и 2025 годов, 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</a:rPr>
              <a:t>млн. рублей</a:t>
            </a:r>
            <a:endParaRPr lang="ru-RU" sz="2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79513" y="116632"/>
            <a:ext cx="5232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888509806"/>
              </p:ext>
            </p:extLst>
          </p:nvPr>
        </p:nvGraphicFramePr>
        <p:xfrm>
          <a:off x="470824" y="2420888"/>
          <a:ext cx="84216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441153" y="1700810"/>
            <a:ext cx="8451328" cy="756907"/>
            <a:chOff x="-19319" y="3567485"/>
            <a:chExt cx="8468458" cy="1513814"/>
          </a:xfrm>
          <a:solidFill>
            <a:schemeClr val="bg2"/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19319" y="3567485"/>
              <a:ext cx="8468458" cy="15138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880333" y="3722051"/>
              <a:ext cx="6552728" cy="131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</a:rPr>
                <a:t>Доходы	             Расходы           Дефицит</a:t>
              </a:r>
              <a:endParaRPr lang="ru-RU" sz="2800" b="1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200" kern="1200" dirty="0"/>
            </a:p>
            <a:p>
              <a:pPr indent="-4572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200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4556" y="2970529"/>
            <a:ext cx="142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2023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4555" y="426535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2024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92548" y="5517232"/>
            <a:ext cx="156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2025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2087" y="180094"/>
            <a:ext cx="7941081" cy="9087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ДОХОДЫ БЮДЖЕТА 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АСБЕСТОВСКОГО ГОРОДСКОГО ОКРУГА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рублей)</a:t>
            </a:r>
            <a:endParaRPr lang="ru-RU" sz="20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5128533"/>
              </p:ext>
            </p:extLst>
          </p:nvPr>
        </p:nvGraphicFramePr>
        <p:xfrm>
          <a:off x="395536" y="944724"/>
          <a:ext cx="8424936" cy="591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" name="Рисунок 9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7947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ДОХОДЫ БЮДЖЕТА НА 2023-2025 гг.</a:t>
            </a:r>
            <a:endParaRPr lang="ru-RU" sz="24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839934"/>
              </p:ext>
            </p:extLst>
          </p:nvPr>
        </p:nvGraphicFramePr>
        <p:xfrm>
          <a:off x="179513" y="895973"/>
          <a:ext cx="8784973" cy="54189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21457"/>
                <a:gridCol w="1021172"/>
                <a:gridCol w="1021172"/>
                <a:gridCol w="1021172"/>
              </a:tblGrid>
              <a:tr h="3432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r>
                        <a:rPr lang="ru-RU" sz="1300" baseline="0" dirty="0" smtClean="0"/>
                        <a:t> доходов бюджета</a:t>
                      </a:r>
                      <a:endParaRPr lang="ru-RU" sz="13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Объем, млн. руб.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83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2023 год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год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2025 год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/>
                        <a:t>НАЛОГОВЫЕ И НЕНАЛОГОВЫЕ ДОХОДЫ</a:t>
                      </a:r>
                      <a:endParaRPr lang="ru-RU" sz="1300" b="1" i="1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 dirty="0" smtClean="0">
                          <a:latin typeface="Bookman Old Style" panose="02050604050505020204" pitchFamily="18" charset="0"/>
                        </a:rPr>
                        <a:t>1 067,5</a:t>
                      </a:r>
                      <a:endParaRPr lang="ru-RU" sz="1300" b="1" i="1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 dirty="0" smtClean="0">
                          <a:latin typeface="Bookman Old Style" panose="02050604050505020204" pitchFamily="18" charset="0"/>
                        </a:rPr>
                        <a:t>1 254,9</a:t>
                      </a:r>
                      <a:endParaRPr lang="ru-RU" sz="1300" b="1" i="1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 dirty="0" smtClean="0">
                          <a:latin typeface="Bookman Old Style" panose="02050604050505020204" pitchFamily="18" charset="0"/>
                        </a:rPr>
                        <a:t>1 296,4</a:t>
                      </a:r>
                      <a:endParaRPr lang="ru-RU" sz="1300" b="1" i="1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/>
                        <a:t>Налог на доходы физических лиц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534,7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957,8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995,1</a:t>
                      </a:r>
                    </a:p>
                  </a:txBody>
                  <a:tcPr marL="9525" marR="9525" marT="9525" marB="0"/>
                </a:tc>
              </a:tr>
              <a:tr h="480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/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31,2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31,7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33,4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480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/>
                        <a:t>Налог, взимаемый в связи с применением упрощенной системы </a:t>
                      </a:r>
                      <a:r>
                        <a:rPr lang="ru-RU" sz="1300" u="none" strike="noStrike" dirty="0" smtClean="0"/>
                        <a:t>налогообложения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93,7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95,8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98,0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873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/>
                        <a:t>Единый </a:t>
                      </a:r>
                      <a:r>
                        <a:rPr lang="ru-RU" sz="1300" u="none" strike="noStrike" dirty="0" smtClean="0"/>
                        <a:t>сельскохозяйственный налог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34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/>
                        <a:t>Налог, взимаемый в связи с применением патентной системы налогообложения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13,2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13,5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13,8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/>
                        <a:t>Налог на имущество физических лиц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14,2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15,0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15,0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/>
                        <a:t>Земельный налог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44,7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45,3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45,3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/>
                        <a:t>Государственная </a:t>
                      </a:r>
                      <a:r>
                        <a:rPr lang="ru-RU" sz="1300" u="none" strike="noStrike" dirty="0" smtClean="0"/>
                        <a:t>пошлина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18,5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18,9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19,4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480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/>
                        <a:t>Доходы от использования имущества, находящегося в государственной и муниципальной</a:t>
                      </a:r>
                      <a:r>
                        <a:rPr lang="ru-RU" sz="1300" u="none" strike="noStrike" baseline="0" dirty="0" smtClean="0"/>
                        <a:t> </a:t>
                      </a:r>
                      <a:r>
                        <a:rPr lang="ru-RU" sz="1300" u="none" strike="noStrike" dirty="0" smtClean="0"/>
                        <a:t>собственности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90,8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66,3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66,0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54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/>
                        <a:t>Платежи при пользовании природными ресурсами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4,0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4,0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4,0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25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/>
                        <a:t>Доходы от оказания платных услуг (работ) и компенсации затрат государства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/>
                        <a:t>Доходы от продажи материальных и нематериальных активов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217,2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5,0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4,8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9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/>
                        <a:t>Штрафы, санкции, возмещение ущерба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4,8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1,1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Bookman Old Style" panose="02050604050505020204" pitchFamily="18" charset="0"/>
                        </a:rPr>
                        <a:t>1,1</a:t>
                      </a:r>
                      <a:endParaRPr lang="ru-RU" sz="1300" b="0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313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/>
                        <a:t>БЕЗВОЗМЕЗДНЫЕ </a:t>
                      </a:r>
                      <a:r>
                        <a:rPr lang="ru-RU" sz="1300" b="1" u="none" strike="noStrike" dirty="0"/>
                        <a:t>ПОСТУПЛЕНИЯ </a:t>
                      </a:r>
                      <a:endParaRPr lang="ru-RU" sz="1300" b="1" i="1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 dirty="0" smtClean="0">
                          <a:latin typeface="Bookman Old Style" panose="02050604050505020204" pitchFamily="18" charset="0"/>
                        </a:rPr>
                        <a:t>1 617,1</a:t>
                      </a:r>
                      <a:endParaRPr lang="ru-RU" sz="1300" b="1" i="1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 dirty="0" smtClean="0">
                          <a:latin typeface="Bookman Old Style" panose="02050604050505020204" pitchFamily="18" charset="0"/>
                        </a:rPr>
                        <a:t>1 323,0</a:t>
                      </a:r>
                      <a:endParaRPr lang="ru-RU" sz="1300" b="1" i="1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 dirty="0" smtClean="0">
                          <a:latin typeface="Bookman Old Style" panose="02050604050505020204" pitchFamily="18" charset="0"/>
                        </a:rPr>
                        <a:t>1 234,6</a:t>
                      </a:r>
                      <a:endParaRPr lang="ru-RU" sz="1300" b="1" i="1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  <a:tr h="25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/>
                        <a:t>ИТОГО ДОХОДОВ</a:t>
                      </a:r>
                      <a:endParaRPr lang="ru-RU" sz="1300" b="1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Bookman Old Style" panose="02050604050505020204" pitchFamily="18" charset="0"/>
                        </a:rPr>
                        <a:t>2 684,6</a:t>
                      </a:r>
                      <a:endParaRPr lang="ru-RU" sz="1300" b="1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Bookman Old Style" panose="02050604050505020204" pitchFamily="18" charset="0"/>
                        </a:rPr>
                        <a:t>2 577,9</a:t>
                      </a:r>
                      <a:endParaRPr lang="ru-RU" sz="1300" b="1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Bookman Old Style" panose="02050604050505020204" pitchFamily="18" charset="0"/>
                        </a:rPr>
                        <a:t>2 531,0</a:t>
                      </a:r>
                      <a:endParaRPr lang="ru-RU" sz="1300" b="1" i="0" u="none" strike="noStrike" dirty="0"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3" y="188640"/>
            <a:ext cx="576063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454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2086" y="0"/>
            <a:ext cx="7941081" cy="9087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ДОХОДЫ БЮДЖЕТА 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АСБЕСТОВСКОГО ГОРОДСКОГО ОКРУГА</a:t>
            </a:r>
            <a:endParaRPr lang="ru-RU" sz="20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2642888"/>
              </p:ext>
            </p:extLst>
          </p:nvPr>
        </p:nvGraphicFramePr>
        <p:xfrm>
          <a:off x="323528" y="141277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6534" y="8727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2023 году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80628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1308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605240"/>
              </p:ext>
            </p:extLst>
          </p:nvPr>
        </p:nvGraphicFramePr>
        <p:xfrm>
          <a:off x="188710" y="1268760"/>
          <a:ext cx="891979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750" y="35172"/>
            <a:ext cx="8229600" cy="951717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Динамика налоговых доходов бюджета Асбестовского городского округа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88710" y="91831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89567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м</a:t>
            </a:r>
            <a:r>
              <a:rPr lang="ru-RU" dirty="0" smtClean="0">
                <a:latin typeface="Bookman Old Style" panose="02050604050505020204" pitchFamily="18" charset="0"/>
              </a:rPr>
              <a:t>лн. рублей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663795"/>
              </p:ext>
            </p:extLst>
          </p:nvPr>
        </p:nvGraphicFramePr>
        <p:xfrm>
          <a:off x="395536" y="813565"/>
          <a:ext cx="8498090" cy="542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4754" y="35476"/>
            <a:ext cx="8229600" cy="945252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latin typeface="Bookman Old Style" panose="02050604050505020204" pitchFamily="18" charset="0"/>
              </a:rPr>
              <a:t> 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Динамика неналоговых доходов бюджета Асбестовского городского округа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88710" y="91831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64327" y="8846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м</a:t>
            </a:r>
            <a:r>
              <a:rPr lang="ru-RU" dirty="0" smtClean="0">
                <a:latin typeface="Bookman Old Style" panose="02050604050505020204" pitchFamily="18" charset="0"/>
              </a:rPr>
              <a:t>лн. руб.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67730"/>
            <a:ext cx="8496944" cy="8601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СТРУКТУРА БЕЗВОЗМЕЗДНЫХ ПОСТУПЛЕНИЙ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ИЗ ОБЛАСТНОГО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179826"/>
              </p:ext>
            </p:extLst>
          </p:nvPr>
        </p:nvGraphicFramePr>
        <p:xfrm>
          <a:off x="467544" y="1052736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07504" y="44624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2910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188640"/>
            <a:ext cx="8305800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558127"/>
              </p:ext>
            </p:extLst>
          </p:nvPr>
        </p:nvGraphicFramePr>
        <p:xfrm>
          <a:off x="827584" y="836712"/>
          <a:ext cx="7776864" cy="558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4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81604"/>
              </p:ext>
            </p:extLst>
          </p:nvPr>
        </p:nvGraphicFramePr>
        <p:xfrm>
          <a:off x="153315" y="865917"/>
          <a:ext cx="877577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26324"/>
            <a:ext cx="8229600" cy="78775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Динамика безвозмездных поступлений </a:t>
            </a:r>
            <a:b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в бюджет Асбестовского городского округа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53315" y="91831"/>
            <a:ext cx="638874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32694"/>
              </p:ext>
            </p:extLst>
          </p:nvPr>
        </p:nvGraphicFramePr>
        <p:xfrm>
          <a:off x="157052" y="3861048"/>
          <a:ext cx="870376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114"/>
                <a:gridCol w="1297931"/>
                <a:gridCol w="1297931"/>
                <a:gridCol w="1297931"/>
                <a:gridCol w="1297931"/>
                <a:gridCol w="1297931"/>
              </a:tblGrid>
              <a:tr h="576064">
                <a:tc>
                  <a:txBody>
                    <a:bodyPr/>
                    <a:lstStyle/>
                    <a:p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Факт </a:t>
                      </a:r>
                      <a:b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2021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План </a:t>
                      </a:r>
                      <a:b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2022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План </a:t>
                      </a:r>
                      <a:b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2023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План </a:t>
                      </a:r>
                      <a:b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2024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План </a:t>
                      </a:r>
                      <a:b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2025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48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Безвозмездные поступления, </a:t>
                      </a:r>
                      <a:br>
                        <a:rPr lang="ru-RU" sz="1400" b="1" dirty="0" smtClean="0">
                          <a:latin typeface="Bookman Old Style" panose="02050604050505020204" pitchFamily="18" charset="0"/>
                        </a:rPr>
                      </a:br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в том числе: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1 399,8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1 489,7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1 617,1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1 323,0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1 234,6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8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Субсидии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99,0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137,1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145,0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70,7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77,8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28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Субвенции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868,5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933,2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989,8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1 029,8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1 069,1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28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Дотации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390,3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362,7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387,3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222,5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87,7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8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Прочие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42,0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56,7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95,0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2683" y="6492875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5819" y="66680"/>
            <a:ext cx="8064896" cy="6424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Нормативы зачислений налогов в бюджет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А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сбестовского городского округа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88710" y="91831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824653"/>
              </p:ext>
            </p:extLst>
          </p:nvPr>
        </p:nvGraphicFramePr>
        <p:xfrm>
          <a:off x="323528" y="919984"/>
          <a:ext cx="8352928" cy="54434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694398"/>
                <a:gridCol w="1658530"/>
              </a:tblGrid>
              <a:tr h="76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доходов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Норматив зачисления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местный бюджет,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процентах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496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-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 на рекламу, мобилизуемый на территориях городских округов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29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местные налоги и сборы, мобилизуемые на территориях городских округов &lt;1*&gt;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29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-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458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доходы от оказания платных услуг (работ) получателями средств бюджетов городских округов       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доходы от компенсации затрат бюджетов городских округов                                               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ШТРАФЫ, САНКЦИИ, ВОЗМЕЩЕНИЕ УЩЕРБА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-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458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Денежные взыскания, налагаемые в возмещение ущерба, причиненного в результате незаконного или нецелевого использования бюджетных средств (в части бюджетов городских округов)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ПРОЧИЕ НЕНАЛОГОВЫЕ ДОХОДЫ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-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Невыясненные поступления, зачисляемые в бюджеты городских округов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Прочие неналоговые доходы бюджетов городских округов 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БЕЗВОЗМЕЗДНЫЕ ПОСТУПЛЕНИЯ &lt;2*&gt;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-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ctr"/>
                </a:tc>
              </a:tr>
              <a:tr h="24807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 anchor="b"/>
                </a:tc>
              </a:tr>
              <a:tr h="48580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&lt;1*&gt; Примечание. В части доходов бюджета Асбестовского городского округа от прочих налогов и сборов (по отмененным налогам и сборам городских округов), за исключением отмененных налогов и сборов городских округов, указанных в строке  2 настоящей таблицы, поступающих в счет погашения задолженности и перерасчетов по отмененным налогам, сборам и иным обязательным платежам.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2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&lt;2*&gt; Примечание. В части доходов бюджета Асбестовского городского округа от безвозмездных поступлений, нормативы распределения по которым между бюджетами субъектов Российской Федерации и местными бюджетами не установлены бюджетным законодательством Российской Федерации и Свердловской области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8823" marR="28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101" y="91831"/>
            <a:ext cx="8229600" cy="6424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Крупнейшие налогоплательщики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88710" y="91831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ОАО Ураласбе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" y="1052736"/>
            <a:ext cx="2543872" cy="11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09" y="1190422"/>
            <a:ext cx="2880307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УРАЛАТ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9" y="3369968"/>
            <a:ext cx="2891477" cy="9725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1876" y="3679001"/>
            <a:ext cx="2394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Межмуниципальный отдел МВД России </a:t>
            </a:r>
            <a:r>
              <a:rPr lang="ru-RU" dirty="0" smtClean="0"/>
              <a:t>«</a:t>
            </a:r>
            <a:r>
              <a:rPr lang="ru-RU" dirty="0" err="1" smtClean="0"/>
              <a:t>Асбестовский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104" name="Picture 8" descr="https://static.mvd.ru/upload/site67/5VALGWlym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63" y="264387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gbasbest.ru/images/body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79" y="5013176"/>
            <a:ext cx="5184581" cy="10801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yur-gazeta.ru/wp-content/uploads/2021/11/bjudzh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92" y="2377496"/>
            <a:ext cx="2966447" cy="22248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152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Оценка выпадающих доходов местного бюджета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связи с предоставлением налоговых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льгот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79513" y="116632"/>
            <a:ext cx="5232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522741"/>
              </p:ext>
            </p:extLst>
          </p:nvPr>
        </p:nvGraphicFramePr>
        <p:xfrm>
          <a:off x="899592" y="1196752"/>
          <a:ext cx="7488832" cy="22261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44416"/>
                <a:gridCol w="3744416"/>
              </a:tblGrid>
              <a:tr h="4803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налога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 рублей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3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Земельный налог</a:t>
                      </a:r>
                      <a:endParaRPr lang="ru-RU" sz="1800" b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748,0</a:t>
                      </a:r>
                      <a:endParaRPr lang="ru-RU" sz="1800" b="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том числе:</a:t>
                      </a:r>
                      <a:endParaRPr lang="ru-RU" sz="14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3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юридические лица</a:t>
                      </a:r>
                      <a:endParaRPr lang="ru-RU" sz="1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4,0</a:t>
                      </a:r>
                      <a:endParaRPr lang="ru-RU" sz="1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3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физические лица</a:t>
                      </a:r>
                      <a:endParaRPr lang="ru-RU" sz="1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744,0</a:t>
                      </a:r>
                      <a:endParaRPr lang="ru-RU" sz="1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s://sosnovoborsk.pnzreg.ru/upload/iblock/e02/e0258d6ae34f4667ba4b8b1372b988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12" y="3789040"/>
            <a:ext cx="4415600" cy="26824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739023"/>
              </p:ext>
            </p:extLst>
          </p:nvPr>
        </p:nvGraphicFramePr>
        <p:xfrm>
          <a:off x="107504" y="1169339"/>
          <a:ext cx="8928991" cy="552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073995"/>
                <a:gridCol w="867158"/>
                <a:gridCol w="867158"/>
              </a:tblGrid>
              <a:tr h="375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</a:t>
                      </a:r>
                      <a:endParaRPr lang="ru-RU" sz="12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млн</a:t>
                      </a:r>
                      <a:r>
                        <a:rPr lang="ru-RU" sz="1200" dirty="0"/>
                        <a:t>. руб.</a:t>
                      </a:r>
                      <a:endParaRPr lang="ru-RU" sz="12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42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2023 год</a:t>
                      </a:r>
                      <a:endParaRPr lang="ru-RU" sz="10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2024 год</a:t>
                      </a:r>
                      <a:endParaRPr lang="ru-RU" sz="10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2025 год</a:t>
                      </a:r>
                      <a:endParaRPr lang="ru-RU" sz="10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ОБЩЕГОСУДАРСТВЕННЫЕ ВОПРОСЫ (раздел 0100)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232,6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126,5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129,7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2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НАЦИОНАЛЬНАЯ БЕЗОПАСНОСТЬ И ПРАВООХРАНИТЕЛЬНАЯ ДЕЯТЕЛЬНОСТЬ (раздел 0300)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22,0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21,3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21,3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НАЦИОНАЛЬНАЯ ЭКОНОМИКА (раздел 0400)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172,8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183,3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193,9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ЖИЛИЩНО-КОММУНАЛЬНОЕ ХОЗЯЙСТВО (раздел 0500)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280,5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243,7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92,9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ОХРАНА ОКРУЖАЮЩЕЙ СРЕДЫ (раздел 0600)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13,7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ОБРАЗОВАНИЕ (раздел 0700)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1 532,1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1 492,5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1 542,6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КУЛЬТУРА, КИНЕМАТОГРАФИЯ (раздел 0800)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155,9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149,6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155,1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7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СОЦИАЛЬНАЯ ПОЛИТИКА (раздел 1000)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193,2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189,6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192,3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9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ФИЗИЧЕСКАЯ КУЛЬТУРА И СПОРТ (раздел 1100)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121,0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125,4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127,3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СРЕДСТВА МАССОВОЙ ИНФОРМАЦИИ (раздел 1200)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6,4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6,4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2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ГОСУДАРСТВЕННОГО И МУНИЦИПАЛЬНОГО ДОЛГА (раздел 1300)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Условно-утвержденные</a:t>
                      </a:r>
                      <a:r>
                        <a:rPr lang="ru-RU" sz="1200" baseline="0" dirty="0" smtClean="0"/>
                        <a:t> расходы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36,0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65,9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ИТОГО РАСХОДОВ:</a:t>
                      </a:r>
                      <a:endParaRPr lang="ru-RU" sz="12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2 730,2</a:t>
                      </a:r>
                      <a:endParaRPr lang="ru-RU" sz="1200" b="1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2 577,9</a:t>
                      </a:r>
                      <a:endParaRPr lang="ru-RU" sz="1200" b="1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2 531,0</a:t>
                      </a:r>
                      <a:endParaRPr lang="ru-RU" sz="1200" b="1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3" y="188640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755576" y="188640"/>
            <a:ext cx="8229600" cy="85010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РАСХОДЫ БЮДЖЕТА</a:t>
            </a:r>
            <a:b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 АСБЕСТОВСКОГО ГОРОДСКОГО ОКРУГА</a:t>
            </a:r>
            <a:endParaRPr lang="ru-RU" sz="24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467544" cy="291188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652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8" y="260648"/>
            <a:ext cx="784887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Асбестовского городского округа 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(млн. рублей)</a:t>
            </a:r>
            <a:endParaRPr lang="ru-RU" sz="1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88710" y="91831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43709547"/>
              </p:ext>
            </p:extLst>
          </p:nvPr>
        </p:nvGraphicFramePr>
        <p:xfrm>
          <a:off x="271693" y="898062"/>
          <a:ext cx="8847786" cy="284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01725422"/>
              </p:ext>
            </p:extLst>
          </p:nvPr>
        </p:nvGraphicFramePr>
        <p:xfrm>
          <a:off x="188710" y="3933056"/>
          <a:ext cx="884778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61342970"/>
              </p:ext>
            </p:extLst>
          </p:nvPr>
        </p:nvGraphicFramePr>
        <p:xfrm>
          <a:off x="2555776" y="3573016"/>
          <a:ext cx="658822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5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490" y="44624"/>
            <a:ext cx="8229600" cy="590267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Реализация национальных проектов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79388" y="41996"/>
            <a:ext cx="720204" cy="8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335811"/>
              </p:ext>
            </p:extLst>
          </p:nvPr>
        </p:nvGraphicFramePr>
        <p:xfrm>
          <a:off x="899592" y="1556792"/>
          <a:ext cx="759444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54"/>
                <a:gridCol w="6062236"/>
                <a:gridCol w="1016159"/>
              </a:tblGrid>
              <a:tr h="4431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п/п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Наименование федерального проекта 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составе национального проекта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</a:t>
                      </a:r>
                      <a:br>
                        <a:rPr lang="ru-RU" sz="1200" dirty="0" smtClean="0">
                          <a:latin typeface="Bookman Old Style" panose="02050604050505020204" pitchFamily="18" charset="0"/>
                        </a:rPr>
                      </a:b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млн.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руб.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443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Национальный проект</a:t>
                      </a:r>
                      <a:r>
                        <a:rPr lang="ru-RU" sz="1200" b="1" baseline="0" dirty="0" smtClean="0">
                          <a:latin typeface="Bookman Old Style" panose="02050604050505020204" pitchFamily="18" charset="0"/>
                        </a:rPr>
                        <a:t> «Культура»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0,04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4433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Федеральный проект «Творческие люди»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0,04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443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baseline="0" dirty="0" smtClean="0">
                          <a:latin typeface="Bookman Old Style" panose="02050604050505020204" pitchFamily="18" charset="0"/>
                        </a:rPr>
                        <a:t>Национальный проект "Жилье и городская среда"</a:t>
                      </a:r>
                      <a:endParaRPr lang="ru-RU" sz="1200" b="1" i="0" u="none" strike="noStrike" kern="1200" baseline="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122,65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8334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Федеральный проект «Формирование комфортной городской среды»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120,63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970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Федеральный проект «Обеспечение устойчивого сокращения непригодного для проживания жилищного фонда»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2,02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970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baseline="0" dirty="0" smtClean="0">
                          <a:latin typeface="Bookman Old Style" panose="02050604050505020204" pitchFamily="18" charset="0"/>
                        </a:rPr>
                        <a:t>Национальный проект «Демография»</a:t>
                      </a:r>
                      <a:endParaRPr lang="ru-RU" sz="1200" b="1" i="0" u="none" strike="noStrike" kern="1200" baseline="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0,95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1076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Федеральный проект «Спорт - норма жизни»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0,95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28664"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Всего расходов на </a:t>
                      </a:r>
                      <a:r>
                        <a:rPr lang="ru-RU" sz="1200" b="1" baseline="0" dirty="0" smtClean="0">
                          <a:latin typeface="Bookman Old Style" panose="02050604050505020204" pitchFamily="18" charset="0"/>
                        </a:rPr>
                        <a:t>реализацию национальных проектов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123,64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53373" y="620688"/>
            <a:ext cx="77768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РАСХОДЫ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БЮДЖЕТА АСБЕСТОВСКОГО ГОРОДСКОГО ОКРУГА 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НА РЕАЛИЗАЦИЮ НАЦИОНАЛЬНЫХ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ПРОЕКТОВ </a:t>
            </a: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РОССИЙСКОЙ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ФЕДЕРАЦИИ В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2023 ГОД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У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s.vtambove.ru/localStorage/news/c6/b2/fc/8e/c6b2fc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" y="4732716"/>
            <a:ext cx="2895873" cy="173669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azeta-kozelsk.ru/wp-content/uploads/2021/03/040201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2520280" cy="14818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https://dsad125.ru/images/demograf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dsad125.ru/images/demografiy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31" y="4732716"/>
            <a:ext cx="2579242" cy="173669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510983"/>
              </p:ext>
            </p:extLst>
          </p:nvPr>
        </p:nvGraphicFramePr>
        <p:xfrm>
          <a:off x="179388" y="1268760"/>
          <a:ext cx="8229600" cy="473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49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Доля расходов бюджета Асбестовского городского округа на социальную сферу 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179388" y="188913"/>
            <a:ext cx="720204" cy="8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47348"/>
              </p:ext>
            </p:extLst>
          </p:nvPr>
        </p:nvGraphicFramePr>
        <p:xfrm>
          <a:off x="5364088" y="2492896"/>
          <a:ext cx="3672407" cy="26883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1722"/>
                <a:gridCol w="881378"/>
                <a:gridCol w="864888"/>
                <a:gridCol w="824419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Bookman Old Style" panose="02050604050505020204" pitchFamily="18" charset="0"/>
                        </a:rPr>
                        <a:t>Направление расходов социальной сферы</a:t>
                      </a:r>
                      <a:endParaRPr lang="ru-RU" sz="105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Сумма,</a:t>
                      </a:r>
                      <a:r>
                        <a:rPr lang="ru-RU" sz="1200" b="0" baseline="0" dirty="0" smtClean="0">
                          <a:latin typeface="Bookman Old Style" panose="02050604050505020204" pitchFamily="18" charset="0"/>
                        </a:rPr>
                        <a:t> млн. рублей</a:t>
                      </a:r>
                      <a:endParaRPr lang="ru-RU" sz="1200" b="0" dirty="0" smtClean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2023 год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2024 год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2025 год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2515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1 532,1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1 492,5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1 542,6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2515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Bookman Old Style" panose="02050604050505020204" pitchFamily="18" charset="0"/>
                        </a:rPr>
                        <a:t>155,9</a:t>
                      </a:r>
                      <a:endParaRPr lang="ru-RU" sz="13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149,6</a:t>
                      </a:r>
                      <a:endParaRPr lang="ru-RU" sz="13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155,1</a:t>
                      </a:r>
                      <a:endParaRPr lang="ru-RU" sz="13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6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</a:t>
                      </a:r>
                      <a:r>
                        <a:rPr lang="ru-RU" sz="1200" baseline="0" dirty="0" smtClean="0"/>
                        <a:t> политика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193,2</a:t>
                      </a:r>
                      <a:endParaRPr lang="ru-RU" sz="13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189,6</a:t>
                      </a:r>
                      <a:endParaRPr lang="ru-RU" sz="13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192,3</a:t>
                      </a:r>
                      <a:endParaRPr lang="ru-RU" sz="13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7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121,0</a:t>
                      </a:r>
                      <a:endParaRPr lang="ru-RU" sz="13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125,4</a:t>
                      </a:r>
                      <a:endParaRPr lang="ru-RU" sz="13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127,3</a:t>
                      </a:r>
                      <a:endParaRPr lang="ru-RU" sz="1300" b="0" dirty="0"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68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ИТОГО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 smtClean="0">
                          <a:latin typeface="Bookman Old Style" panose="02050604050505020204" pitchFamily="18" charset="0"/>
                        </a:rPr>
                        <a:t>2 002,2</a:t>
                      </a:r>
                      <a:endParaRPr lang="ru-RU" sz="125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 smtClean="0">
                          <a:latin typeface="Bookman Old Style" panose="02050604050505020204" pitchFamily="18" charset="0"/>
                        </a:rPr>
                        <a:t>1 957,1</a:t>
                      </a:r>
                      <a:endParaRPr lang="ru-RU" sz="125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 smtClean="0">
                          <a:latin typeface="Bookman Old Style" panose="02050604050505020204" pitchFamily="18" charset="0"/>
                        </a:rPr>
                        <a:t>2 017,3</a:t>
                      </a:r>
                      <a:endParaRPr lang="ru-RU" sz="125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</a:rPr>
              <a:t>Расходы по целевым группам в 2023 году</a:t>
            </a:r>
            <a:endParaRPr lang="ru-RU" sz="2300" b="1" dirty="0"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7261" y="44624"/>
            <a:ext cx="720204" cy="8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985121"/>
              </p:ext>
            </p:extLst>
          </p:nvPr>
        </p:nvGraphicFramePr>
        <p:xfrm>
          <a:off x="727465" y="644490"/>
          <a:ext cx="8020999" cy="235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00392" y="357232"/>
            <a:ext cx="10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млн. руб.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80441955"/>
              </p:ext>
            </p:extLst>
          </p:nvPr>
        </p:nvGraphicFramePr>
        <p:xfrm>
          <a:off x="107504" y="3068960"/>
          <a:ext cx="4896544" cy="37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6291077"/>
              </p:ext>
            </p:extLst>
          </p:nvPr>
        </p:nvGraphicFramePr>
        <p:xfrm>
          <a:off x="4932040" y="2996952"/>
          <a:ext cx="4211960" cy="385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2196" y="6597352"/>
            <a:ext cx="544996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2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8239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РАСХОДЫ БЮДЖЕТА в 2023 году</a:t>
            </a:r>
            <a:br>
              <a:rPr lang="ru-RU" sz="2400" b="1" dirty="0" smtClean="0"/>
            </a:br>
            <a:r>
              <a:rPr lang="ru-RU" sz="2400" b="1" dirty="0" smtClean="0"/>
              <a:t>по главным распорядителям (в млн. руб.)</a:t>
            </a:r>
            <a:endParaRPr lang="ru-RU" sz="2400" b="1" dirty="0"/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79388" y="188914"/>
            <a:ext cx="576188" cy="71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11495704"/>
              </p:ext>
            </p:extLst>
          </p:nvPr>
        </p:nvGraphicFramePr>
        <p:xfrm>
          <a:off x="323529" y="1052736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8466" y="764704"/>
            <a:ext cx="8394014" cy="58326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 для граждан</a:t>
            </a:r>
            <a:r>
              <a:rPr lang="ru-RU" sz="1500" dirty="0">
                <a:latin typeface="Bookman Old Style" panose="02050604050505020204" pitchFamily="18" charset="0"/>
              </a:rPr>
              <a:t> – это упрощенная версия бюджетного документа, </a:t>
            </a:r>
            <a:r>
              <a:rPr lang="ru-RU" sz="1500" dirty="0" smtClean="0">
                <a:latin typeface="Bookman Old Style" panose="02050604050505020204" pitchFamily="18" charset="0"/>
              </a:rPr>
              <a:t>которая использует </a:t>
            </a:r>
            <a:r>
              <a:rPr lang="ru-RU" sz="1500" dirty="0">
                <a:latin typeface="Bookman Old Style" panose="02050604050505020204" pitchFamily="18" charset="0"/>
              </a:rPr>
              <a:t>неформальный язык и доступные форматы, чтобы облегчить для </a:t>
            </a:r>
            <a:r>
              <a:rPr lang="ru-RU" sz="1500" dirty="0" smtClean="0">
                <a:latin typeface="Bookman Old Style" panose="02050604050505020204" pitchFamily="18" charset="0"/>
              </a:rPr>
              <a:t>граждан понимание </a:t>
            </a:r>
            <a:r>
              <a:rPr lang="ru-RU" sz="1500" dirty="0">
                <a:latin typeface="Bookman Old Style" panose="02050604050505020204" pitchFamily="18" charset="0"/>
              </a:rPr>
              <a:t>бюджета, объяснить им планы и действия во время бюджетного процесса </a:t>
            </a:r>
            <a:r>
              <a:rPr lang="ru-RU" sz="1500" dirty="0" smtClean="0">
                <a:latin typeface="Bookman Old Style" panose="02050604050505020204" pitchFamily="18" charset="0"/>
              </a:rPr>
              <a:t>и показать </a:t>
            </a:r>
            <a:r>
              <a:rPr lang="ru-RU" sz="1500" dirty="0">
                <a:latin typeface="Bookman Old Style" panose="02050604050505020204" pitchFamily="18" charset="0"/>
              </a:rPr>
              <a:t>формы возможного взаимодействия с органами местного самоуправления </a:t>
            </a:r>
            <a:r>
              <a:rPr lang="ru-RU" sz="1500" dirty="0" smtClean="0">
                <a:latin typeface="Bookman Old Style" panose="02050604050505020204" pitchFamily="18" charset="0"/>
              </a:rPr>
              <a:t>по вопросам </a:t>
            </a:r>
            <a:r>
              <a:rPr lang="ru-RU" sz="1500" dirty="0">
                <a:latin typeface="Bookman Old Style" panose="02050604050505020204" pitchFamily="18" charset="0"/>
              </a:rPr>
              <a:t>расходования общественных финансов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</a:t>
            </a:r>
            <a:r>
              <a:rPr lang="ru-RU" sz="1500" dirty="0">
                <a:latin typeface="Bookman Old Style" panose="02050604050505020204" pitchFamily="18" charset="0"/>
              </a:rPr>
              <a:t> – финансовый план доходов и расходов, в котором указываются источники </a:t>
            </a:r>
            <a:r>
              <a:rPr lang="ru-RU" sz="1500" dirty="0" smtClean="0">
                <a:latin typeface="Bookman Old Style" panose="02050604050505020204" pitchFamily="18" charset="0"/>
              </a:rPr>
              <a:t>и объемы </a:t>
            </a:r>
            <a:r>
              <a:rPr lang="ru-RU" sz="1500" dirty="0">
                <a:latin typeface="Bookman Old Style" panose="02050604050505020204" pitchFamily="18" charset="0"/>
              </a:rPr>
              <a:t>ожидаемых поступлений денежных средств и предназначенный для </a:t>
            </a:r>
            <a:r>
              <a:rPr lang="ru-RU" sz="1500" dirty="0" smtClean="0">
                <a:latin typeface="Bookman Old Style" panose="02050604050505020204" pitchFamily="18" charset="0"/>
              </a:rPr>
              <a:t>реализации основных </a:t>
            </a:r>
            <a:r>
              <a:rPr lang="ru-RU" sz="1500" dirty="0">
                <a:latin typeface="Bookman Old Style" panose="02050604050505020204" pitchFamily="18" charset="0"/>
              </a:rPr>
              <a:t>потребностей населения, обеспечения задач и функций государства </a:t>
            </a:r>
            <a:r>
              <a:rPr lang="ru-RU" sz="1500" dirty="0" smtClean="0">
                <a:latin typeface="Bookman Old Style" panose="02050604050505020204" pitchFamily="18" charset="0"/>
              </a:rPr>
              <a:t>и местного самоуправления на </a:t>
            </a:r>
            <a:r>
              <a:rPr lang="ru-RU" sz="1500" dirty="0">
                <a:latin typeface="Bookman Old Style" panose="02050604050505020204" pitchFamily="18" charset="0"/>
              </a:rPr>
              <a:t>определенный период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Бюджетный процесс</a:t>
            </a:r>
            <a:r>
              <a:rPr lang="ru-RU" sz="1500" dirty="0">
                <a:latin typeface="Bookman Old Style" panose="02050604050505020204" pitchFamily="18" charset="0"/>
              </a:rPr>
              <a:t> – это деятельность органов государственной власти и </a:t>
            </a:r>
            <a:r>
              <a:rPr lang="ru-RU" sz="1500" dirty="0" smtClean="0">
                <a:latin typeface="Bookman Old Style" panose="02050604050505020204" pitchFamily="18" charset="0"/>
              </a:rPr>
              <a:t>органов местного </a:t>
            </a:r>
            <a:r>
              <a:rPr lang="ru-RU" sz="1500" dirty="0">
                <a:latin typeface="Bookman Old Style" panose="02050604050505020204" pitchFamily="18" charset="0"/>
              </a:rPr>
              <a:t>самоуправления и иных участников бюджетного процесса по составлению </a:t>
            </a:r>
            <a:r>
              <a:rPr lang="ru-RU" sz="1500" dirty="0" smtClean="0">
                <a:latin typeface="Bookman Old Style" panose="02050604050505020204" pitchFamily="18" charset="0"/>
              </a:rPr>
              <a:t>и рассмотрению </a:t>
            </a:r>
            <a:r>
              <a:rPr lang="ru-RU" sz="1500" dirty="0">
                <a:latin typeface="Bookman Old Style" panose="02050604050505020204" pitchFamily="18" charset="0"/>
              </a:rPr>
              <a:t>проектов бюджетов, утверждению и исполнению бюджетов, контролю </a:t>
            </a:r>
            <a:r>
              <a:rPr lang="ru-RU" sz="1500" dirty="0" smtClean="0">
                <a:latin typeface="Bookman Old Style" panose="02050604050505020204" pitchFamily="18" charset="0"/>
              </a:rPr>
              <a:t>за их </a:t>
            </a:r>
            <a:r>
              <a:rPr lang="ru-RU" sz="1500" dirty="0">
                <a:latin typeface="Bookman Old Style" panose="02050604050505020204" pitchFamily="18" charset="0"/>
              </a:rPr>
              <a:t>исполнением, осуществлению бюджетного учета, рассмотрению и </a:t>
            </a:r>
            <a:r>
              <a:rPr lang="ru-RU" sz="1500" dirty="0" smtClean="0">
                <a:latin typeface="Bookman Old Style" panose="02050604050505020204" pitchFamily="18" charset="0"/>
              </a:rPr>
              <a:t>утверждению бюджетной </a:t>
            </a:r>
            <a:r>
              <a:rPr lang="ru-RU" sz="1500" dirty="0">
                <a:latin typeface="Bookman Old Style" panose="02050604050505020204" pitchFamily="18" charset="0"/>
              </a:rPr>
              <a:t>отчетности и внешних проверок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Бюджетная система</a:t>
            </a:r>
            <a:r>
              <a:rPr lang="ru-RU" sz="1500" dirty="0">
                <a:latin typeface="Bookman Old Style" panose="02050604050505020204" pitchFamily="18" charset="0"/>
              </a:rPr>
              <a:t> – совокупность бюджетов всех уровней и </a:t>
            </a:r>
            <a:r>
              <a:rPr lang="ru-RU" sz="1500" dirty="0" smtClean="0">
                <a:latin typeface="Bookman Old Style" panose="02050604050505020204" pitchFamily="18" charset="0"/>
              </a:rPr>
              <a:t>бюджетов государственных </a:t>
            </a:r>
            <a:r>
              <a:rPr lang="ru-RU" sz="1500" dirty="0">
                <a:latin typeface="Bookman Old Style" panose="02050604050505020204" pitchFamily="18" charset="0"/>
              </a:rPr>
              <a:t>внебюджетных </a:t>
            </a:r>
            <a:r>
              <a:rPr lang="ru-RU" sz="1500" dirty="0" smtClean="0">
                <a:latin typeface="Bookman Old Style" panose="02050604050505020204" pitchFamily="18" charset="0"/>
              </a:rPr>
              <a:t>фондов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Доходы бюджета</a:t>
            </a:r>
            <a:r>
              <a:rPr lang="ru-RU" sz="1500" dirty="0">
                <a:latin typeface="Bookman Old Style" panose="02050604050505020204" pitchFamily="18" charset="0"/>
              </a:rPr>
              <a:t> – 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Расходы бюджета</a:t>
            </a:r>
            <a:r>
              <a:rPr lang="ru-RU" sz="1500" dirty="0">
                <a:latin typeface="Bookman Old Style" panose="02050604050505020204" pitchFamily="18" charset="0"/>
              </a:rPr>
              <a:t> – 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Дефицит бюджета</a:t>
            </a:r>
            <a:r>
              <a:rPr lang="ru-RU" sz="1500" dirty="0">
                <a:latin typeface="Bookman Old Style" panose="02050604050505020204" pitchFamily="18" charset="0"/>
              </a:rPr>
              <a:t> - превышение расходов бюджета над его доходами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Профицит бюджета</a:t>
            </a:r>
            <a:r>
              <a:rPr lang="ru-RU" sz="1500" dirty="0">
                <a:latin typeface="Bookman Old Style" panose="02050604050505020204" pitchFamily="18" charset="0"/>
              </a:rPr>
              <a:t> - превышение доходов бюджета над его расходами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541" y="80628"/>
            <a:ext cx="8229600" cy="68407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Основные понятия 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46418" y="109532"/>
            <a:ext cx="609158" cy="6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dir.tut.by/company/01/a/fa7ff80138b9ed12caa73abe302f154e7ace4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8115557" cy="355333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5799" y="107487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ОРГАНИЗАЦИЯ ТРАНСПОРТНОГО ОБСЛУЖИВАНИЯ НАСЕЛЕНИЯ </a:t>
            </a:r>
            <a:endParaRPr lang="ru-RU" sz="2300" dirty="0">
              <a:latin typeface="Bookman Old Style" panose="020506040505050202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75799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endParaRPr lang="ru-RU" sz="2400" b="1" dirty="0"/>
          </a:p>
        </p:txBody>
      </p:sp>
      <p:pic>
        <p:nvPicPr>
          <p:cNvPr id="7" name="Рисунок 6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74294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млн.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15,9 млн.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17,5 млн. 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049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07487"/>
            <a:ext cx="8229600" cy="87324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ДОРОЖНОЕ ХОЗЯЙСТВО</a:t>
            </a:r>
            <a:endParaRPr lang="ru-RU" sz="2500" b="1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9838386"/>
              </p:ext>
            </p:extLst>
          </p:nvPr>
        </p:nvGraphicFramePr>
        <p:xfrm>
          <a:off x="301627" y="836712"/>
          <a:ext cx="8504239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7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147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96652"/>
            <a:ext cx="752094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Расходы на благоустройство </a:t>
            </a:r>
            <a:b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endParaRPr lang="ru-RU" sz="2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471215"/>
              </p:ext>
            </p:extLst>
          </p:nvPr>
        </p:nvGraphicFramePr>
        <p:xfrm>
          <a:off x="467544" y="1016732"/>
          <a:ext cx="8504238" cy="5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86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991274"/>
              </p:ext>
            </p:extLst>
          </p:nvPr>
        </p:nvGraphicFramePr>
        <p:xfrm>
          <a:off x="611560" y="1086277"/>
          <a:ext cx="8229600" cy="506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8963"/>
            <a:ext cx="8280920" cy="978743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effectLst/>
                <a:latin typeface="Bookman Old Style" panose="02050604050505020204" pitchFamily="18" charset="0"/>
              </a:rPr>
              <a:t>Расходы бюджета Асбестовского городского округа </a:t>
            </a:r>
            <a:br>
              <a:rPr lang="ru-RU" sz="2300" dirty="0" smtClean="0">
                <a:effectLst/>
                <a:latin typeface="Bookman Old Style" panose="02050604050505020204" pitchFamily="18" charset="0"/>
              </a:rPr>
            </a:br>
            <a:r>
              <a:rPr lang="ru-RU" sz="2300" dirty="0" smtClean="0">
                <a:effectLst/>
                <a:latin typeface="Bookman Old Style" panose="02050604050505020204" pitchFamily="18" charset="0"/>
              </a:rPr>
              <a:t>по программным и непрограммным мероприятиям</a:t>
            </a:r>
            <a:endParaRPr lang="ru-RU" sz="2300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0611"/>
            <a:ext cx="8534400" cy="8241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РАСХОДЫ БЮДЖЕТА АСБЕСТОВСКОГО ГОРОДСКОГО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ОКРУГА НА РЕАЛИЗАЦИЮ МУНИЦИПАЛЬНЫХ ПРОГРАММ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385065"/>
              </p:ext>
            </p:extLst>
          </p:nvPr>
        </p:nvGraphicFramePr>
        <p:xfrm>
          <a:off x="323528" y="1052736"/>
          <a:ext cx="8712967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807"/>
                <a:gridCol w="960989"/>
                <a:gridCol w="960989"/>
                <a:gridCol w="958182"/>
              </a:tblGrid>
              <a:tr h="570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год, </a:t>
                      </a:r>
                      <a:b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год,  млн. руб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6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образования в Асбестовском городском округе до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1 470,5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1 513,3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12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жилищно-коммунального хозяйства и повышение энергетической эффективности в Асбестовском городском округе до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5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Муниципальная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транспорта, дорожного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Асбестовского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до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187,3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управления муниципальной собственностью  Асбестовского городского округа до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Муниципальная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в Асбестовском городском округе до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155,1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5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Муниципальная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и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 в Асбестовском городском округе до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144,2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6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Муниципальная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направлений государственной политики в строительном комплексе Асбестовского городского округа до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4" descr="gerb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79515" y="188647"/>
            <a:ext cx="576061" cy="64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864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7200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00">
                    <a:lumMod val="50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  <a:t>РАСХОДЫ БЮДЖЕТА АСБЕСТОВСКОГО ГОРОДСКОГО</a:t>
            </a:r>
            <a:br>
              <a:rPr lang="ru-RU" sz="1800" b="1" dirty="0">
                <a:solidFill>
                  <a:srgbClr val="000000">
                    <a:lumMod val="50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>
                    <a:lumMod val="50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rgbClr val="000000">
                    <a:lumMod val="50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  <a:t> ОКРУГА </a:t>
            </a:r>
            <a:r>
              <a:rPr lang="ru-RU" sz="1800" b="1" dirty="0">
                <a:solidFill>
                  <a:srgbClr val="000000">
                    <a:lumMod val="50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  <a:t>НА РЕАЛИЗАЦИЮ МУНИЦИПАЛЬНЫХ ПРОГРАММ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23658"/>
              </p:ext>
            </p:extLst>
          </p:nvPr>
        </p:nvGraphicFramePr>
        <p:xfrm>
          <a:off x="185051" y="891931"/>
          <a:ext cx="8773899" cy="576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653"/>
                <a:gridCol w="961726"/>
                <a:gridCol w="961726"/>
                <a:gridCol w="956794"/>
              </a:tblGrid>
              <a:tr h="549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год, </a:t>
                      </a:r>
                      <a:b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Муниципальная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«Обеспечение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общественной безопасности на территории Асбестовского городского округа до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09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Муниципальная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«Обеспечение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Муниципальная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«Социальная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и социальное обслуживание населения Асбестовского городского округа до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Муниципальная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«Совершенствование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социально-экономической политики на территории Асбестовского городского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Муниципальная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Асбестовского городского округа до 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445"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None/>
                      </a:pPr>
                      <a:r>
                        <a:rPr kumimoji="0" lang="ru-RU" sz="1400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Муниципальная программа  «Формирование комфортной городской среды Асбестовского городского округа до 2027 года»</a:t>
                      </a:r>
                      <a:endParaRPr kumimoji="0" lang="ru-RU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123,8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7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Муниципальная программа  «Комплексное развитие сельских территорий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4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Муниципальная программа «Развитие информационного общества и формирование цифровой экономики на территории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8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2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на исполнение муниципальных программ:</a:t>
                      </a:r>
                      <a:endParaRPr lang="ru-RU" sz="1400" b="1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2 296,6</a:t>
                      </a:r>
                      <a:endParaRPr lang="ru-RU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2 249,3</a:t>
                      </a:r>
                      <a:endParaRPr lang="ru-RU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2 164,7</a:t>
                      </a:r>
                      <a:endParaRPr lang="ru-RU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4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9515" y="116633"/>
            <a:ext cx="57606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7779" y="6525794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352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689125"/>
              </p:ext>
            </p:extLst>
          </p:nvPr>
        </p:nvGraphicFramePr>
        <p:xfrm>
          <a:off x="323528" y="980729"/>
          <a:ext cx="84969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5669"/>
            <a:ext cx="8157592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«Развитие системы образования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в Асбестовском городском округе до 2027 года»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5309" y="1268760"/>
            <a:ext cx="8229600" cy="5184576"/>
          </a:xfrm>
        </p:spPr>
        <p:txBody>
          <a:bodyPr>
            <a:normAutofit/>
          </a:bodyPr>
          <a:lstStyle/>
          <a:p>
            <a:pPr marL="452628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обеспечение деятельности муниципальных учреждений – 1 297,54 млн. рублей;</a:t>
            </a:r>
          </a:p>
          <a:p>
            <a:pPr marL="452628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обеспечение питанием обучающихся – 45,3 млн. рублей;</a:t>
            </a:r>
          </a:p>
          <a:p>
            <a:pPr marL="452628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капитальный и текущий ремонт зданий – 7,9 млн. рублей;</a:t>
            </a:r>
          </a:p>
          <a:p>
            <a:pPr marL="452628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реализация мероприятий по модернизации школьных систем образования – 71,2 млн. рублей;</a:t>
            </a:r>
          </a:p>
          <a:p>
            <a:pPr marL="452628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персонифицированное финансирование дополнительного образования – 1,0 млн. рублей;</a:t>
            </a:r>
          </a:p>
          <a:p>
            <a:pPr marL="452628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организация военно-патриотического воспитания и допризывной подготовки молодых граждан – 0,6 тыс. рублей;</a:t>
            </a:r>
          </a:p>
          <a:p>
            <a:pPr marL="452628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организация отдыха детей в каникулярное время – 29,5 млн. рублей;</a:t>
            </a:r>
          </a:p>
          <a:p>
            <a:pPr marL="452628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ремонт клуба-столовой в МАУ ДЗОЛ «Заря» - 18,0 млн. рублей.</a:t>
            </a:r>
          </a:p>
          <a:p>
            <a:pPr marL="452628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03585" y="356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effectLst/>
                <a:latin typeface="Bookman Old Style" panose="02050604050505020204" pitchFamily="18" charset="0"/>
              </a:rPr>
              <a:t>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Основные мероприятия в рамках муниципальной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программы «Развитие системы образования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 в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Асбестовском городском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округе до 2027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 </a:t>
            </a:r>
          </a:p>
        </p:txBody>
      </p:sp>
      <p:pic>
        <p:nvPicPr>
          <p:cNvPr id="5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02460"/>
              </p:ext>
            </p:extLst>
          </p:nvPr>
        </p:nvGraphicFramePr>
        <p:xfrm>
          <a:off x="395536" y="908720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-39757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«Развитие жилищно-     коммунального хозяйства и повышение энергетической эффективности в Асбестовском городском округе до 2027 года»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591" y="6524678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9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1143000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муниципальной программы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Развитие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жилищно-коммунального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хозяйства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и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повышение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энергетической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эффективности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в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Асбестовском городском округе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 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209724"/>
              </p:ext>
            </p:extLst>
          </p:nvPr>
        </p:nvGraphicFramePr>
        <p:xfrm>
          <a:off x="251520" y="1313264"/>
          <a:ext cx="8640960" cy="547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5255"/>
                <a:gridCol w="13857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</a:t>
                      </a:r>
                      <a:br>
                        <a:rPr lang="ru-RU" sz="1200" dirty="0" smtClean="0">
                          <a:latin typeface="Bookman Old Style" panose="02050604050505020204" pitchFamily="18" charset="0"/>
                        </a:rPr>
                      </a:b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млн. руб.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1886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Организация</a:t>
                      </a:r>
                      <a:r>
                        <a:rPr lang="ru-RU" sz="1150" baseline="0" dirty="0" smtClean="0">
                          <a:latin typeface="Bookman Old Style" panose="02050604050505020204" pitchFamily="18" charset="0"/>
                        </a:rPr>
                        <a:t> уличного освещения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15,9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Организация мероприятий, выполнение работ, услуг в сфере озеленения в Асбестовском городском округе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2,1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19256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Расходы на уплату взносов на капитальный ремонт муниципальных жилых и нежилых помещений в многоквартирных домах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8,2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Содержание и обустройство мест массового отдыха Асбестовского городского округа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12,1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22856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Субсидия МКП "</a:t>
                      </a:r>
                      <a:r>
                        <a:rPr lang="ru-RU" sz="1150" dirty="0" err="1" smtClean="0">
                          <a:latin typeface="Bookman Old Style" panose="02050604050505020204" pitchFamily="18" charset="0"/>
                        </a:rPr>
                        <a:t>Вторресурсы</a:t>
                      </a:r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" АГО на возмещение затрат на выполнение работ в сфере организации и проведения субботников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3,3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Расходы на обеспечение деятельности (оказание услуг) муниципальных учреждений Асбестовского городского округа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27,8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17688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Мероприятия по замене лифтов в многоквартирных</a:t>
                      </a:r>
                      <a:r>
                        <a:rPr lang="ru-RU" sz="1150" baseline="0" dirty="0" smtClean="0">
                          <a:latin typeface="Bookman Old Style" panose="02050604050505020204" pitchFamily="18" charset="0"/>
                        </a:rPr>
                        <a:t> домах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3,7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Модернизация тепловых сетей по ул. Уральская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21,4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Субсидия МУП «ПЖРТ» по возмещению затрат в сфере</a:t>
                      </a:r>
                      <a:r>
                        <a:rPr lang="ru-RU" sz="1150" baseline="0" dirty="0" smtClean="0">
                          <a:latin typeface="Bookman Old Style" panose="02050604050505020204" pitchFamily="18" charset="0"/>
                        </a:rPr>
                        <a:t> содержания муниципального имущества социального жилого дома «Дом Ветеран»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1,8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4746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Организация мероприятий</a:t>
                      </a:r>
                      <a:r>
                        <a:rPr lang="ru-RU" sz="1150" baseline="0" dirty="0" smtClean="0">
                          <a:latin typeface="Bookman Old Style" panose="02050604050505020204" pitchFamily="18" charset="0"/>
                        </a:rPr>
                        <a:t> по охране окружающей среды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5,0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Сбор, вывоз и размещение мусора с несанкционированных свалок 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8,6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4738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Обеспечение жильем молодых семей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1,7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Обеспечение </a:t>
                      </a:r>
                      <a:r>
                        <a:rPr lang="ru-RU" sz="1150" dirty="0" err="1" smtClean="0">
                          <a:latin typeface="Bookman Old Style" panose="02050604050505020204" pitchFamily="18" charset="0"/>
                        </a:rPr>
                        <a:t>противопаводковых</a:t>
                      </a:r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 мероприятий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2,1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246816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Осуществление государственных</a:t>
                      </a:r>
                      <a:r>
                        <a:rPr lang="ru-RU" sz="115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полномочий в сфере организации мероприятий: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50" dirty="0" smtClean="0">
                          <a:latin typeface="Bookman Old Style" panose="02050604050505020204" pitchFamily="18" charset="0"/>
                        </a:rPr>
                        <a:t>при</a:t>
                      </a:r>
                      <a:r>
                        <a:rPr lang="ru-RU" sz="1150" baseline="0" dirty="0" smtClean="0">
                          <a:latin typeface="Bookman Old Style" panose="02050604050505020204" pitchFamily="18" charset="0"/>
                        </a:rPr>
                        <a:t> осуществлении деятельности по обращению с животными без владельцев;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50" baseline="0" dirty="0" smtClean="0">
                          <a:latin typeface="Bookman Old Style" panose="02050604050505020204" pitchFamily="18" charset="0"/>
                        </a:rPr>
                        <a:t>по предупреждению и ликвидации болезней животных</a:t>
                      </a:r>
                      <a:endParaRPr lang="ru-RU" sz="115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1,4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5987" y="6520259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8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Межбюджетные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трансферты</a:t>
            </a:r>
            <a:r>
              <a:rPr lang="ru-RU" sz="1500" dirty="0">
                <a:latin typeface="Bookman Old Style" panose="02050604050505020204" pitchFamily="18" charset="0"/>
              </a:rPr>
              <a:t> – средства, предоставляемые одним </a:t>
            </a:r>
            <a:r>
              <a:rPr lang="ru-RU" sz="1500" dirty="0" smtClean="0">
                <a:latin typeface="Bookman Old Style" panose="02050604050505020204" pitchFamily="18" charset="0"/>
              </a:rPr>
              <a:t>бюджетом другому </a:t>
            </a:r>
            <a:r>
              <a:rPr lang="ru-RU" sz="1500" dirty="0">
                <a:latin typeface="Bookman Old Style" panose="02050604050505020204" pitchFamily="18" charset="0"/>
              </a:rPr>
              <a:t>бюджету бюджетной системы Российской Федерации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Дотации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-</a:t>
            </a:r>
            <a:r>
              <a:rPr lang="ru-RU" sz="1500" dirty="0">
                <a:latin typeface="Bookman Old Style" panose="02050604050505020204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</a:t>
            </a:r>
            <a:r>
              <a:rPr lang="ru-RU" sz="1500" dirty="0" smtClean="0">
                <a:latin typeface="Bookman Old Style" panose="02050604050505020204" pitchFamily="18" charset="0"/>
                <a:cs typeface="Times New Roman" pitchFamily="18" charset="0"/>
              </a:rPr>
              <a:t>их использования</a:t>
            </a:r>
            <a:endParaRPr lang="ru-RU" sz="15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Субвенции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Bookman Old Style" panose="02050604050505020204" pitchFamily="18" charset="0"/>
                <a:cs typeface="Times New Roman" pitchFamily="18" charset="0"/>
              </a:rPr>
              <a:t>– межбюджетные </a:t>
            </a:r>
            <a:r>
              <a:rPr lang="ru-RU" sz="1500" dirty="0">
                <a:latin typeface="Bookman Old Style" panose="02050604050505020204" pitchFamily="18" charset="0"/>
                <a:cs typeface="Times New Roman" pitchFamily="18" charset="0"/>
              </a:rPr>
              <a:t>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Субсидии </a:t>
            </a:r>
            <a:r>
              <a:rPr lang="ru-RU" sz="1500" dirty="0" smtClean="0">
                <a:latin typeface="Bookman Old Style" panose="02050604050505020204" pitchFamily="18" charset="0"/>
                <a:cs typeface="Times New Roman" pitchFamily="18" charset="0"/>
              </a:rPr>
              <a:t>– межбюджетные </a:t>
            </a:r>
            <a:r>
              <a:rPr lang="ru-RU" sz="1500" dirty="0">
                <a:latin typeface="Bookman Old Style" panose="02050604050505020204" pitchFamily="18" charset="0"/>
                <a:cs typeface="Times New Roman" pitchFamily="18" charset="0"/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500" dirty="0" smtClean="0">
                <a:latin typeface="Bookman Old Style" panose="02050604050505020204" pitchFamily="18" charset="0"/>
                <a:cs typeface="Times New Roman" pitchFamily="18" charset="0"/>
              </a:rPr>
              <a:t>значения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Дорожный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фонд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500" dirty="0">
                <a:latin typeface="Bookman Old Style" panose="02050604050505020204" pitchFamily="18" charset="0"/>
              </a:rPr>
              <a:t>– часть средств бюджета, подлежащая использованию в </a:t>
            </a:r>
            <a:r>
              <a:rPr lang="ru-RU" sz="1500" dirty="0" smtClean="0">
                <a:latin typeface="Bookman Old Style" panose="02050604050505020204" pitchFamily="18" charset="0"/>
              </a:rPr>
              <a:t>целях финансового </a:t>
            </a:r>
            <a:r>
              <a:rPr lang="ru-RU" sz="1500" dirty="0">
                <a:latin typeface="Bookman Old Style" panose="02050604050505020204" pitchFamily="18" charset="0"/>
              </a:rPr>
              <a:t>обеспечения дорожной деятельности в отношении автомобильных </a:t>
            </a:r>
            <a:r>
              <a:rPr lang="ru-RU" sz="1500" dirty="0" smtClean="0">
                <a:latin typeface="Bookman Old Style" panose="02050604050505020204" pitchFamily="18" charset="0"/>
              </a:rPr>
              <a:t>дорог общего </a:t>
            </a:r>
            <a:r>
              <a:rPr lang="ru-RU" sz="1500" dirty="0">
                <a:latin typeface="Bookman Old Style" panose="02050604050505020204" pitchFamily="18" charset="0"/>
              </a:rPr>
              <a:t>пользования, а также капитального ремонта и ремонта дворовых </a:t>
            </a:r>
            <a:r>
              <a:rPr lang="ru-RU" sz="1500" dirty="0" smtClean="0">
                <a:latin typeface="Bookman Old Style" panose="02050604050505020204" pitchFamily="18" charset="0"/>
              </a:rPr>
              <a:t>территорий многоквартирных </a:t>
            </a:r>
            <a:r>
              <a:rPr lang="ru-RU" sz="1500" dirty="0">
                <a:latin typeface="Bookman Old Style" panose="02050604050505020204" pitchFamily="18" charset="0"/>
              </a:rPr>
              <a:t>домов, </a:t>
            </a:r>
            <a:r>
              <a:rPr lang="ru-RU" sz="1500" dirty="0" smtClean="0">
                <a:latin typeface="Bookman Old Style" panose="02050604050505020204" pitchFamily="18" charset="0"/>
              </a:rPr>
              <a:t>проездов к </a:t>
            </a:r>
            <a:r>
              <a:rPr lang="ru-RU" sz="1500" dirty="0">
                <a:latin typeface="Bookman Old Style" panose="02050604050505020204" pitchFamily="18" charset="0"/>
              </a:rPr>
              <a:t>дворовым территориям многоквартирных </a:t>
            </a:r>
            <a:r>
              <a:rPr lang="ru-RU" sz="1500" dirty="0" smtClean="0">
                <a:latin typeface="Bookman Old Style" panose="02050604050505020204" pitchFamily="18" charset="0"/>
              </a:rPr>
              <a:t>домов населенных пунктов</a:t>
            </a:r>
          </a:p>
          <a:p>
            <a:pPr marL="109728" indent="0" algn="just">
              <a:buNone/>
            </a:pP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06458" y="118720"/>
            <a:ext cx="8229600" cy="64598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Основные понятия 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46418" y="109532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873220"/>
              </p:ext>
            </p:extLst>
          </p:nvPr>
        </p:nvGraphicFramePr>
        <p:xfrm>
          <a:off x="395536" y="908720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«Развитие транспорта,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дорожного хозяйства Асбестовского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городского округа до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1143000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муниципальной программы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Развитие транспорта,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дорожного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хозяйства Асбестовского городского округа до 2027 года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429311"/>
              </p:ext>
            </p:extLst>
          </p:nvPr>
        </p:nvGraphicFramePr>
        <p:xfrm>
          <a:off x="1259632" y="1412776"/>
          <a:ext cx="6552728" cy="249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902"/>
                <a:gridCol w="1050826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</a:t>
                      </a:r>
                      <a:br>
                        <a:rPr lang="ru-RU" sz="1200" dirty="0" smtClean="0">
                          <a:latin typeface="Bookman Old Style" panose="02050604050505020204" pitchFamily="18" charset="0"/>
                        </a:rPr>
                      </a:b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млн. руб.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1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Организация регулярных перевозок пассажиров и багажа автомобильным транспортом на территории Асбестовского городского округа по регулируемым тарифам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14,5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Содержание автомобильных дорог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37,7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19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Ремонт автомобильных дорог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87,8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Расходы в сфере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безопасности дорожного движения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9,0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2285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Субсидия МКП «Знак» АГО на возмещение затрат в сфере безопасности дорожного движения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9,6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flomaster.club/uploads/posts/2021-11/1637895444_16-flomaster-club-p-doroga-risunok-dlya-detei-detskie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5" y="4481268"/>
            <a:ext cx="3470876" cy="19523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onoteka.org/uploads/posts/2021-05/1621617626_22-phonoteka_org-p-fon-dorogi-dlya-detei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42" y="4481267"/>
            <a:ext cx="4095577" cy="19523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082772"/>
              </p:ext>
            </p:extLst>
          </p:nvPr>
        </p:nvGraphicFramePr>
        <p:xfrm>
          <a:off x="395536" y="908720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«Повышение эффективности управления муниципальной собственностью  Асбестовского городского округа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9666" y="106043"/>
            <a:ext cx="8064822" cy="115212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муниципальной программы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«Повышение эффективности управления муниципальной собственностью  Асбестовского городского округа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 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36230"/>
              </p:ext>
            </p:extLst>
          </p:nvPr>
        </p:nvGraphicFramePr>
        <p:xfrm>
          <a:off x="503585" y="1268762"/>
          <a:ext cx="8388895" cy="432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4076"/>
                <a:gridCol w="894819"/>
              </a:tblGrid>
              <a:tr h="3922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922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Оценка рыночной стоимости объектов Асбестовского городского округа, вовлекаемых в сделки 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922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Кадастровые работы в отношении объектов недвижимого имущества (здания, строения, сооружения, помещения) и земельных участков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1,1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922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Расходы в сфере содержания и ремонта объектов недвижимости, находящихся в муниципальной собственности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922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Оплата коммунальных платежей за жилые и нежилые помещения, свободные от прав третьих лиц, расположенные в многоквартирных домах Асбестовского городского округа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922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Обеспечение деятельности ОУМИ 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10,4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922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Переселение</a:t>
                      </a:r>
                      <a:r>
                        <a:rPr lang="ru-RU" sz="1400" baseline="0" dirty="0" smtClean="0">
                          <a:latin typeface="Bookman Old Style" panose="02050604050505020204" pitchFamily="18" charset="0"/>
                        </a:rPr>
                        <a:t> граждан из аварийного жилищного фонда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man Old Style" panose="02050604050505020204" pitchFamily="18" charset="0"/>
                        </a:rPr>
                        <a:t>21,8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922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Предоставление социальной выплаты гражданам, имеющим трех и более детей, взамен земельного участка, находящегося в муниципальной собственности  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man Old Style" panose="02050604050505020204" pitchFamily="18" charset="0"/>
                        </a:rPr>
                        <a:t>8,0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170346"/>
              </p:ext>
            </p:extLst>
          </p:nvPr>
        </p:nvGraphicFramePr>
        <p:xfrm>
          <a:off x="395536" y="908720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Развитие культуры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Асбестовском городском округе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 2027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content-5.foto.my.mail.ru/community/asbest/1/h-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97707"/>
            <a:ext cx="2304256" cy="1728192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hotocdn.photogoroda.com/source2/cn3159/r5080/c5086/61458667.jpg?v=201712131121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81858"/>
            <a:ext cx="2135925" cy="1601944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azetaar.ucoz.ru/Istor/06-4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75" y="4890742"/>
            <a:ext cx="1991324" cy="1593060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altay/1372264/2a00000163d73a1a0d3dc62d813d1b298541/XXX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83" y="4881858"/>
            <a:ext cx="2135926" cy="1601944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raloved.ru/images/mesta/sv-obl/asbest/asbest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34" y="1097707"/>
            <a:ext cx="2916776" cy="1728191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70475" y="647399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9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399933"/>
              </p:ext>
            </p:extLst>
          </p:nvPr>
        </p:nvGraphicFramePr>
        <p:xfrm>
          <a:off x="496888" y="1268413"/>
          <a:ext cx="8323584" cy="289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8480"/>
                <a:gridCol w="1065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Расходы на обеспечение деятельности (оказание услуг) муниципальных учреждений 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131,6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Укрепление материально-технической базы учреждений культуры 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13,2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632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Обеспечение антитеррористической защищенности учреждений культуры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3,6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76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Проведение ремонтных работ в учреждениях культуры 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0,8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346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Проведение общегородских мероприятий в области культуры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2,1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Реализация инициативного проекта «Приобретение современного звукового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оборудования для МБУК «Дворец культуры «Вороний брод» «Музыка, живи!» 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4,6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9666" y="116632"/>
            <a:ext cx="7787134" cy="115212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муниципальной программы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«Развитие культуры в Асбестовском городском округе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 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img.stapravda.ru/!/392/p149818-1654007563-992x55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437112"/>
            <a:ext cx="518457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485456"/>
              </p:ext>
            </p:extLst>
          </p:nvPr>
        </p:nvGraphicFramePr>
        <p:xfrm>
          <a:off x="395536" y="908720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«Развитие физической культуры и спорта в Асбестовском городском округе до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613659"/>
              </p:ext>
            </p:extLst>
          </p:nvPr>
        </p:nvGraphicFramePr>
        <p:xfrm>
          <a:off x="503585" y="1484784"/>
          <a:ext cx="842258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4637"/>
                <a:gridCol w="907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Расходы на обеспечение деятельности (оказание услуг) муниципальных учреждений 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117,6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Создание спортивных площадок (оснащение спортивным оборудованием) для занятий уличной гимнастикой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0,5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Реализация мероприятий по поэтапному внедрению Всероссийского физкультурно-спортивного комплекса "Готов к труду и обороне" (ГТО)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сборных команд Российской Федерации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9666" y="188640"/>
            <a:ext cx="7787134" cy="981075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подпрограммы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Развитие физической культуры и спорта в Асбестовском городском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округе» муниципальной программы </a:t>
            </a:r>
            <a:br>
              <a:rPr lang="ru-RU" sz="17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«Развитие физической культуры и спорта в Асбестовском городском округе до 2027 года»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7" y="4459205"/>
            <a:ext cx="2774961" cy="184438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https://do.ntspi.ru/pluginfile.php/12077/course/overviewfiles/%D0%93%D0%A2%D0%9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71" y="4653136"/>
            <a:ext cx="2618472" cy="136815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sbest-gid.ru/_nw/353/203304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59205"/>
            <a:ext cx="2304662" cy="184438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9666" y="116632"/>
            <a:ext cx="7787134" cy="115212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подпрограммы «Молодежь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Асбестовского городского округа» муниципальной программы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Развитие физической культуры и спорта в Асбестовском городском округе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2" y="3933056"/>
            <a:ext cx="3951350" cy="2634233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 descr="https://pbs.twimg.com/media/EbN8HBLXsAQP3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5"/>
            <a:ext cx="3555720" cy="2666789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14935"/>
              </p:ext>
            </p:extLst>
          </p:nvPr>
        </p:nvGraphicFramePr>
        <p:xfrm>
          <a:off x="503585" y="1340768"/>
          <a:ext cx="8422580" cy="228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4637"/>
                <a:gridCol w="907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Расходы на обеспечение деятельности (оказание услуг) муниципальных учреждений 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19,7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Проведение ремонтных работ и реконструкций в учреждениях по работе с молодежью 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1,0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Реализация проектов по приоритетным направлениям работы с молодежью на территории 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0,1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643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Развитие сети муниципальных учреждений по работе с молодежью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0,7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616" y="6534367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3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727452"/>
              </p:ext>
            </p:extLst>
          </p:nvPr>
        </p:nvGraphicFramePr>
        <p:xfrm>
          <a:off x="395536" y="908720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«Реализация основных направлений государственной политики в строительном комплексе Асбестовского городского округа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i.mycdn.me/i?r=AzEPZsRbOZEKgBhR0XGMT1RkJmpizHYX1taFys7tIPhW_6aKTM5SRkZCeTgDn6uOy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19835"/>
            <a:ext cx="2079054" cy="1386713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rmtorg.ru/uploads/news-add/2020-04/28/thumb-5afae9827fb13e23936533ab75bd49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06" y="5264882"/>
            <a:ext cx="2245660" cy="1497107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153" y="263484"/>
            <a:ext cx="8229600" cy="35436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Общие сведения о территории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://asbestadm.ru/media/cache/e1/83/7a/0b/2b/62/e1837a0b2b62034ed3e10e33432ce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936104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xtLst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90938" y="875552"/>
            <a:ext cx="8229600" cy="354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Асбестовский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городской округ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961" y="1273261"/>
            <a:ext cx="66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pic>
        <p:nvPicPr>
          <p:cNvPr id="3076" name="Picture 4" descr="http://asbestadm.ru/media/cache/db/26/0c/ec/5b/41/db260cec5b413945a54159ac2fec7a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78" y="1685861"/>
            <a:ext cx="1212921" cy="8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0084" y="1316528"/>
            <a:ext cx="66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3078" name="Picture 6" descr="Асбестовский городской округ на карте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03" y="1858134"/>
            <a:ext cx="2798627" cy="33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56176" y="148880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Свердловская область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80353" y="458112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/>
              <a:t>Асбестовский</a:t>
            </a:r>
            <a:r>
              <a:rPr lang="ru-RU" sz="1000" b="1" dirty="0" smtClean="0"/>
              <a:t> городской округ</a:t>
            </a:r>
            <a:endParaRPr lang="ru-RU" sz="1000" b="1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395536" y="2831468"/>
            <a:ext cx="5760640" cy="376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Symbol" pitchFamily="18" charset="2"/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Общие сведения: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Font typeface="Symbol" pitchFamily="18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Дата образования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20.06.1933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Площадь: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767,9 км</a:t>
            </a:r>
            <a:r>
              <a:rPr lang="ru-RU" sz="1500" baseline="30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ru-RU" sz="1500" baseline="30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Font typeface="Symbol" pitchFamily="18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Население: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63,9 тыс. человек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Состав городского округа: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город Асбест, 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поселок Белокаменный, 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поселок Красноармейский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Граничит: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br>
              <a:rPr lang="ru-RU" sz="15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центре - с Малышевским городским округом;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севере - с Режевским городским округом;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северо-востоке 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 Артёмовским городским округом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востоке 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 городским округом Сухой Лог и городским округом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Рефтинский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юге 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 Белоярским городским округом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западе 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 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Берёзовским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городским округом.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None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 marL="109728" indent="0" algn="just">
              <a:buFont typeface="Symbol" pitchFamily="18" charset="2"/>
              <a:buNone/>
            </a:pP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5472150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Асбестовский</a:t>
            </a:r>
            <a:r>
              <a:rPr lang="ru-RU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 городской округ расположен </a:t>
            </a:r>
            <a:r>
              <a:rPr lang="ru-RU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 южной части Свердловской области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185813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Официальный сайт </a:t>
            </a:r>
            <a:r>
              <a:rPr lang="en-US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asbestadm.ru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16" name="Рисунок 7" descr="gerb"/>
          <p:cNvPicPr>
            <a:picLocks noChangeAspect="1" noChangeArrowheads="1"/>
          </p:cNvPicPr>
          <p:nvPr/>
        </p:nvPicPr>
        <p:blipFill>
          <a:blip r:embed="rId5" cstate="print">
            <a:lum bright="34000"/>
          </a:blip>
          <a:srcRect/>
          <a:stretch>
            <a:fillRect/>
          </a:stretch>
        </p:blipFill>
        <p:spPr bwMode="auto">
          <a:xfrm>
            <a:off x="179513" y="116632"/>
            <a:ext cx="5232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«Реализация основных направлений государственной политики в строительном комплексе Асбестовского городского округа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5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3"/>
            <a:ext cx="7558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693416"/>
              </p:ext>
            </p:extLst>
          </p:nvPr>
        </p:nvGraphicFramePr>
        <p:xfrm>
          <a:off x="469900" y="1196975"/>
          <a:ext cx="842258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4637"/>
                <a:gridCol w="907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Разработка документации по планировке территории 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1,0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Снос расселенных ветхих и аварийных жилых домов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3,2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Развитие газификации в Асбестовском городском округе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19,1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 descr="https://cdn.bitrix24.ru/b9555903/landing/2cc/2cc2956b13981eeaa97cb1c8341a33fc/2270995_2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57192"/>
            <a:ext cx="2588522" cy="15841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dmkrsk.ru/assets/%D0%9D%D0%BE%D0%B2%D0%BE%D1%81%D1%82%D0%B8/%D0%A1%D0%BD%D0%BE%D1%81%20%D0%A8%D0%B0%D1%85%D1%82%D0%B5%D1%80%D0%BE%D0%B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93" y="3100603"/>
            <a:ext cx="2912669" cy="184247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sbest-gid.ru/_nw/407/s003275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97" y="3100603"/>
            <a:ext cx="2303091" cy="184247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784767"/>
              </p:ext>
            </p:extLst>
          </p:nvPr>
        </p:nvGraphicFramePr>
        <p:xfrm>
          <a:off x="395536" y="908720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«Обеспечение общественной безопасности на территории Асбестовского городского округа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9666" y="116632"/>
            <a:ext cx="7787134" cy="115212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муниципальной программы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Обеспечение общественной безопасности на территории Асбестовского городского округа до 2024 года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arasb.ru/upload/information_system_24/3/6/2/item_362/item_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8" y="4437112"/>
            <a:ext cx="3046855" cy="2026159"/>
          </a:xfrm>
          <a:prstGeom prst="rect">
            <a:avLst/>
          </a:prstGeom>
          <a:noFill/>
          <a:ln w="12700"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65341"/>
              </p:ext>
            </p:extLst>
          </p:nvPr>
        </p:nvGraphicFramePr>
        <p:xfrm>
          <a:off x="469900" y="1196975"/>
          <a:ext cx="842258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4637"/>
                <a:gridCol w="907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Обеспечение защиты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21,1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266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Обеспечение пожарной безопасности 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0,08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Обеспечение деятельности по профилактике терроризма и экстремизма и минимизации  и (или) ликвидации последствий проявления терроризма и экстремизма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0,09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Материальное стимулирование деятельности добровольных пожарных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Содержание и эксплуатационно-техническое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обслуживание аппаратуры оповещения, экстренной связи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0,4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Обеспечение проведение мероприятий по охране, защите, воспроизводству лесов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1,7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194" name="Picture 2" descr="https://xn--80achgw7bci.xn--p1ai/images/documents/2019/pozhar/Sca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57573"/>
            <a:ext cx="1950260" cy="25852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sbest112.ru/wp-content/uploads/2020/12/img_20201214_112441-715x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30" y="4365104"/>
            <a:ext cx="2702804" cy="202615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altay/914620/2a00000161ca537944979042e256aad60b40/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13" y="1093893"/>
            <a:ext cx="2496277" cy="18722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491961"/>
              </p:ext>
            </p:extLst>
          </p:nvPr>
        </p:nvGraphicFramePr>
        <p:xfrm>
          <a:off x="533970" y="1025352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«Обеспечение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деятельности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по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9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s://yarreg.ru/gallery/news/2019/02/236048/img-02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64495"/>
            <a:ext cx="2316096" cy="1773526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64494"/>
            <a:ext cx="2337927" cy="175344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191011"/>
              </p:ext>
            </p:extLst>
          </p:nvPr>
        </p:nvGraphicFramePr>
        <p:xfrm>
          <a:off x="395536" y="1025352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«Социальная поддержка и социальное обслуживание населения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Асбестовского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городского округа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9666" y="31105"/>
            <a:ext cx="7787134" cy="115212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муниципальной программы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Социальная поддержка и социальное обслуживание населения Асбестовского городского округа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</a:t>
            </a:r>
            <a:r>
              <a:rPr lang="ru-RU" sz="1700" dirty="0" smtClean="0">
                <a:effectLst/>
                <a:latin typeface="Bookman Old Style" panose="02050604050505020204" pitchFamily="18" charset="0"/>
              </a:rPr>
              <a:t>»</a:t>
            </a:r>
            <a:endParaRPr lang="ru-RU" sz="1700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zabota051.msp.midural.ru/upload/gallery/2019/06/13/yoPGK9SqZ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664296" cy="1998223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esok-mdou15.ucoz.ru/14/1581416011_20b1d2088382872c3cd32878d686dea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38" y="4725144"/>
            <a:ext cx="2222050" cy="20522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190051"/>
              </p:ext>
            </p:extLst>
          </p:nvPr>
        </p:nvGraphicFramePr>
        <p:xfrm>
          <a:off x="469900" y="1196975"/>
          <a:ext cx="842258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4637"/>
                <a:gridCol w="907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517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Меры социальной поддержки по оплате банных услуг отдельным категориям граждан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1,4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65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Компенсация расходов на оплату жилого помещения и коммунальных услуг отдельным категориям граждан по Положению "О почетных  гражданах  города Асбеста"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0,6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Проведение общегородских мероприятий, социальная поддержка общественных объединений и организаций пожилых людей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0,8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Оказание адресной социальной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помощи населению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0,005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Организация профилактической работы по противодействию распространению наркомании в Асбестовском городском округе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0,15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Организация профилактической работы по предупреждению ВИЧ-инфекции на территории Асбестовского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0,15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Установка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пожарных </a:t>
                      </a:r>
                      <a:r>
                        <a:rPr lang="ru-RU" sz="1200" baseline="0" dirty="0" err="1" smtClean="0">
                          <a:latin typeface="Bookman Old Style" panose="02050604050505020204" pitchFamily="18" charset="0"/>
                        </a:rPr>
                        <a:t>извещателей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в местах проживания социально-незащищенных слоев населения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0,011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93109"/>
              </p:ext>
            </p:extLst>
          </p:nvPr>
        </p:nvGraphicFramePr>
        <p:xfrm>
          <a:off x="395536" y="1025352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«Совершенствование социально-экономической политики на территории Асбестовского городского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округа»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abino.ru/image/yi/4t/zeumj8ywgzznse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42" y="5373216"/>
            <a:ext cx="1158552" cy="115855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9666" y="116632"/>
            <a:ext cx="7787134" cy="115212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муниципальной программы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Совершенствование социально-экономической политики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на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территории Асбестовского городского округа»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s://zavodoukovsk.online/i/n/606/193606/tn_193606_72c580043b2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66" y="4077072"/>
            <a:ext cx="1152128" cy="11521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" y="4077072"/>
            <a:ext cx="1825885" cy="180905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536533"/>
              </p:ext>
            </p:extLst>
          </p:nvPr>
        </p:nvGraphicFramePr>
        <p:xfrm>
          <a:off x="503585" y="1196752"/>
          <a:ext cx="84225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4637"/>
                <a:gridCol w="907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517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Субсидии на поддержку социально ориентированным некоммерческим организациям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1,5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65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Субсидия на обеспечение деятельности Асбестовского муниципального Фонда поддержки малого предпринимательства, образующего инфраструктуру поддержки субъектов малого и среднего предпринимательства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0,6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Определение организатора ярмарки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0,004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Развитие (благоустройство, ремонт, реконструкция) объектов, предназначенных для организации досуга жителей Асбестовского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городского округа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0,9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Организация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каналов сбыта продукции местных производителей через </a:t>
                      </a:r>
                      <a:r>
                        <a:rPr lang="ru-RU" sz="1200" baseline="0" dirty="0" err="1" smtClean="0">
                          <a:latin typeface="Bookman Old Style" panose="02050604050505020204" pitchFamily="18" charset="0"/>
                        </a:rPr>
                        <a:t>выставочно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-ярмарочную деятельность посредством сети Интернет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0,012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 descr="https://kkm.center/upload/iblock/961/avtomatizatsiya-malogo-biznesa.png?161651389822160?161651389822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861048"/>
            <a:ext cx="3810001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5.userapi.com/s/v1/if2/VxwYPWueXlNSQDwjQ0GnguSehPf7_L73uaaNAFaFNNyv5QImic2xvbyffcjxU_qqbcU4tBT-crv4QRjVV1VIyWE3.jpg?size=1024x128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67" y="4139183"/>
            <a:ext cx="1597144" cy="19964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770037"/>
              </p:ext>
            </p:extLst>
          </p:nvPr>
        </p:nvGraphicFramePr>
        <p:xfrm>
          <a:off x="395536" y="908720"/>
          <a:ext cx="8209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«Управление муниципальными финансами Асбестовского городского округа до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2027 года»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086317"/>
              </p:ext>
            </p:extLst>
          </p:nvPr>
        </p:nvGraphicFramePr>
        <p:xfrm>
          <a:off x="484477" y="1028253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«Формирование современной городской среды на территории Асбестовского городского округа на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2018-2027 годы»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8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83618"/>
            <a:ext cx="8568952" cy="5569718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900" dirty="0">
                <a:latin typeface="Bookman Old Style" panose="02050604050505020204" pitchFamily="18" charset="0"/>
              </a:rPr>
              <a:t>Бюджетный кодекс Российской Федерации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>
                <a:latin typeface="Bookman Old Style" panose="02050604050505020204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 </a:t>
            </a:r>
            <a:endParaRPr lang="ru-RU" sz="1900" dirty="0" smtClean="0"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900" dirty="0" smtClean="0">
                <a:latin typeface="Bookman Old Style" panose="02050604050505020204" pitchFamily="18" charset="0"/>
              </a:rPr>
              <a:t>Приказ </a:t>
            </a:r>
            <a:r>
              <a:rPr lang="ru-RU" sz="1900" dirty="0">
                <a:latin typeface="Bookman Old Style" panose="02050604050505020204" pitchFamily="18" charset="0"/>
              </a:rPr>
              <a:t>Министерства финансов Российской </a:t>
            </a:r>
            <a:r>
              <a:rPr lang="ru-RU" sz="1900" dirty="0" smtClean="0">
                <a:latin typeface="Bookman Old Style" panose="02050604050505020204" pitchFamily="18" charset="0"/>
              </a:rPr>
              <a:t>Федерации </a:t>
            </a:r>
            <a:br>
              <a:rPr lang="ru-RU" sz="1900" dirty="0" smtClean="0">
                <a:latin typeface="Bookman Old Style" panose="02050604050505020204" pitchFamily="18" charset="0"/>
              </a:rPr>
            </a:br>
            <a:r>
              <a:rPr lang="ru-RU" sz="1900" dirty="0" smtClean="0">
                <a:latin typeface="Bookman Old Style" panose="02050604050505020204" pitchFamily="18" charset="0"/>
              </a:rPr>
              <a:t>от 24.05.2022 </a:t>
            </a:r>
            <a:r>
              <a:rPr lang="ru-RU" sz="1900" dirty="0">
                <a:latin typeface="Bookman Old Style" panose="02050604050505020204" pitchFamily="18" charset="0"/>
              </a:rPr>
              <a:t>№ </a:t>
            </a:r>
            <a:r>
              <a:rPr lang="ru-RU" sz="1900" dirty="0" smtClean="0">
                <a:latin typeface="Bookman Old Style" panose="02050604050505020204" pitchFamily="18" charset="0"/>
              </a:rPr>
              <a:t>82н «</a:t>
            </a:r>
            <a:r>
              <a:rPr lang="ru-RU" sz="1900" dirty="0">
                <a:latin typeface="Bookman Old Style" panose="02050604050505020204" pitchFamily="18" charset="0"/>
              </a:rPr>
              <a:t>О Порядке формирования и применения кодов бюджетной классификации Российской Федерации, </a:t>
            </a:r>
            <a:r>
              <a:rPr lang="ru-RU" sz="1900" dirty="0" smtClean="0">
                <a:latin typeface="Bookman Old Style" panose="02050604050505020204" pitchFamily="18" charset="0"/>
              </a:rPr>
              <a:t/>
            </a:r>
            <a:br>
              <a:rPr lang="ru-RU" sz="1900" dirty="0" smtClean="0">
                <a:latin typeface="Bookman Old Style" panose="02050604050505020204" pitchFamily="18" charset="0"/>
              </a:rPr>
            </a:br>
            <a:r>
              <a:rPr lang="ru-RU" sz="1900" dirty="0" smtClean="0">
                <a:latin typeface="Bookman Old Style" panose="02050604050505020204" pitchFamily="18" charset="0"/>
              </a:rPr>
              <a:t>их </a:t>
            </a:r>
            <a:r>
              <a:rPr lang="ru-RU" sz="1900" dirty="0">
                <a:latin typeface="Bookman Old Style" panose="02050604050505020204" pitchFamily="18" charset="0"/>
              </a:rPr>
              <a:t>структуре и принципах назначения</a:t>
            </a:r>
            <a:r>
              <a:rPr lang="ru-RU" sz="1900" dirty="0" smtClean="0">
                <a:latin typeface="Bookman Old Style" panose="02050604050505020204" pitchFamily="18" charset="0"/>
              </a:rPr>
              <a:t>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 smtClean="0">
                <a:latin typeface="Bookman Old Style" panose="02050604050505020204" pitchFamily="18" charset="0"/>
              </a:rPr>
              <a:t>Приказ </a:t>
            </a:r>
            <a:r>
              <a:rPr lang="ru-RU" sz="1900" dirty="0">
                <a:latin typeface="Bookman Old Style" panose="02050604050505020204" pitchFamily="18" charset="0"/>
              </a:rPr>
              <a:t>Министерства финансов Российской Федерации </a:t>
            </a:r>
            <a:r>
              <a:rPr lang="ru-RU" sz="1900" dirty="0" smtClean="0">
                <a:latin typeface="Bookman Old Style" panose="02050604050505020204" pitchFamily="18" charset="0"/>
              </a:rPr>
              <a:t/>
            </a:r>
            <a:br>
              <a:rPr lang="ru-RU" sz="1900" dirty="0" smtClean="0">
                <a:latin typeface="Bookman Old Style" panose="02050604050505020204" pitchFamily="18" charset="0"/>
              </a:rPr>
            </a:br>
            <a:r>
              <a:rPr lang="ru-RU" sz="1900" dirty="0" smtClean="0">
                <a:latin typeface="Bookman Old Style" panose="02050604050505020204" pitchFamily="18" charset="0"/>
              </a:rPr>
              <a:t>от </a:t>
            </a:r>
            <a:r>
              <a:rPr lang="ru-RU" sz="1900" dirty="0">
                <a:latin typeface="Bookman Old Style" panose="02050604050505020204" pitchFamily="18" charset="0"/>
              </a:rPr>
              <a:t>17.05.2022 № 75н «Об утверждении кодов (перечней кодов) бюджетной классификации Российской Федерации на 2023 год и плановый период 2024 и 2025 годов</a:t>
            </a:r>
            <a:r>
              <a:rPr lang="ru-RU" sz="1900" dirty="0" smtClean="0">
                <a:latin typeface="Bookman Old Style" panose="02050604050505020204" pitchFamily="18" charset="0"/>
              </a:rPr>
              <a:t>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>
                <a:latin typeface="Bookman Old Style" panose="02050604050505020204" pitchFamily="18" charset="0"/>
              </a:rPr>
              <a:t>Постановление Правительства Свердловской области от 27.09.2022 № 650-ПП «Об утверждении методик, применяемых для расчета межбюджетных трансфертов из областного бюджета местным бюджетам, на 2023 год и плановый период 2024 и 2025 годов»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 smtClean="0">
                <a:latin typeface="Bookman Old Style" panose="02050604050505020204" pitchFamily="18" charset="0"/>
              </a:rPr>
              <a:t>Решение Думы Асбестовского городского округа от 26.10.2017 </a:t>
            </a:r>
            <a:br>
              <a:rPr lang="ru-RU" sz="1900" dirty="0" smtClean="0">
                <a:latin typeface="Bookman Old Style" panose="02050604050505020204" pitchFamily="18" charset="0"/>
              </a:rPr>
            </a:br>
            <a:r>
              <a:rPr lang="ru-RU" sz="1900" dirty="0" smtClean="0">
                <a:latin typeface="Bookman Old Style" panose="02050604050505020204" pitchFamily="18" charset="0"/>
              </a:rPr>
              <a:t>№ 2/5 «Об утверждении Положения </a:t>
            </a:r>
            <a:r>
              <a:rPr lang="ru-RU" sz="1900" dirty="0">
                <a:latin typeface="Bookman Old Style" panose="02050604050505020204" pitchFamily="18" charset="0"/>
              </a:rPr>
              <a:t>о бюджетном процессе </a:t>
            </a:r>
            <a:r>
              <a:rPr lang="ru-RU" sz="1900" dirty="0" smtClean="0">
                <a:latin typeface="Bookman Old Style" panose="02050604050505020204" pitchFamily="18" charset="0"/>
              </a:rPr>
              <a:t/>
            </a:r>
            <a:br>
              <a:rPr lang="ru-RU" sz="1900" dirty="0" smtClean="0">
                <a:latin typeface="Bookman Old Style" panose="02050604050505020204" pitchFamily="18" charset="0"/>
              </a:rPr>
            </a:br>
            <a:r>
              <a:rPr lang="ru-RU" sz="1900" dirty="0" smtClean="0">
                <a:latin typeface="Bookman Old Style" panose="02050604050505020204" pitchFamily="18" charset="0"/>
              </a:rPr>
              <a:t>в </a:t>
            </a:r>
            <a:r>
              <a:rPr lang="ru-RU" sz="1900" dirty="0">
                <a:latin typeface="Bookman Old Style" panose="02050604050505020204" pitchFamily="18" charset="0"/>
              </a:rPr>
              <a:t>Асбестовском городском </a:t>
            </a:r>
            <a:r>
              <a:rPr lang="ru-RU" sz="1900" dirty="0" smtClean="0">
                <a:latin typeface="Bookman Old Style" panose="02050604050505020204" pitchFamily="18" charset="0"/>
              </a:rPr>
              <a:t>округе»</a:t>
            </a:r>
          </a:p>
          <a:p>
            <a:pPr algn="just">
              <a:buFont typeface="Wingdings" pitchFamily="2" charset="2"/>
              <a:buChar char="q"/>
            </a:pPr>
            <a:endParaRPr lang="ru-RU" sz="2000" dirty="0"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9532"/>
            <a:ext cx="8229600" cy="77408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Нормативно-правовая база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46418" y="109532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7"/>
            <a:ext cx="8363272" cy="4666525"/>
          </a:xfrm>
        </p:spPr>
        <p:txBody>
          <a:bodyPr>
            <a:normAutofit/>
          </a:bodyPr>
          <a:lstStyle/>
          <a:p>
            <a:pPr marL="452628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благоустройство общественной территории аллеи по улице Уральская, включая сквер в районе МБУК «Центр культуры и досуга им. Горького», по проекту Аллея «Горный лен» - 16,6 млн. рублей;</a:t>
            </a:r>
          </a:p>
          <a:p>
            <a:pPr marL="452628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реализация проекта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развития и благоустройства «Асбест-парка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» «Огненная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саламандра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» - 107,2 млн. рублей.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83568" y="3566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Мероприятия в рамках муниципальной программы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Формирование современной городской среды на территории Асбестовского городского округа на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2018-2027 годы»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625840"/>
            <a:ext cx="3483599" cy="25922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26" name="Picture 2" descr="https://sun9-24.userapi.com/impg/ghSuOr79L0_0GimIlY3ZGsovuJdgEq3Q7rUOUg/4Wu98PL33B8.jpg?size=1280x720&amp;quality=95&amp;sign=2679acca76503b10a3bcc37605a92a0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1564"/>
            <a:ext cx="4608511" cy="25922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93636"/>
              </p:ext>
            </p:extLst>
          </p:nvPr>
        </p:nvGraphicFramePr>
        <p:xfrm>
          <a:off x="484477" y="1028253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«Комплексное развитие сельских территорий Асбестовского городского округа до 2027 года»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8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admlangepas.ru/upload/iblock/bb2/e31375b41846e9e43a8a5cddf14c316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68" y="1196752"/>
            <a:ext cx="1872208" cy="12723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4847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Мероприятие «Улучшение жилищных условий граждан, проживающих в сельской местности» - 0,2 млн. рублей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ttps://barvest.ru/wp-content/uploads/2021/12/89-min_lar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01084"/>
            <a:ext cx="2188136" cy="162651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9570" y="541009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Реализация инициативного проекта «Обустройство хоккейного корта в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п.Белокаменный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» - 2,4 млн. рублей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210560"/>
              </p:ext>
            </p:extLst>
          </p:nvPr>
        </p:nvGraphicFramePr>
        <p:xfrm>
          <a:off x="395536" y="1025352"/>
          <a:ext cx="8496944" cy="57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«Развитие информационного общества и формирование цифровой экономики на территории Асбестовского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городского округа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 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99666" y="35669"/>
            <a:ext cx="8013502" cy="106203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Муниципальная программа «Развитие информационного общества и формирование цифровой экономики на территории Асбестовского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городского округа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 2027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года»</a:t>
            </a:r>
          </a:p>
        </p:txBody>
      </p:sp>
      <p:pic>
        <p:nvPicPr>
          <p:cNvPr id="7" name="Picture 2" descr="https://www.hse.ru/data/2018/06/25/1153181516/img_webinar_1280x720x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61668"/>
            <a:ext cx="2304256" cy="1536171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ressuha.ru/uploads/release/1605013072_26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08" y="5161667"/>
            <a:ext cx="2862497" cy="161015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134721"/>
              </p:ext>
            </p:extLst>
          </p:nvPr>
        </p:nvGraphicFramePr>
        <p:xfrm>
          <a:off x="502328" y="1097707"/>
          <a:ext cx="842258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8444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Основные мероприятия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Сумма, млн. рублей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4590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Ведение социальных аккаунтов и сопровождение социальных</a:t>
                      </a:r>
                      <a:r>
                        <a:rPr lang="ru-RU" sz="1100" baseline="0" dirty="0" smtClean="0">
                          <a:latin typeface="Bookman Old Style" panose="02050604050505020204" pitchFamily="18" charset="0"/>
                        </a:rPr>
                        <a:t> сетей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0,1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Организация и проведение прямой трансляции с использованием цифрового ТВ и сети "Интернет"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0,1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Обеспечение антивирусной защиты программного обеспечения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0,1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Обеспечение защищенного соединения при передаче данных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0,5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Обеспечение доступа к информационной системе "Система электронного документооборота Правительства Свердловской области"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0,05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Системное администрирование локально-вычислительной сети, серверных и рабочих станций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2834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Сопровождение программно-аппаратного комплекса</a:t>
                      </a:r>
                      <a:r>
                        <a:rPr lang="ru-RU" sz="1100" baseline="0" dirty="0" smtClean="0">
                          <a:latin typeface="Bookman Old Style" panose="02050604050505020204" pitchFamily="18" charset="0"/>
                        </a:rPr>
                        <a:t> управления доступом и учета рабочего времени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0,05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05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Расходы на обеспечение деятельности (оказание услуг) муниципальных учреждений Асбестовского городского округа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5,4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3900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Развитие информационно-коммуникационной</a:t>
                      </a:r>
                      <a:r>
                        <a:rPr lang="ru-RU" sz="1100" baseline="0" dirty="0" smtClean="0">
                          <a:latin typeface="Bookman Old Style" panose="02050604050505020204" pitchFamily="18" charset="0"/>
                        </a:rPr>
                        <a:t> инфраструктуры 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1,7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Информирование населения через</a:t>
                      </a:r>
                      <a:r>
                        <a:rPr lang="ru-RU" sz="1100" baseline="0" dirty="0" smtClean="0">
                          <a:latin typeface="Bookman Old Style" panose="02050604050505020204" pitchFamily="18" charset="0"/>
                        </a:rPr>
                        <a:t> местные средства массовой информации по вопросам профилактики социально-значимых заболеваний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man Old Style" panose="02050604050505020204" pitchFamily="18" charset="0"/>
                        </a:rPr>
                        <a:t>0,5</a:t>
                      </a:r>
                      <a:endParaRPr lang="ru-RU" sz="11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194" name="Picture 2" descr="https://eso-online.ru/image/87/43/8743026a-0552-4326-80bc-797f9150fbc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750110" cy="44578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424642"/>
              </p:ext>
            </p:extLst>
          </p:nvPr>
        </p:nvGraphicFramePr>
        <p:xfrm>
          <a:off x="251520" y="1556792"/>
          <a:ext cx="8677001" cy="506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909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Непрограммные расходы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Асбестовского городского округа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2023 год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433,6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млн. рублей;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2024 год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328,6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млн. рублей;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2025 год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366,3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млн. рублей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7" cstate="print">
            <a:lum bright="34000"/>
          </a:blip>
          <a:srcRect/>
          <a:stretch>
            <a:fillRect/>
          </a:stretch>
        </p:blipFill>
        <p:spPr bwMode="auto">
          <a:xfrm>
            <a:off x="107504" y="116632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591" y="6499040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8606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b="1" dirty="0" smtClean="0">
                <a:latin typeface="Bookman Old Style" panose="02050604050505020204" pitchFamily="18" charset="0"/>
              </a:rPr>
              <a:t>Дефицит бюджета </a:t>
            </a:r>
            <a:br>
              <a:rPr lang="ru-RU" sz="2500" b="1" dirty="0" smtClean="0">
                <a:latin typeface="Bookman Old Style" panose="02050604050505020204" pitchFamily="18" charset="0"/>
              </a:rPr>
            </a:br>
            <a:r>
              <a:rPr lang="ru-RU" sz="2500" b="1" dirty="0" smtClean="0">
                <a:latin typeface="Bookman Old Style" panose="02050604050505020204" pitchFamily="18" charset="0"/>
              </a:rPr>
              <a:t>Асбестовского городского округа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31109266"/>
              </p:ext>
            </p:extLst>
          </p:nvPr>
        </p:nvGraphicFramePr>
        <p:xfrm>
          <a:off x="395536" y="1268760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251520" y="188640"/>
            <a:ext cx="7921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МУНИЦИПАЛЬНЫЙ ДОЛГ</a:t>
            </a:r>
            <a:b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АСБЕСТОВСКОГО ГОРОДСКОГО ОКРУГА</a:t>
            </a:r>
            <a:b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11770"/>
              </p:ext>
            </p:extLst>
          </p:nvPr>
        </p:nvGraphicFramePr>
        <p:xfrm>
          <a:off x="182536" y="1268760"/>
          <a:ext cx="8748972" cy="51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064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1468" y="188639"/>
            <a:ext cx="7864552" cy="89797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Перечень публичных нормативных обязательств 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(тыс. руб.)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86789"/>
              </p:ext>
            </p:extLst>
          </p:nvPr>
        </p:nvGraphicFramePr>
        <p:xfrm>
          <a:off x="168588" y="1268761"/>
          <a:ext cx="8712967" cy="51241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46843"/>
                <a:gridCol w="1004693"/>
                <a:gridCol w="964506"/>
                <a:gridCol w="996925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</a:rPr>
                        <a:t>Показатель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</a:rPr>
                        <a:t>2023 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Bookman Old Style" panose="02050604050505020204" pitchFamily="18" charset="0"/>
                        </a:rPr>
                        <a:t>2024  год</a:t>
                      </a:r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Bookman Old Style" panose="02050604050505020204" pitchFamily="18" charset="0"/>
                        </a:rPr>
                        <a:t>2025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75467" marR="75467"/>
                </a:tc>
              </a:tr>
              <a:tr h="162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Расходы на выплату компенсации по проезду в общественном транспорте к месту работы и обратно работникам образовательных учреждений, расположенных в поселках </a:t>
                      </a: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Bookman Old Style" panose="02050604050505020204" pitchFamily="18" charset="0"/>
                        </a:rPr>
                      </a:b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101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квартал, Красноармейский, Белокаменный </a:t>
                      </a:r>
                      <a:endParaRPr lang="ru-RU" sz="1600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60,0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60,0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60,0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1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Социальные выплаты на предоставление единовременного материального вознаграждения Почетным гражданам города Асбеста</a:t>
                      </a:r>
                      <a:endParaRPr lang="ru-RU" sz="1600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40,0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40,0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40,0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Компенсация стоимости установки мемориального памятника родственникам в случае смерти Почетного гражданина города Асбеста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12,0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12,0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12,0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1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Итого расходов</a:t>
                      </a:r>
                      <a:endParaRPr lang="ru-RU" sz="1600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112,0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112,0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112,0</a:t>
                      </a:r>
                      <a:endParaRPr lang="ru-RU" sz="1600" b="1" dirty="0"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/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3" y="188640"/>
            <a:ext cx="720080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7536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5760"/>
            <a:ext cx="7704856" cy="548640"/>
          </a:xfrm>
        </p:spPr>
        <p:txBody>
          <a:bodyPr>
            <a:noAutofit/>
          </a:bodyPr>
          <a:lstStyle/>
          <a:p>
            <a:pPr algn="ctr"/>
            <a:r>
              <a:rPr lang="ru-RU" sz="2500" b="1" cap="none" dirty="0" smtClean="0">
                <a:latin typeface="Bookman Old Style" panose="02050604050505020204" pitchFamily="18" charset="0"/>
              </a:rPr>
              <a:t>Перечень объектов капитального строительства</a:t>
            </a:r>
            <a:endParaRPr lang="ru-RU" sz="2500" b="1" cap="none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589238"/>
              </p:ext>
            </p:extLst>
          </p:nvPr>
        </p:nvGraphicFramePr>
        <p:xfrm>
          <a:off x="575799" y="1169334"/>
          <a:ext cx="8208670" cy="53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gerb"/>
          <p:cNvPicPr/>
          <p:nvPr/>
        </p:nvPicPr>
        <p:blipFill>
          <a:blip r:embed="rId7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478307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7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4644"/>
            <a:ext cx="7300292" cy="548640"/>
          </a:xfrm>
        </p:spPr>
        <p:txBody>
          <a:bodyPr>
            <a:normAutofit/>
          </a:bodyPr>
          <a:lstStyle/>
          <a:p>
            <a:pPr algn="ctr"/>
            <a:r>
              <a:rPr lang="ru-RU" sz="2500" b="1" cap="none" dirty="0" smtClean="0">
                <a:latin typeface="Bookman Old Style" panose="02050604050505020204" pitchFamily="18" charset="0"/>
              </a:rPr>
              <a:t>Муниципальный дорожный</a:t>
            </a:r>
            <a:r>
              <a:rPr lang="ru-RU" sz="2500" cap="none" dirty="0" smtClean="0">
                <a:latin typeface="Bookman Old Style" panose="02050604050505020204" pitchFamily="18" charset="0"/>
              </a:rPr>
              <a:t> </a:t>
            </a:r>
            <a:r>
              <a:rPr lang="ru-RU" sz="2500" b="1" cap="none" dirty="0" smtClean="0">
                <a:latin typeface="Bookman Old Style" panose="02050604050505020204" pitchFamily="18" charset="0"/>
              </a:rPr>
              <a:t>фонд</a:t>
            </a:r>
            <a:endParaRPr lang="ru-RU" sz="2500" b="1" cap="none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272911"/>
              </p:ext>
            </p:extLst>
          </p:nvPr>
        </p:nvGraphicFramePr>
        <p:xfrm>
          <a:off x="971600" y="980728"/>
          <a:ext cx="7521575" cy="513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 dirty="0"/>
          </a:p>
        </p:txBody>
      </p:sp>
      <p:pic>
        <p:nvPicPr>
          <p:cNvPr id="5" name="Рисунок 4" descr="gerb"/>
          <p:cNvPicPr/>
          <p:nvPr/>
        </p:nvPicPr>
        <p:blipFill>
          <a:blip r:embed="rId7" cstate="print">
            <a:lum bright="35000"/>
          </a:blip>
          <a:srcRect/>
          <a:stretch>
            <a:fillRect/>
          </a:stretch>
        </p:blipFill>
        <p:spPr bwMode="auto">
          <a:xfrm>
            <a:off x="143509" y="152636"/>
            <a:ext cx="684076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6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822548"/>
              </p:ext>
            </p:extLst>
          </p:nvPr>
        </p:nvGraphicFramePr>
        <p:xfrm>
          <a:off x="467544" y="980728"/>
          <a:ext cx="8229600" cy="50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Бюджетный процесс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043608" y="1484784"/>
            <a:ext cx="1728192" cy="50405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346810" y="3212976"/>
            <a:ext cx="1728192" cy="50405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1210906" y="5302247"/>
            <a:ext cx="1728192" cy="504056"/>
          </a:xfrm>
          <a:prstGeom prst="homePlate">
            <a:avLst/>
          </a:prstGeom>
          <a:solidFill>
            <a:srgbClr val="BCFCD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6660232" y="1484784"/>
            <a:ext cx="1728192" cy="50405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7148244" y="3212976"/>
            <a:ext cx="1728192" cy="504056"/>
          </a:xfrm>
          <a:prstGeom prst="homePlate">
            <a:avLst/>
          </a:prstGeom>
          <a:solidFill>
            <a:srgbClr val="FBFBAF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6439805" y="5302246"/>
            <a:ext cx="1728192" cy="504056"/>
          </a:xfrm>
          <a:prstGeom prst="homePlate">
            <a:avLst/>
          </a:prstGeom>
          <a:solidFill>
            <a:srgbClr val="CBFDD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84658" y="1528738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м</a:t>
            </a:r>
            <a:r>
              <a:rPr lang="ru-RU" sz="1600" dirty="0" smtClean="0">
                <a:latin typeface="Bookman Old Style" panose="02050604050505020204" pitchFamily="18" charset="0"/>
              </a:rPr>
              <a:t>ай-июнь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985" y="3172616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январь-апрель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378" y="5261887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январь-декабрь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1546" y="1444424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июль -октябрь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8671" y="3172616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ноябрь-декабрь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5384998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д</a:t>
            </a:r>
            <a:r>
              <a:rPr lang="ru-RU" sz="1600" dirty="0" smtClean="0">
                <a:latin typeface="Bookman Old Style" panose="02050604050505020204" pitchFamily="18" charset="0"/>
              </a:rPr>
              <a:t>екабрь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17" name="Рисунок 16" descr="gerb"/>
          <p:cNvPicPr/>
          <p:nvPr/>
        </p:nvPicPr>
        <p:blipFill>
          <a:blip r:embed="rId8" cstate="print">
            <a:lum bright="35000"/>
          </a:blip>
          <a:srcRect/>
          <a:stretch>
            <a:fillRect/>
          </a:stretch>
        </p:blipFill>
        <p:spPr bwMode="auto">
          <a:xfrm>
            <a:off x="146418" y="109532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5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6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7" name="TextBox 9"/>
          <p:cNvSpPr txBox="1">
            <a:spLocks noChangeArrowheads="1"/>
          </p:cNvSpPr>
          <p:nvPr/>
        </p:nvSpPr>
        <p:spPr bwMode="auto">
          <a:xfrm>
            <a:off x="-3788" y="3356992"/>
            <a:ext cx="9036496" cy="6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5" rIns="81608" bIns="40805">
            <a:spAutoFit/>
          </a:bodyPr>
          <a:lstStyle/>
          <a:p>
            <a:pPr lvl="1" algn="ctr"/>
            <a:r>
              <a:rPr lang="ru-RU" altLang="ru-RU" sz="4000" b="1" dirty="0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</a:p>
        </p:txBody>
      </p:sp>
      <p:pic>
        <p:nvPicPr>
          <p:cNvPr id="49158" name="Рисунок 7" descr="gerb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79388" y="188914"/>
            <a:ext cx="648196" cy="8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a.d-cd.net/a7bd818s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3"/>
            <a:ext cx="66967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4849" y="4149080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Интернет-брошюра «Бюджет для граждан»</a:t>
            </a:r>
          </a:p>
          <a:p>
            <a:pPr marL="109728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к проекту бюджета </a:t>
            </a:r>
            <a:r>
              <a:rPr lang="ru-RU" dirty="0">
                <a:latin typeface="Bookman Old Style" panose="02050604050505020204" pitchFamily="18" charset="0"/>
              </a:rPr>
              <a:t>Асбестовского городского округа на </a:t>
            </a:r>
            <a:r>
              <a:rPr lang="ru-RU" dirty="0" smtClean="0">
                <a:latin typeface="Bookman Old Style" panose="02050604050505020204" pitchFamily="18" charset="0"/>
              </a:rPr>
              <a:t>2023 </a:t>
            </a:r>
            <a:r>
              <a:rPr lang="ru-RU" dirty="0">
                <a:latin typeface="Bookman Old Style" panose="02050604050505020204" pitchFamily="18" charset="0"/>
              </a:rPr>
              <a:t>год </a:t>
            </a:r>
            <a:r>
              <a:rPr lang="ru-RU" dirty="0" smtClean="0">
                <a:latin typeface="Bookman Old Style" panose="02050604050505020204" pitchFamily="18" charset="0"/>
              </a:rPr>
              <a:t>и </a:t>
            </a:r>
            <a:r>
              <a:rPr lang="ru-RU" dirty="0">
                <a:latin typeface="Bookman Old Style" panose="02050604050505020204" pitchFamily="18" charset="0"/>
              </a:rPr>
              <a:t>плановый период </a:t>
            </a: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2024 </a:t>
            </a:r>
            <a:r>
              <a:rPr lang="ru-RU" dirty="0">
                <a:latin typeface="Bookman Old Style" panose="02050604050505020204" pitchFamily="18" charset="0"/>
              </a:rPr>
              <a:t>и </a:t>
            </a:r>
            <a:r>
              <a:rPr lang="ru-RU" dirty="0" smtClean="0">
                <a:latin typeface="Bookman Old Style" panose="02050604050505020204" pitchFamily="18" charset="0"/>
              </a:rPr>
              <a:t>2025 </a:t>
            </a:r>
            <a:r>
              <a:rPr lang="ru-RU" dirty="0">
                <a:latin typeface="Bookman Old Style" panose="02050604050505020204" pitchFamily="18" charset="0"/>
              </a:rPr>
              <a:t>годов</a:t>
            </a:r>
          </a:p>
          <a:p>
            <a:pPr marL="109728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подготовлена специалистами </a:t>
            </a:r>
          </a:p>
          <a:p>
            <a:pPr marL="109728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Финансового управления администрации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Асбестовского городского округа</a:t>
            </a:r>
          </a:p>
          <a:p>
            <a:pPr marL="109728" indent="0" algn="ctr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Тел. (34365) 7-53-31; 7-71-31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63408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Участие граждан в бюджетном процессе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63849"/>
            <a:ext cx="720080" cy="7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олна 5"/>
          <p:cNvSpPr/>
          <p:nvPr/>
        </p:nvSpPr>
        <p:spPr>
          <a:xfrm>
            <a:off x="538497" y="980728"/>
            <a:ext cx="2972002" cy="1224136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Гражданин - налогоплательщик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5678249" y="955481"/>
            <a:ext cx="3096344" cy="127462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Гражданин – получатель социальных гарантий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539552" y="4685307"/>
            <a:ext cx="3173746" cy="127462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Гражданин – получатель муниципальных услуг</a:t>
            </a:r>
            <a:r>
              <a:rPr lang="ru-RU" dirty="0" smtClean="0">
                <a:latin typeface="Bookman Old Style" panose="02050604050505020204" pitchFamily="18" charset="0"/>
              </a:rPr>
              <a:t>	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668876" y="4685307"/>
            <a:ext cx="3096344" cy="134663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Гражданин – участник публичных слушаний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84" name="Picture 12" descr="https://media.abon-news.ru/2019/06/Cut-out-family-in-front-of-a-pile-of-co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99" y="2740136"/>
            <a:ext cx="2268252" cy="151216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adm-tavda.ru/userfiles/budg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92" y="2566952"/>
            <a:ext cx="2913252" cy="194216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w-dog.ru/wallpapers/0/0/387604628522822/chelovechki-belyj-fon-dol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16019"/>
            <a:ext cx="1433644" cy="1353744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94" name="Picture 22" descr="https://thumbs.dreamstime.com/b/business-training-11616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77" y="5157192"/>
            <a:ext cx="1533715" cy="12250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st.depositphotos.com/1038855/2348/i/950/depositphotos_23489197-stock-photo-3d-white-man-carries-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40136"/>
            <a:ext cx="1584176" cy="151216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92" y="274638"/>
            <a:ext cx="8333704" cy="41805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  <a:endParaRPr lang="ru-RU" sz="25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218785"/>
              </p:ext>
            </p:extLst>
          </p:nvPr>
        </p:nvGraphicFramePr>
        <p:xfrm>
          <a:off x="457201" y="765177"/>
          <a:ext cx="3538736" cy="230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7" descr="gerb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179513" y="116632"/>
            <a:ext cx="5232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20654690"/>
              </p:ext>
            </p:extLst>
          </p:nvPr>
        </p:nvGraphicFramePr>
        <p:xfrm>
          <a:off x="4427985" y="764707"/>
          <a:ext cx="4464496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61404619"/>
              </p:ext>
            </p:extLst>
          </p:nvPr>
        </p:nvGraphicFramePr>
        <p:xfrm>
          <a:off x="323528" y="3284984"/>
          <a:ext cx="42748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34011329"/>
              </p:ext>
            </p:extLst>
          </p:nvPr>
        </p:nvGraphicFramePr>
        <p:xfrm>
          <a:off x="4572000" y="3284984"/>
          <a:ext cx="4464496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</TotalTime>
  <Words>5358</Words>
  <Application>Microsoft Office PowerPoint</Application>
  <PresentationFormat>Экран (4:3)</PresentationFormat>
  <Paragraphs>1079</Paragraphs>
  <Slides>70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Презентация PowerPoint</vt:lpstr>
      <vt:lpstr>Содержание</vt:lpstr>
      <vt:lpstr>Основные понятия </vt:lpstr>
      <vt:lpstr>Основные понятия </vt:lpstr>
      <vt:lpstr>Общие сведения о территории</vt:lpstr>
      <vt:lpstr>Нормативно-правовая база</vt:lpstr>
      <vt:lpstr>Бюджетный процесс</vt:lpstr>
      <vt:lpstr>Участие граждан в бюджетном процессе</vt:lpstr>
      <vt:lpstr>Прогноз социально-экономического развития </vt:lpstr>
      <vt:lpstr>Прогноз социально-экономического развития </vt:lpstr>
      <vt:lpstr>Прогноз социально-экономического развития </vt:lpstr>
      <vt:lpstr>Основные направления  бюджетной и налоговой политики</vt:lpstr>
      <vt:lpstr>Основные параметры бюджета Асбестовского городского округа  на 2023 год и плановый период 2024 и 2025 годов,  млн. рублей</vt:lpstr>
      <vt:lpstr>ДОХОДЫ БЮДЖЕТА  АСБЕСТОВСКОГО ГОРОДСКОГО ОКРУГА (млн. рублей)</vt:lpstr>
      <vt:lpstr>ДОХОДЫ БЮДЖЕТА НА 2023-2025 гг.</vt:lpstr>
      <vt:lpstr>ДОХОДЫ БЮДЖЕТА  АСБЕСТОВСКОГО ГОРОДСКОГО ОКРУГА</vt:lpstr>
      <vt:lpstr>Динамика налоговых доходов бюджета Асбестовского городского округа</vt:lpstr>
      <vt:lpstr>  Динамика неналоговых доходов бюджета Асбестовского городского округа</vt:lpstr>
      <vt:lpstr>СТРУКТУРА БЕЗВОЗМЕЗДНЫХ ПОСТУПЛЕНИЙ  ИЗ ОБЛАСТНОГО БЮДЖЕТА</vt:lpstr>
      <vt:lpstr>Динамика безвозмездных поступлений  в бюджет Асбестовского городского округа</vt:lpstr>
      <vt:lpstr>Нормативы зачислений налогов в бюджет Асбестовского городского округа</vt:lpstr>
      <vt:lpstr>Крупнейшие налогоплательщики</vt:lpstr>
      <vt:lpstr>Оценка выпадающих доходов местного бюджета  в связи с предоставлением налоговых льгот</vt:lpstr>
      <vt:lpstr>Презентация PowerPoint</vt:lpstr>
      <vt:lpstr>Динамика расходов бюджета  Асбестовского городского округа  (млн. рублей)</vt:lpstr>
      <vt:lpstr>Реализация национальных проектов</vt:lpstr>
      <vt:lpstr>Доля расходов бюджета Асбестовского городского округа на социальную сферу </vt:lpstr>
      <vt:lpstr>Расходы по целевым группам в 2023 году</vt:lpstr>
      <vt:lpstr>РАСХОДЫ БЮДЖЕТА в 2023 году по главным распорядителям (в млн. руб.)</vt:lpstr>
      <vt:lpstr>ОРГАНИЗАЦИЯ ТРАНСПОРТНОГО ОБСЛУЖИВАНИЯ НАСЕЛЕНИЯ </vt:lpstr>
      <vt:lpstr>ДОРОЖНОЕ ХОЗЯЙСТВО</vt:lpstr>
      <vt:lpstr>Расходы на благоустройство  </vt:lpstr>
      <vt:lpstr>Расходы бюджета Асбестовского городского округа  по программным и непрограммным мероприятиям</vt:lpstr>
      <vt:lpstr>   РАСХОДЫ БЮДЖЕТА АСБЕСТОВСКОГО ГОРОДСКОГО          ОКРУГА НА РЕАЛИЗАЦИЮ МУНИЦИПАЛЬНЫХ ПРОГРАММ</vt:lpstr>
      <vt:lpstr>РАСХОДЫ БЮДЖЕТА АСБЕСТОВСКОГО ГОРОДСКОГО       ОКРУГА НА РЕАЛИЗАЦИЮ МУНИЦИПАЛЬНЫХ ПРОГРАММ</vt:lpstr>
      <vt:lpstr>Муниципальная программа «Развитие системы образования  в Асбестовском городском округе до 2027 года»</vt:lpstr>
      <vt:lpstr>    Основные мероприятия в рамках муниципальной программы «Развитие системы образования    в Асбестовском городском округе до 2027 года» </vt:lpstr>
      <vt:lpstr>Муниципальная программа «Развитие жилищно-     коммунального хозяйства и повышение энергетической эффективности в Асбестовском городском округе до 2027 года»</vt:lpstr>
      <vt:lpstr>Мероприятия в рамках муниципальной программы  «Развитие жилищно-коммунального хозяйства  и повышение  энергетической эффективности  в Асбестовском городском округе до 2027 года»</vt:lpstr>
      <vt:lpstr>Муниципальная программа «Развитие транспорта,  дорожного хозяйства Асбестовского городского округа до 2027 года»</vt:lpstr>
      <vt:lpstr>Мероприятия в рамках муниципальной программы  «Развитие транспорта, дорожного хозяйства Асбестовского городского округа до 2027 года»</vt:lpstr>
      <vt:lpstr>Муниципальная программа «Повышение эффективности управления муниципальной собственностью  Асбестовского городского округа до 2027 года»</vt:lpstr>
      <vt:lpstr>Мероприятия в рамках муниципальной программы «Повышение эффективности управления муниципальной собственностью  Асбестовского городского округа до 2027 года»</vt:lpstr>
      <vt:lpstr>Муниципальная программа  «Развитие культуры в Асбестовском городском округе  до 2027 года»</vt:lpstr>
      <vt:lpstr>Мероприятия в рамках муниципальной программы  «Развитие культуры в Асбестовском городском округе  до 2027 года»</vt:lpstr>
      <vt:lpstr>Муниципальная программа «Развитие физической культуры и спорта в Асбестовском городском округе до 2027 года»</vt:lpstr>
      <vt:lpstr>Мероприятия в рамках подпрограммы «Развитие физической культуры и спорта в Асбестовском городском округе» муниципальной программы  «Развитие физической культуры и спорта в Асбестовском городском округе до 2027 года»</vt:lpstr>
      <vt:lpstr>Мероприятия в рамках подпрограммы «Молодежь  Асбестовского городского округа» муниципальной программы  «Развитие физической культуры и спорта в Асбестовском городском округе до 2027 года»</vt:lpstr>
      <vt:lpstr>Муниципальная программа «Реализация основных направлений государственной политики в строительном комплексе Асбестовского городского округа до 2027 года»</vt:lpstr>
      <vt:lpstr>Муниципальная программа «Реализация основных направлений государственной политики в строительном комплексе Асбестовского городского округа до 2027 года»</vt:lpstr>
      <vt:lpstr>Муниципальная программа «Обеспечение общественной безопасности на территории Асбестовского городского округа до 2027 года»</vt:lpstr>
      <vt:lpstr>Мероприятия в рамках муниципальной программы  «Обеспечение общественной безопасности на территории Асбестовского городского округа до 2024 года»</vt:lpstr>
      <vt:lpstr>Муниципальная 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2027 года»</vt:lpstr>
      <vt:lpstr>Муниципальная программа «Социальная поддержка и социальное обслуживание населения  Асбестовского городского округа до 2027 года»</vt:lpstr>
      <vt:lpstr>Мероприятия в рамках муниципальной программы  «Социальная поддержка и социальное обслуживание населения Асбестовского городского округа до 2027 года»</vt:lpstr>
      <vt:lpstr>Муниципальная программа «Совершенствование социально-экономической политики на территории Асбестовского городского округа» до 2027 года</vt:lpstr>
      <vt:lpstr>Мероприятия в рамках муниципальной программы  «Совершенствование социально-экономической политики  на территории Асбестовского городского округа» до 2027 года</vt:lpstr>
      <vt:lpstr>Муниципальная программа «Управление муниципальными финансами Асбестовского городского округа до 2027 года»</vt:lpstr>
      <vt:lpstr>Муниципальная программа «Формирование современной городской среды на территории Асбестовского городского округа на 2018-2027 годы»</vt:lpstr>
      <vt:lpstr>Мероприятия в рамках муниципальной программы  «Формирование современной городской среды на территории Асбестовского городского округа на 2018-2027 годы»</vt:lpstr>
      <vt:lpstr>Муниципальная программа «Комплексное развитие сельских территорий Асбестовского городского округа до 2027 года»</vt:lpstr>
      <vt:lpstr>Муниципальная программа «Развитие информационного общества и формирование цифровой экономики на территории Асбестовского городского округа до 2027 года»</vt:lpstr>
      <vt:lpstr>Муниципальная программа «Развитие информационного общества и формирование цифровой экономики на территории Асбестовского городского округа до 2027 года»</vt:lpstr>
      <vt:lpstr>Непрограммные расходы  Асбестовского городского округа   2023 год – 433,6 млн. рублей; 2024 год – 328,6 млн. рублей; 2025 год – 366,3 млн. рублей</vt:lpstr>
      <vt:lpstr>Дефицит бюджета  Асбестовского городского округа</vt:lpstr>
      <vt:lpstr>МУНИЦИПАЛЬНЫЙ ДОЛГ АСБЕСТОВСКОГО ГОРОДСКОГО ОКРУГА </vt:lpstr>
      <vt:lpstr>Перечень публичных нормативных обязательств   (тыс. руб.)</vt:lpstr>
      <vt:lpstr>Перечень объектов капитального строительства</vt:lpstr>
      <vt:lpstr>Муниципальный дорожный фонд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АСБЕСТОВСКОГО ГОРОДСКОГО ОКРУГА  НА 2019 ГОД И ПЛАНОВЫЙ ПЕРИОД  2020 И 2021 ГОДОВ</dc:title>
  <dc:creator>Елена А. Тэйн</dc:creator>
  <cp:lastModifiedBy>Тэйн</cp:lastModifiedBy>
  <cp:revision>508</cp:revision>
  <cp:lastPrinted>2019-12-04T03:10:38Z</cp:lastPrinted>
  <dcterms:created xsi:type="dcterms:W3CDTF">2018-11-27T08:52:00Z</dcterms:created>
  <dcterms:modified xsi:type="dcterms:W3CDTF">2023-01-10T06:41:03Z</dcterms:modified>
</cp:coreProperties>
</file>